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67" r:id="rId9"/>
    <p:sldId id="268" r:id="rId10"/>
    <p:sldId id="269" r:id="rId11"/>
    <p:sldId id="270" r:id="rId12"/>
    <p:sldId id="271" r:id="rId13"/>
    <p:sldId id="272" r:id="rId14"/>
    <p:sldId id="273" r:id="rId15"/>
    <p:sldId id="281" r:id="rId16"/>
    <p:sldId id="283" r:id="rId17"/>
    <p:sldId id="284" r:id="rId18"/>
    <p:sldId id="278" r:id="rId19"/>
    <p:sldId id="282" r:id="rId20"/>
    <p:sldId id="277" r:id="rId21"/>
    <p:sldId id="25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24/07/2024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24/07/2024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24/07/2024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24/07/2024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24/07/2024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24/07/2024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24/07/2024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24/07/2024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24/07/2024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AU" sz="2600">
                <a:solidFill>
                  <a:srgbClr val="FFFFFF"/>
                </a:solidFill>
              </a:rPr>
              <a:t>Correlation Matrix</a:t>
            </a:r>
          </a:p>
        </p:txBody>
      </p:sp>
      <p:pic>
        <p:nvPicPr>
          <p:cNvPr id="4" name="Picture 3" descr="A screenshot of a graph&#10;&#10;Description automatically generated">
            <a:extLst>
              <a:ext uri="{FF2B5EF4-FFF2-40B4-BE49-F238E27FC236}">
                <a16:creationId xmlns:a16="http://schemas.microsoft.com/office/drawing/2014/main" id="{1047A45D-14D7-3CC5-F23D-2F86596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542" y="0"/>
            <a:ext cx="8690827" cy="6858000"/>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754018" y="21957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431" y="294968"/>
            <a:ext cx="6889732"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432" y="2331461"/>
            <a:ext cx="688973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432" y="4552655"/>
            <a:ext cx="688973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754018" y="2567570"/>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41" y="228600"/>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870" y="2087435"/>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777710"/>
            <a:ext cx="9083995" cy="1403890"/>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1810327"/>
            <a:ext cx="8412746" cy="2074143"/>
          </a:xfrm>
          <a:prstGeom prst="rect">
            <a:avLst/>
          </a:prstGeom>
        </p:spPr>
      </p:pic>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1" y="3907654"/>
            <a:ext cx="2780270" cy="2074142"/>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ue and pink gradient with white lines&#10;&#10;Description automatically generated">
            <a:extLst>
              <a:ext uri="{FF2B5EF4-FFF2-40B4-BE49-F238E27FC236}">
                <a16:creationId xmlns:a16="http://schemas.microsoft.com/office/drawing/2014/main" id="{509C214A-B5F6-8928-F7B4-EE20B76F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7" y="2449450"/>
            <a:ext cx="3804830" cy="193966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7B46570-6116-A739-F2CC-8BA8D6C474B6}"/>
              </a:ext>
            </a:extLst>
          </p:cNvPr>
          <p:cNvPicPr>
            <a:picLocks noChangeAspect="1"/>
          </p:cNvPicPr>
          <p:nvPr/>
        </p:nvPicPr>
        <p:blipFill rotWithShape="1">
          <a:blip r:embed="rId3">
            <a:extLst>
              <a:ext uri="{28A0092B-C50C-407E-A947-70E740481C1C}">
                <a14:useLocalDpi xmlns:a14="http://schemas.microsoft.com/office/drawing/2010/main" val="0"/>
              </a:ext>
            </a:extLst>
          </a:blip>
          <a:srcRect t="11765"/>
          <a:stretch/>
        </p:blipFill>
        <p:spPr>
          <a:xfrm>
            <a:off x="67366" y="90568"/>
            <a:ext cx="3952019" cy="2105314"/>
          </a:xfrm>
          <a:prstGeom prst="rect">
            <a:avLst/>
          </a:prstGeom>
        </p:spPr>
      </p:pic>
      <p:pic>
        <p:nvPicPr>
          <p:cNvPr id="10" name="Picture 9" descr="A graph with a number of bars&#10;&#10;Description automatically generated with medium confidence">
            <a:extLst>
              <a:ext uri="{FF2B5EF4-FFF2-40B4-BE49-F238E27FC236}">
                <a16:creationId xmlns:a16="http://schemas.microsoft.com/office/drawing/2014/main" id="{937DD3E0-3D22-2D01-2A17-B593E22A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7" y="4661439"/>
            <a:ext cx="3845360" cy="2105993"/>
          </a:xfrm>
          <a:prstGeom prst="rect">
            <a:avLst/>
          </a:prstGeom>
        </p:spPr>
      </p:pic>
      <p:pic>
        <p:nvPicPr>
          <p:cNvPr id="7" name="Picture 6" descr="A blue and white striped background&#10;&#10;Description automatically generated">
            <a:extLst>
              <a:ext uri="{FF2B5EF4-FFF2-40B4-BE49-F238E27FC236}">
                <a16:creationId xmlns:a16="http://schemas.microsoft.com/office/drawing/2014/main" id="{7F3E6489-D9C1-93C9-71B2-213DF0114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363" y="48000"/>
            <a:ext cx="3965269" cy="2142275"/>
          </a:xfrm>
          <a:prstGeom prst="rect">
            <a:avLst/>
          </a:prstGeom>
        </p:spPr>
      </p:pic>
      <p:pic>
        <p:nvPicPr>
          <p:cNvPr id="6" name="Picture 5" descr="A green and white horizontal lines&#10;&#10;Description automatically generated">
            <a:extLst>
              <a:ext uri="{FF2B5EF4-FFF2-40B4-BE49-F238E27FC236}">
                <a16:creationId xmlns:a16="http://schemas.microsoft.com/office/drawing/2014/main" id="{F4D549B8-EC12-41A6-F53E-69FBABE9C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386" y="90568"/>
            <a:ext cx="3650736" cy="2099708"/>
          </a:xfrm>
          <a:prstGeom prst="rect">
            <a:avLst/>
          </a:prstGeom>
        </p:spPr>
      </p:pic>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dirty="0">
                <a:solidFill>
                  <a:srgbClr val="FFFFFF"/>
                </a:solidFill>
                <a:latin typeface="+mj-lt"/>
                <a:ea typeface="+mj-ea"/>
                <a:cs typeface="+mj-cs"/>
              </a:rPr>
              <a:t>Top 100 Player Contributions </a:t>
            </a:r>
          </a:p>
        </p:txBody>
      </p:sp>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087178" y="59220"/>
            <a:ext cx="9928520" cy="818446"/>
          </a:xfrm>
        </p:spPr>
        <p:txBody>
          <a:bodyPr vert="horz" lIns="91440" tIns="45720" rIns="91440" bIns="45720" rtlCol="0" anchor="b">
            <a:normAutofit/>
          </a:bodyPr>
          <a:lstStyle/>
          <a:p>
            <a:pPr algn="ctr"/>
            <a:r>
              <a:rPr lang="en-US" sz="3600" dirty="0">
                <a:solidFill>
                  <a:srgbClr val="FFFFFF"/>
                </a:solidFill>
              </a:rPr>
              <a:t>Bottom 100 Player Contributions </a:t>
            </a:r>
          </a:p>
        </p:txBody>
      </p:sp>
      <p:pic>
        <p:nvPicPr>
          <p:cNvPr id="6" name="Picture 5" descr="A screenshot of a computer&#10;&#10;Description automatically generated">
            <a:extLst>
              <a:ext uri="{FF2B5EF4-FFF2-40B4-BE49-F238E27FC236}">
                <a16:creationId xmlns:a16="http://schemas.microsoft.com/office/drawing/2014/main" id="{5074CB41-952F-C16D-357A-8CC021A1C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536" y="877666"/>
            <a:ext cx="11145805" cy="3200847"/>
          </a:xfrm>
          <a:prstGeom prst="rect">
            <a:avLst/>
          </a:prstGeom>
        </p:spPr>
      </p:pic>
      <p:pic>
        <p:nvPicPr>
          <p:cNvPr id="7" name="Picture 6" descr="A white rectangular object with a black border&#10;&#10;Description automatically generated">
            <a:extLst>
              <a:ext uri="{FF2B5EF4-FFF2-40B4-BE49-F238E27FC236}">
                <a16:creationId xmlns:a16="http://schemas.microsoft.com/office/drawing/2014/main" id="{9688DC6C-9C97-1210-FBCA-08D9ABEAA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865" y="3977914"/>
            <a:ext cx="10069660" cy="2860960"/>
          </a:xfrm>
          <a:prstGeom prst="rect">
            <a:avLst/>
          </a:prstGeom>
        </p:spPr>
      </p:pic>
    </p:spTree>
    <p:extLst>
      <p:ext uri="{BB962C8B-B14F-4D97-AF65-F5344CB8AC3E}">
        <p14:creationId xmlns:p14="http://schemas.microsoft.com/office/powerpoint/2010/main" val="35741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white rectangular object with a grid&#10;&#10;Description automatically generated">
            <a:extLst>
              <a:ext uri="{FF2B5EF4-FFF2-40B4-BE49-F238E27FC236}">
                <a16:creationId xmlns:a16="http://schemas.microsoft.com/office/drawing/2014/main" id="{80BF9689-E9D0-4BBC-D9FD-DD015BC46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23" y="906348"/>
            <a:ext cx="11320853" cy="2924583"/>
          </a:xfrm>
          <a:prstGeom prst="rect">
            <a:avLst/>
          </a:prstGeom>
        </p:spPr>
      </p:pic>
      <p:pic>
        <p:nvPicPr>
          <p:cNvPr id="12" name="Picture 11" descr="A white background with black lines&#10;&#10;Description automatically generated">
            <a:extLst>
              <a:ext uri="{FF2B5EF4-FFF2-40B4-BE49-F238E27FC236}">
                <a16:creationId xmlns:a16="http://schemas.microsoft.com/office/drawing/2014/main" id="{9193831D-A558-EDE4-E23D-701E531AD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92" y="3744662"/>
            <a:ext cx="10520616" cy="2905530"/>
          </a:xfrm>
          <a:prstGeom prst="rect">
            <a:avLst/>
          </a:prstGeom>
        </p:spPr>
      </p:pic>
      <p:sp>
        <p:nvSpPr>
          <p:cNvPr id="15" name="Title 14">
            <a:extLst>
              <a:ext uri="{FF2B5EF4-FFF2-40B4-BE49-F238E27FC236}">
                <a16:creationId xmlns:a16="http://schemas.microsoft.com/office/drawing/2014/main" id="{1254CDB1-C5A5-A792-B583-0C29CFE900D5}"/>
              </a:ext>
            </a:extLst>
          </p:cNvPr>
          <p:cNvSpPr>
            <a:spLocks noGrp="1"/>
          </p:cNvSpPr>
          <p:nvPr>
            <p:ph type="title"/>
          </p:nvPr>
        </p:nvSpPr>
        <p:spPr/>
        <p:txBody>
          <a:bodyPr/>
          <a:lstStyle/>
          <a:p>
            <a:endParaRPr lang="en-AU"/>
          </a:p>
        </p:txBody>
      </p:sp>
    </p:spTree>
    <p:extLst>
      <p:ext uri="{BB962C8B-B14F-4D97-AF65-F5344CB8AC3E}">
        <p14:creationId xmlns:p14="http://schemas.microsoft.com/office/powerpoint/2010/main" val="266611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background with black text&#10;&#10;Description automatically generated">
            <a:extLst>
              <a:ext uri="{FF2B5EF4-FFF2-40B4-BE49-F238E27FC236}">
                <a16:creationId xmlns:a16="http://schemas.microsoft.com/office/drawing/2014/main" id="{87EEF57F-AD3F-00B1-BC03-B4188AAF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132" y="485364"/>
            <a:ext cx="10809735" cy="2943636"/>
          </a:xfrm>
          <a:prstGeom prst="rect">
            <a:avLst/>
          </a:prstGeom>
        </p:spPr>
      </p:pic>
    </p:spTree>
    <p:extLst>
      <p:ext uri="{BB962C8B-B14F-4D97-AF65-F5344CB8AC3E}">
        <p14:creationId xmlns:p14="http://schemas.microsoft.com/office/powerpoint/2010/main" val="2387804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673740" y="2759383"/>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rgbClr val="FFFFFF"/>
                </a:solidFill>
                <a:latin typeface="+mj-lt"/>
                <a:ea typeface="+mj-ea"/>
                <a:cs typeface="+mj-cs"/>
              </a:rPr>
              <a:t>Further Data Analysis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24236"/>
            <a:ext cx="5044677" cy="536937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A6769C-0786-08A5-F1A5-0AA3E6320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41" y="295356"/>
            <a:ext cx="3578051" cy="2857419"/>
          </a:xfrm>
          <a:prstGeom prst="rect">
            <a:avLst/>
          </a:prstGeom>
        </p:spPr>
      </p:pic>
      <p:sp>
        <p:nvSpPr>
          <p:cNvPr id="14" name="TextBox 13">
            <a:extLst>
              <a:ext uri="{FF2B5EF4-FFF2-40B4-BE49-F238E27FC236}">
                <a16:creationId xmlns:a16="http://schemas.microsoft.com/office/drawing/2014/main" id="{8C820DD0-EB2A-5614-17BA-ACEE75A7FB5A}"/>
              </a:ext>
            </a:extLst>
          </p:cNvPr>
          <p:cNvSpPr txBox="1"/>
          <p:nvPr/>
        </p:nvSpPr>
        <p:spPr>
          <a:xfrm>
            <a:off x="8537573" y="3382060"/>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
        <p:nvSpPr>
          <p:cNvPr id="16" name="TextBox 15">
            <a:extLst>
              <a:ext uri="{FF2B5EF4-FFF2-40B4-BE49-F238E27FC236}">
                <a16:creationId xmlns:a16="http://schemas.microsoft.com/office/drawing/2014/main" id="{0C3E9BE2-BC9F-3421-0EF0-FAF5AEE561C1}"/>
              </a:ext>
            </a:extLst>
          </p:cNvPr>
          <p:cNvSpPr txBox="1"/>
          <p:nvPr/>
        </p:nvSpPr>
        <p:spPr>
          <a:xfrm>
            <a:off x="4143840" y="5674765"/>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5D2CB319-6FCC-61BC-136A-868D0448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743504"/>
            <a:ext cx="5372100" cy="3370992"/>
          </a:xfrm>
          <a:prstGeom prst="rect">
            <a:avLst/>
          </a:prstGeom>
        </p:spPr>
      </p:pic>
      <p:pic>
        <p:nvPicPr>
          <p:cNvPr id="2" name="Picture 1" descr="A screenshot of a computer program&#10;&#10;Description automatically generated">
            <a:extLst>
              <a:ext uri="{FF2B5EF4-FFF2-40B4-BE49-F238E27FC236}">
                <a16:creationId xmlns:a16="http://schemas.microsoft.com/office/drawing/2014/main" id="{C14ABC5A-E760-9366-FFFD-9C1DA0E6C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1743504"/>
            <a:ext cx="5372099" cy="3370992"/>
          </a:xfrm>
          <a:prstGeom prst="rect">
            <a:avLst/>
          </a:prstGeom>
        </p:spPr>
      </p:pic>
      <p:sp>
        <p:nvSpPr>
          <p:cNvPr id="4" name="TextBox 3">
            <a:extLst>
              <a:ext uri="{FF2B5EF4-FFF2-40B4-BE49-F238E27FC236}">
                <a16:creationId xmlns:a16="http://schemas.microsoft.com/office/drawing/2014/main" id="{2E06F50D-2475-D762-ED7A-D475483C734C}"/>
              </a:ext>
            </a:extLst>
          </p:cNvPr>
          <p:cNvSpPr txBox="1"/>
          <p:nvPr/>
        </p:nvSpPr>
        <p:spPr>
          <a:xfrm>
            <a:off x="643466" y="5225224"/>
            <a:ext cx="5000343" cy="369332"/>
          </a:xfrm>
          <a:prstGeom prst="rect">
            <a:avLst/>
          </a:prstGeom>
          <a:noFill/>
        </p:spPr>
        <p:txBody>
          <a:bodyPr wrap="none" rtlCol="0">
            <a:spAutoFit/>
          </a:bodyPr>
          <a:lstStyle/>
          <a:p>
            <a:r>
              <a:rPr lang="en-US" dirty="0">
                <a:solidFill>
                  <a:schemeClr val="bg1"/>
                </a:solidFill>
              </a:rPr>
              <a:t>Track player progress and set development goals</a:t>
            </a:r>
            <a:endParaRPr lang="en-AU" dirty="0">
              <a:solidFill>
                <a:schemeClr val="bg1"/>
              </a:solidFill>
            </a:endParaRPr>
          </a:p>
        </p:txBody>
      </p:sp>
      <p:sp>
        <p:nvSpPr>
          <p:cNvPr id="6" name="TextBox 5">
            <a:extLst>
              <a:ext uri="{FF2B5EF4-FFF2-40B4-BE49-F238E27FC236}">
                <a16:creationId xmlns:a16="http://schemas.microsoft.com/office/drawing/2014/main" id="{40A5A24A-8E39-02A1-D4EB-D7BD3EFBF6BE}"/>
              </a:ext>
            </a:extLst>
          </p:cNvPr>
          <p:cNvSpPr txBox="1"/>
          <p:nvPr/>
        </p:nvSpPr>
        <p:spPr>
          <a:xfrm>
            <a:off x="6120821" y="5218048"/>
            <a:ext cx="5427712" cy="646331"/>
          </a:xfrm>
          <a:prstGeom prst="rect">
            <a:avLst/>
          </a:prstGeom>
          <a:noFill/>
        </p:spPr>
        <p:txBody>
          <a:bodyPr wrap="square" rtlCol="0">
            <a:spAutoFit/>
          </a:bodyPr>
          <a:lstStyle/>
          <a:p>
            <a:r>
              <a:rPr lang="en-US" dirty="0">
                <a:solidFill>
                  <a:schemeClr val="bg1"/>
                </a:solidFill>
              </a:rPr>
              <a:t>Use data to make strategic decisions for upcoming matches.</a:t>
            </a:r>
            <a:endParaRPr lang="en-AU" dirty="0">
              <a:solidFill>
                <a:schemeClr val="bg1"/>
              </a:solidFill>
            </a:endParaRPr>
          </a:p>
        </p:txBody>
      </p:sp>
    </p:spTree>
    <p:extLst>
      <p:ext uri="{BB962C8B-B14F-4D97-AF65-F5344CB8AC3E}">
        <p14:creationId xmlns:p14="http://schemas.microsoft.com/office/powerpoint/2010/main" val="339998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9"/>
            <a:ext cx="5602784" cy="4351338"/>
          </a:xfrm>
          <a:prstGeom prst="rect">
            <a:avLst/>
          </a:prstGeom>
        </p:spPr>
        <p:txBody>
          <a:bodyPr vert="horz" lIns="91440" tIns="45720" rIns="91440" bIns="45720" rtlCol="0">
            <a:normAutofit lnSpcReduction="10000"/>
          </a:bodyPr>
          <a:lstStyle/>
          <a:p>
            <a:pPr>
              <a:lnSpc>
                <a:spcPct val="90000"/>
              </a:lnSpc>
              <a:spcAft>
                <a:spcPts val="600"/>
              </a:spcAft>
            </a:pPr>
            <a:r>
              <a:rPr lang="en-US" dirty="0">
                <a:solidFill>
                  <a:schemeClr val="bg1"/>
                </a:solidFill>
              </a:rPr>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Other suggestions to improve this analysis is to consider Injury Prevention and Scouting and Recruitment.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highlight>
                  <a:srgbClr val="FFFFFF"/>
                </a:highlight>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08720D43-5D83-0643-530A-C58B4A2A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599" y="324147"/>
            <a:ext cx="7606949" cy="6257628"/>
          </a:xfrm>
          <a:prstGeom prst="rect">
            <a:avLst/>
          </a:prstGeom>
        </p:spPr>
      </p:pic>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F236742B-F9B7-CEAD-DAC6-4C929014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71" y="295275"/>
            <a:ext cx="7585103" cy="6381749"/>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The procedure to start the analysis, I have use technologies such as Python one of the programming languages used to performing analysis. This enables me to use library packages, such as pandas, numpy, matplotlib.pyplot and seaborn to collect the data to perform data analysis on Player Performance. To achieve this, I have merged all of the eight datasets to include all the columns and data entries for each of the players information without any loss. </a:t>
            </a:r>
            <a:endParaRPr lang="en-US" sz="1500" dirty="0"/>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630936" y="502920"/>
            <a:ext cx="3419856" cy="1463040"/>
          </a:xfrm>
        </p:spPr>
        <p:txBody>
          <a:bodyPr vert="horz" lIns="91440" tIns="45720" rIns="91440" bIns="45720" rtlCol="0" anchor="ctr">
            <a:normAutofit fontScale="90000"/>
          </a:bodyPr>
          <a:lstStyle/>
          <a:p>
            <a:r>
              <a:rPr lang="en-US" sz="4800" kern="120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a:t>easily keep track on the players. After cleaning the data, we check the first 5 entries in our desired final data-frame with 808 rows and 52 columns. To ensure we can provide further exploration, apply feature engineering and visualisations.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92223"/>
            <a:ext cx="10917936" cy="2756777"/>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a:solidFill>
                  <a:srgbClr val="FFFFFF"/>
                </a:solidFill>
              </a:rPr>
              <a:t>Data Exploration and Analysis</a:t>
            </a:r>
          </a:p>
        </p:txBody>
      </p:sp>
      <p:sp>
        <p:nvSpPr>
          <p:cNvPr id="3" name="TextBox 2">
            <a:extLst>
              <a:ext uri="{FF2B5EF4-FFF2-40B4-BE49-F238E27FC236}">
                <a16:creationId xmlns:a16="http://schemas.microsoft.com/office/drawing/2014/main" id="{B15E18B0-E1B9-BFE0-2F66-B86FDB4B922C}"/>
              </a:ext>
            </a:extLst>
          </p:cNvPr>
          <p:cNvSpPr txBox="1"/>
          <p:nvPr/>
        </p:nvSpPr>
        <p:spPr>
          <a:xfrm>
            <a:off x="457200" y="5350213"/>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13" name="Picture 12" descr="A number of numbers on a white background&#10;&#10;Description automatically generated">
            <a:extLst>
              <a:ext uri="{FF2B5EF4-FFF2-40B4-BE49-F238E27FC236}">
                <a16:creationId xmlns:a16="http://schemas.microsoft.com/office/drawing/2014/main" id="{1369397C-A5E3-B1F4-AC60-1C5EC0170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7876" y="296675"/>
            <a:ext cx="5285661" cy="1490355"/>
          </a:xfrm>
          <a:prstGeom prst="rect">
            <a:avLst/>
          </a:prstGeom>
        </p:spPr>
      </p:pic>
      <p:pic>
        <p:nvPicPr>
          <p:cNvPr id="17" name="Picture 16" descr="A number of numbers on a white background&#10;&#10;Description automatically generated">
            <a:extLst>
              <a:ext uri="{FF2B5EF4-FFF2-40B4-BE49-F238E27FC236}">
                <a16:creationId xmlns:a16="http://schemas.microsoft.com/office/drawing/2014/main" id="{7A9E4751-79A9-BDA7-1212-57CEA06DA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75" y="1882882"/>
            <a:ext cx="5285655" cy="134223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06A4C3A-7DDD-5274-A17E-884120AC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7875" y="3320965"/>
            <a:ext cx="5285654" cy="1559954"/>
          </a:xfrm>
          <a:prstGeom prst="rect">
            <a:avLst/>
          </a:prstGeom>
        </p:spPr>
      </p:pic>
      <p:pic>
        <p:nvPicPr>
          <p:cNvPr id="15" name="Picture 14" descr="A number of numbers on a white background&#10;&#10;Description automatically generated">
            <a:extLst>
              <a:ext uri="{FF2B5EF4-FFF2-40B4-BE49-F238E27FC236}">
                <a16:creationId xmlns:a16="http://schemas.microsoft.com/office/drawing/2014/main" id="{0F7A6E11-A47F-446A-A2AC-3EE6AD34F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77875" y="4976771"/>
            <a:ext cx="5285668" cy="1732948"/>
          </a:xfrm>
          <a:prstGeom prst="rect">
            <a:avLst/>
          </a:prstGeom>
        </p:spPr>
      </p:pic>
    </p:spTree>
    <p:extLst>
      <p:ext uri="{BB962C8B-B14F-4D97-AF65-F5344CB8AC3E}">
        <p14:creationId xmlns:p14="http://schemas.microsoft.com/office/powerpoint/2010/main" val="28264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F18CD455-3778-E757-EABA-1021DFDF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2" y="713542"/>
            <a:ext cx="5420481" cy="154326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7F8BF96F-8678-67A1-1594-980341F99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612173"/>
            <a:ext cx="5420481" cy="146705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EAED9A2E-F557-93EB-7A38-65EF20EC6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747" y="2256807"/>
            <a:ext cx="5391902" cy="2166807"/>
          </a:xfrm>
          <a:prstGeom prst="rect">
            <a:avLst/>
          </a:prstGeom>
        </p:spPr>
      </p:pic>
      <p:pic>
        <p:nvPicPr>
          <p:cNvPr id="10" name="Picture 9" descr="A number of numbers and a few digits&#10;&#10;Description automatically generated with medium confidence">
            <a:extLst>
              <a:ext uri="{FF2B5EF4-FFF2-40B4-BE49-F238E27FC236}">
                <a16:creationId xmlns:a16="http://schemas.microsoft.com/office/drawing/2014/main" id="{8F5BD6AB-0C26-2F98-BD53-29CA80049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821" y="2434386"/>
            <a:ext cx="5391902" cy="1543265"/>
          </a:xfrm>
          <a:prstGeom prst="rect">
            <a:avLst/>
          </a:prstGeom>
        </p:spPr>
      </p:pic>
      <p:pic>
        <p:nvPicPr>
          <p:cNvPr id="12" name="Picture 11" descr="A screenshot of a computer screen">
            <a:extLst>
              <a:ext uri="{FF2B5EF4-FFF2-40B4-BE49-F238E27FC236}">
                <a16:creationId xmlns:a16="http://schemas.microsoft.com/office/drawing/2014/main" id="{A22759F7-9093-4A78-CCE0-A8870269E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242" y="4049755"/>
            <a:ext cx="5420481" cy="2094703"/>
          </a:xfrm>
          <a:prstGeom prst="rect">
            <a:avLst/>
          </a:prstGeom>
        </p:spPr>
      </p:pic>
    </p:spTree>
    <p:extLst>
      <p:ext uri="{BB962C8B-B14F-4D97-AF65-F5344CB8AC3E}">
        <p14:creationId xmlns:p14="http://schemas.microsoft.com/office/powerpoint/2010/main" val="51088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2798</TotalTime>
  <Words>684</Words>
  <Application>Microsoft Office PowerPoint</Application>
  <PresentationFormat>Widescreen</PresentationFormat>
  <Paragraphs>35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100 Player Contributions </vt:lpstr>
      <vt:lpstr>Bottom 100 Player Contributions </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71</cp:revision>
  <dcterms:created xsi:type="dcterms:W3CDTF">2024-06-10T04:14:38Z</dcterms:created>
  <dcterms:modified xsi:type="dcterms:W3CDTF">2024-07-24T08:16:15Z</dcterms:modified>
</cp:coreProperties>
</file>