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6F07EB-2DBB-4CE8-8FF4-076EADC46E59}">
  <a:tblStyle styleId="{F46F07EB-2DBB-4CE8-8FF4-076EADC46E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7650" y="1623300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implemented a digital menu and point-of-sale (POS). This initiative is a fully integrated tablet system located at each table with the goal to offer guests a seamless ordering experience. 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result we have reduced average table turn time by approximately 30 minutes and 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ur monthly revenue has increased steadily since the tablet rollout, upwards of 20% since September/pre-rollout.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learned that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guests seemed to have some trouble with the navigation, so we switched to a layout that they've found much simpler and also guests didn’t know they couldn’t use cash and needed the waiter. We then created clearer messaging around payment options.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next steps is to Plan to roll out tablets at other locations ,continue to improve order accuracy and Continue to survey and solicit feedback from guests.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95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19%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{F46F07EB-2DBB-4CE8-8FF4-076EADC46E59}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