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9EEF5F0-48E1-462B-8ACA-2F144514FC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2C346AA-E4F9-4DED-AF5C-D299552E0008}"/>
              </a:ext>
            </a:extLst>
          </p:cNvPr>
          <p:cNvGrpSpPr/>
          <p:nvPr/>
        </p:nvGrpSpPr>
        <p:grpSpPr>
          <a:xfrm>
            <a:off x="0" y="-19050"/>
            <a:ext cx="6858000" cy="6454319"/>
            <a:chOff x="0" y="-19050"/>
            <a:chExt cx="6858000" cy="64543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6F7FD5-65D0-48B7-84EF-3A987DD88B86}"/>
                </a:ext>
              </a:extLst>
            </p:cNvPr>
            <p:cNvSpPr/>
            <p:nvPr/>
          </p:nvSpPr>
          <p:spPr>
            <a:xfrm>
              <a:off x="0" y="-19050"/>
              <a:ext cx="6858000" cy="6238875"/>
            </a:xfrm>
            <a:prstGeom prst="rect">
              <a:avLst/>
            </a:prstGeom>
            <a:solidFill>
              <a:srgbClr val="DA8A40"/>
            </a:solidFill>
            <a:ln>
              <a:solidFill>
                <a:srgbClr val="DA8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A76E6-B59C-4632-922F-141AEC3F61A2}"/>
                </a:ext>
              </a:extLst>
            </p:cNvPr>
            <p:cNvSpPr txBox="1"/>
            <p:nvPr/>
          </p:nvSpPr>
          <p:spPr>
            <a:xfrm>
              <a:off x="885825" y="5696605"/>
              <a:ext cx="53387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Selecciona el icono para elegir una foto tuya, luego sólo tienes que hacer una captura de pantalla y publicarla en tus redes sociales usando: </a:t>
              </a:r>
              <a:r>
                <a:rPr lang="pt-BR" sz="1400" b="1" dirty="0">
                  <a:solidFill>
                    <a:schemeClr val="bg1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#HelloONEG4</a:t>
              </a:r>
            </a:p>
          </p:txBody>
        </p:sp>
        <p:pic>
          <p:nvPicPr>
            <p:cNvPr id="6" name="Picture 5" descr="Graphical user interface, application, PowerPoint&#10;&#10;Description automatically generated">
              <a:extLst>
                <a:ext uri="{FF2B5EF4-FFF2-40B4-BE49-F238E27FC236}">
                  <a16:creationId xmlns:a16="http://schemas.microsoft.com/office/drawing/2014/main" id="{7E5E29A3-1C45-4BD2-BA66-96EAE0C2F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56" t="23086" r="23333" b="9259"/>
            <a:stretch/>
          </p:blipFill>
          <p:spPr>
            <a:xfrm>
              <a:off x="1482326" y="1597670"/>
              <a:ext cx="3893345" cy="3837325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34350A-54A4-46B9-ACE3-B1F1D0D694A4}"/>
                </a:ext>
              </a:extLst>
            </p:cNvPr>
            <p:cNvGrpSpPr/>
            <p:nvPr/>
          </p:nvGrpSpPr>
          <p:grpSpPr>
            <a:xfrm>
              <a:off x="4000500" y="3762375"/>
              <a:ext cx="2224087" cy="2303562"/>
              <a:chOff x="4000500" y="3762375"/>
              <a:chExt cx="2224087" cy="230356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CCD16F-07F6-4298-9FC7-664B29DBFE74}"/>
                  </a:ext>
                </a:extLst>
              </p:cNvPr>
              <p:cNvSpPr/>
              <p:nvPr/>
            </p:nvSpPr>
            <p:spPr>
              <a:xfrm>
                <a:off x="4000500" y="3762375"/>
                <a:ext cx="638175" cy="50482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9CAE00E-00C3-459B-8944-D24F2D118CFE}"/>
                  </a:ext>
                </a:extLst>
              </p:cNvPr>
              <p:cNvCxnSpPr>
                <a:cxnSpLocks/>
                <a:stCxn id="10" idx="6"/>
                <a:endCxn id="7" idx="3"/>
              </p:cNvCxnSpPr>
              <p:nvPr/>
            </p:nvCxnSpPr>
            <p:spPr>
              <a:xfrm>
                <a:off x="4638675" y="4014788"/>
                <a:ext cx="1585912" cy="2051149"/>
              </a:xfrm>
              <a:prstGeom prst="bentConnector3">
                <a:avLst>
                  <a:gd name="adj1" fmla="val 114414"/>
                </a:avLst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E5F4E00-C4E1-45FF-A3A2-61441641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885" y="383198"/>
              <a:ext cx="3324225" cy="747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0B5A0DD5-2BAC-B4DE-4640-BD3B12DD448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" b="67"/>
          <a:stretch>
            <a:fillRect/>
          </a:stretch>
        </p:blipFill>
        <p:spPr>
          <a:xfrm>
            <a:off x="3943350" y="3124200"/>
            <a:ext cx="2355850" cy="2352675"/>
          </a:xfrm>
        </p:spPr>
      </p:pic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7437</TotalTime>
  <Words>28</Words>
  <Application>Microsoft Office PowerPoint</Application>
  <PresentationFormat>Personalizado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MIGUEL ANGEL TIERRA MOYON</cp:lastModifiedBy>
  <cp:revision>33</cp:revision>
  <dcterms:created xsi:type="dcterms:W3CDTF">2022-10-27T14:38:29Z</dcterms:created>
  <dcterms:modified xsi:type="dcterms:W3CDTF">2022-11-26T02:29:37Z</dcterms:modified>
</cp:coreProperties>
</file>