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18" r:id="rId18"/>
    <p:sldId id="427" r:id="rId19"/>
    <p:sldId id="412" r:id="rId20"/>
    <p:sldId id="411" r:id="rId21"/>
    <p:sldId id="400" r:id="rId22"/>
    <p:sldId id="372" r:id="rId23"/>
    <p:sldId id="407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for integrating,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88619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734125" y="2828369"/>
          <a:ext cx="273508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for integrating, do consolidation and adjustment</a:t>
          </a:r>
          <a:endParaRPr lang="zh-CN" sz="1300" kern="1200" dirty="0"/>
        </a:p>
      </dsp:txBody>
      <dsp:txXfrm>
        <a:off x="5734125" y="2828369"/>
        <a:ext cx="2735088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2021/9/1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kMoXEHEf/ba8644bc3350c7c364f252a6765f8ecc/citychin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3.jpg"/><Relationship Id="rId9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dirty="0">
                <a:solidFill>
                  <a:srgbClr val="FFFFFF"/>
                </a:solidFill>
              </a:rPr>
              <a:t>China Tour Guide Website Design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600A9E-5EC9-40EC-8445-C4D0669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52" y="1963581"/>
            <a:ext cx="3798077" cy="4469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1235992C-5F70-4926-8E18-EB9935AA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6" y="3207556"/>
            <a:ext cx="2754762" cy="32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FBB062A4-57AE-4B92-9504-5692025E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1777060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647326C-566A-47DD-A652-43C3CC6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542669"/>
            <a:ext cx="8886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Project WD on trello.com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Structure planning.</a:t>
            </a:r>
          </a:p>
          <a:p>
            <a:pPr rtl="0"/>
            <a:r>
              <a:rPr lang="en-US" altLang="zh-CN" dirty="0"/>
              <a:t>HTML code programming.</a:t>
            </a:r>
          </a:p>
          <a:p>
            <a:pPr rtl="0"/>
            <a:r>
              <a:rPr lang="en-US" altLang="zh-CN" dirty="0"/>
              <a:t>CSS design.</a:t>
            </a:r>
          </a:p>
          <a:p>
            <a:pPr rtl="0"/>
            <a:r>
              <a:rPr lang="en-US" altLang="zh-CN" dirty="0"/>
              <a:t>Contents writing.</a:t>
            </a:r>
          </a:p>
          <a:p>
            <a:pPr rtl="0"/>
            <a:r>
              <a:rPr lang="en-US" altLang="zh-CN" dirty="0" err="1"/>
              <a:t>Integreating</a:t>
            </a:r>
            <a:r>
              <a:rPr lang="en-US" altLang="zh-CN"/>
              <a:t>.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8310610" y="1112558"/>
            <a:ext cx="3208543" cy="39338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676</Words>
  <Application>Microsoft Office PowerPoint</Application>
  <PresentationFormat>宽屏</PresentationFormat>
  <Paragraphs>130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Microsoft YaHei UI</vt:lpstr>
      <vt:lpstr>等线</vt:lpstr>
      <vt:lpstr>华文彩云</vt:lpstr>
      <vt:lpstr>宋体</vt:lpstr>
      <vt:lpstr>Algerian</vt:lpstr>
      <vt:lpstr>Arial</vt:lpstr>
      <vt:lpstr>Arial</vt:lpstr>
      <vt:lpstr>Calibri</vt:lpstr>
      <vt:lpstr>Cambria</vt:lpstr>
      <vt:lpstr>ModOverlayVTI</vt:lpstr>
      <vt:lpstr>China Tour Guide Website Design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Website Structure Chart</vt:lpstr>
      <vt:lpstr>Website Structure Chart</vt:lpstr>
      <vt:lpstr>Spring Method by Trello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37</cp:revision>
  <dcterms:created xsi:type="dcterms:W3CDTF">2021-08-31T16:04:21Z</dcterms:created>
  <dcterms:modified xsi:type="dcterms:W3CDTF">2021-09-01T13:10:21Z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