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2"/>
  </p:notesMasterIdLst>
  <p:handoutMasterIdLst>
    <p:handoutMasterId r:id="rId23"/>
  </p:handoutMasterIdLst>
  <p:sldIdLst>
    <p:sldId id="410" r:id="rId5"/>
    <p:sldId id="371" r:id="rId6"/>
    <p:sldId id="409" r:id="rId7"/>
    <p:sldId id="388" r:id="rId8"/>
    <p:sldId id="390" r:id="rId9"/>
    <p:sldId id="424" r:id="rId10"/>
    <p:sldId id="419" r:id="rId11"/>
    <p:sldId id="414" r:id="rId12"/>
    <p:sldId id="423" r:id="rId13"/>
    <p:sldId id="420" r:id="rId14"/>
    <p:sldId id="416" r:id="rId15"/>
    <p:sldId id="418" r:id="rId16"/>
    <p:sldId id="412" r:id="rId17"/>
    <p:sldId id="411" r:id="rId18"/>
    <p:sldId id="400" r:id="rId19"/>
    <p:sldId id="372" r:id="rId20"/>
    <p:sldId id="407" r:id="rId21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598" autoAdjust="0"/>
  </p:normalViewPr>
  <p:slideViewPr>
    <p:cSldViewPr snapToGrid="0">
      <p:cViewPr varScale="1">
        <p:scale>
          <a:sx n="62" d="100"/>
          <a:sy n="62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49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B2E815-0D19-41DC-B01B-4D608769620A}" type="doc">
      <dgm:prSet loTypeId="urn:microsoft.com/office/officeart/2016/7/layout/RoundedRectangleTimeline" loCatId="other" qsTypeId="urn:microsoft.com/office/officeart/2005/8/quickstyle/simple1" qsCatId="simple" csTypeId="urn:microsoft.com/office/officeart/2005/8/colors/colorful1" csCatId="colorful" phldr="1"/>
      <dgm:spPr/>
      <dgm:t>
        <a:bodyPr rtlCol="0"/>
        <a:lstStyle/>
        <a:p>
          <a:pPr rtl="0"/>
          <a:endParaRPr lang="zh-CN"/>
        </a:p>
      </dgm:t>
    </dgm:pt>
    <dgm:pt modelId="{4259F840-24E7-476F-9F30-482E46395856}">
      <dgm:prSet phldrT="[Text]" custT="1"/>
      <dgm:spPr/>
      <dgm:t>
        <a:bodyPr rtlCol="0"/>
        <a:lstStyle/>
        <a:p>
          <a:pPr rtl="0"/>
          <a:r>
            <a:rPr lang="en-US" altLang="zh-CN" sz="1300" b="0" i="0" u="none" dirty="0"/>
            <a:t>Aug. 27</a:t>
          </a:r>
          <a:endParaRPr lang="zh-CN" sz="1300" b="1" dirty="0"/>
        </a:p>
      </dgm:t>
    </dgm:pt>
    <dgm:pt modelId="{FCE8068D-7E50-4749-A8D0-ADEDAC5637B3}" type="parTrans" cxnId="{42EE41D1-3C16-4937-BB38-B076896C09A0}">
      <dgm:prSet/>
      <dgm:spPr/>
      <dgm:t>
        <a:bodyPr rtlCol="0"/>
        <a:lstStyle/>
        <a:p>
          <a:pPr rtl="0"/>
          <a:endParaRPr lang="zh-CN" sz="1300"/>
        </a:p>
      </dgm:t>
    </dgm:pt>
    <dgm:pt modelId="{DCC444A4-F20A-48F5-A61E-47BFFF185A57}" type="sibTrans" cxnId="{42EE41D1-3C16-4937-BB38-B076896C09A0}">
      <dgm:prSet/>
      <dgm:spPr/>
      <dgm:t>
        <a:bodyPr rtlCol="0"/>
        <a:lstStyle/>
        <a:p>
          <a:pPr rtl="0"/>
          <a:endParaRPr lang="zh-CN" sz="1300"/>
        </a:p>
      </dgm:t>
    </dgm:pt>
    <dgm:pt modelId="{B54C8F6C-BE1E-4EAB-B7A0-48DE01FFAA36}">
      <dgm:prSet phldrT="[Text]" custT="1"/>
      <dgm:spPr/>
      <dgm:t>
        <a:bodyPr rtlCol="0"/>
        <a:lstStyle/>
        <a:p>
          <a:pPr rtl="0"/>
          <a:r>
            <a:rPr lang="en-US" altLang="zh-CN" sz="1300" b="0" i="0" u="none" dirty="0"/>
            <a:t>Day 1:</a:t>
          </a:r>
        </a:p>
        <a:p>
          <a:pPr rtl="0"/>
          <a:r>
            <a:rPr lang="en-US" altLang="zh-CN" sz="1300" b="0" i="0" u="none" dirty="0"/>
            <a:t>Launch: kick off meeting, define project purpose and target audience.</a:t>
          </a:r>
        </a:p>
      </dgm:t>
    </dgm:pt>
    <dgm:pt modelId="{8DE7CD45-B7C0-432E-B819-6A7D97E31315}" type="parTrans" cxnId="{770CA1CC-3DDD-451E-AE83-A71CA570260C}">
      <dgm:prSet/>
      <dgm:spPr/>
      <dgm:t>
        <a:bodyPr rtlCol="0"/>
        <a:lstStyle/>
        <a:p>
          <a:pPr rtl="0"/>
          <a:endParaRPr lang="zh-CN" sz="1300"/>
        </a:p>
      </dgm:t>
    </dgm:pt>
    <dgm:pt modelId="{C33B8BEF-A818-4A2F-A99A-E2B29895E184}" type="sibTrans" cxnId="{770CA1CC-3DDD-451E-AE83-A71CA570260C}">
      <dgm:prSet/>
      <dgm:spPr/>
      <dgm:t>
        <a:bodyPr rtlCol="0"/>
        <a:lstStyle/>
        <a:p>
          <a:pPr rtl="0"/>
          <a:endParaRPr lang="zh-CN" sz="1300"/>
        </a:p>
      </dgm:t>
    </dgm:pt>
    <dgm:pt modelId="{E4033A39-DCC4-4038-9562-AEDDBBB37A99}">
      <dgm:prSet phldrT="[Text]" custT="1"/>
      <dgm:spPr/>
      <dgm:t>
        <a:bodyPr rtlCol="0"/>
        <a:lstStyle/>
        <a:p>
          <a:pPr rtl="0"/>
          <a:r>
            <a:rPr lang="en-US" altLang="zh-CN" sz="1300" b="0" i="0" u="none" dirty="0"/>
            <a:t>Aug. 28</a:t>
          </a:r>
          <a:endParaRPr lang="zh-CN" sz="1300" b="1" dirty="0"/>
        </a:p>
      </dgm:t>
    </dgm:pt>
    <dgm:pt modelId="{048EEAE6-78BA-4B00-B7BB-9C22DBB1E8F4}" type="parTrans" cxnId="{32EF2862-2950-4DF8-BEA8-CD19460CCA31}">
      <dgm:prSet/>
      <dgm:spPr/>
      <dgm:t>
        <a:bodyPr rtlCol="0"/>
        <a:lstStyle/>
        <a:p>
          <a:pPr rtl="0"/>
          <a:endParaRPr lang="zh-CN" sz="1300"/>
        </a:p>
      </dgm:t>
    </dgm:pt>
    <dgm:pt modelId="{80AB0E5B-0C58-465D-A545-5B21133D2849}" type="sibTrans" cxnId="{32EF2862-2950-4DF8-BEA8-CD19460CCA31}">
      <dgm:prSet/>
      <dgm:spPr/>
      <dgm:t>
        <a:bodyPr rtlCol="0"/>
        <a:lstStyle/>
        <a:p>
          <a:pPr rtl="0"/>
          <a:endParaRPr lang="zh-CN" sz="1300"/>
        </a:p>
      </dgm:t>
    </dgm:pt>
    <dgm:pt modelId="{A4C0B4E4-70AD-4901-9E3F-7EA25DD6DAA1}">
      <dgm:prSet phldrT="[Text]" custT="1"/>
      <dgm:spPr/>
      <dgm:t>
        <a:bodyPr rtlCol="0"/>
        <a:lstStyle/>
        <a:p>
          <a:pPr rtl="0"/>
          <a:r>
            <a:rPr lang="en-US" altLang="zh-CN" sz="1300" b="0" i="0" u="none" dirty="0"/>
            <a:t>Day 2:</a:t>
          </a:r>
        </a:p>
        <a:p>
          <a:pPr rtl="0"/>
          <a:r>
            <a:rPr lang="en-US" altLang="zh-CN" sz="1300" b="0" i="0" u="none" dirty="0"/>
            <a:t>Planning: Meeting together to discuss web design mothed, tools, layout and contents</a:t>
          </a:r>
          <a:endParaRPr lang="zh-CN" sz="1300" dirty="0"/>
        </a:p>
      </dgm:t>
    </dgm:pt>
    <dgm:pt modelId="{701D9033-BAD3-4299-933F-A47AFDC2ECD0}" type="parTrans" cxnId="{5E74CB62-E52E-4CEE-8AA1-9812BFC0D67E}">
      <dgm:prSet/>
      <dgm:spPr/>
      <dgm:t>
        <a:bodyPr rtlCol="0"/>
        <a:lstStyle/>
        <a:p>
          <a:pPr rtl="0"/>
          <a:endParaRPr lang="zh-CN" sz="1300"/>
        </a:p>
      </dgm:t>
    </dgm:pt>
    <dgm:pt modelId="{657DB10D-2517-48AA-B970-6D815DBD4123}" type="sibTrans" cxnId="{5E74CB62-E52E-4CEE-8AA1-9812BFC0D67E}">
      <dgm:prSet/>
      <dgm:spPr/>
      <dgm:t>
        <a:bodyPr rtlCol="0"/>
        <a:lstStyle/>
        <a:p>
          <a:pPr rtl="0"/>
          <a:endParaRPr lang="zh-CN" sz="1300"/>
        </a:p>
      </dgm:t>
    </dgm:pt>
    <dgm:pt modelId="{87BF7896-20EA-4E8F-B6F4-A34EC5C9CB50}">
      <dgm:prSet phldrT="[Text]" custT="1"/>
      <dgm:spPr>
        <a:solidFill>
          <a:schemeClr val="accent4"/>
        </a:solidFill>
        <a:ln>
          <a:solidFill>
            <a:schemeClr val="accent3"/>
          </a:solidFill>
        </a:ln>
      </dgm:spPr>
      <dgm:t>
        <a:bodyPr rtlCol="0"/>
        <a:lstStyle/>
        <a:p>
          <a:pPr rtl="0"/>
          <a:r>
            <a:rPr lang="en-US" altLang="zh-CN" sz="1300" b="0" i="0" u="none" dirty="0"/>
            <a:t>Aug. 29</a:t>
          </a:r>
          <a:endParaRPr lang="zh-CN" sz="1300" b="1" dirty="0"/>
        </a:p>
      </dgm:t>
    </dgm:pt>
    <dgm:pt modelId="{05E47BA5-F724-4AEE-9B5B-401F18E028E6}" type="parTrans" cxnId="{92330C11-C197-4512-BDA4-8D8A69AF7D1C}">
      <dgm:prSet/>
      <dgm:spPr/>
      <dgm:t>
        <a:bodyPr rtlCol="0"/>
        <a:lstStyle/>
        <a:p>
          <a:pPr rtl="0"/>
          <a:endParaRPr lang="zh-CN" sz="1300"/>
        </a:p>
      </dgm:t>
    </dgm:pt>
    <dgm:pt modelId="{D63CE73E-35DE-48C3-8753-7648BC953C0D}" type="sibTrans" cxnId="{92330C11-C197-4512-BDA4-8D8A69AF7D1C}">
      <dgm:prSet/>
      <dgm:spPr/>
      <dgm:t>
        <a:bodyPr rtlCol="0"/>
        <a:lstStyle/>
        <a:p>
          <a:pPr rtl="0"/>
          <a:endParaRPr lang="zh-CN" sz="1300"/>
        </a:p>
      </dgm:t>
    </dgm:pt>
    <dgm:pt modelId="{5D81D719-E82E-4750-9F53-C6F61B9B6DAC}">
      <dgm:prSet phldrT="[Text]" custT="1"/>
      <dgm:spPr>
        <a:solidFill>
          <a:schemeClr val="accent5"/>
        </a:solidFill>
        <a:ln>
          <a:solidFill>
            <a:schemeClr val="accent6">
              <a:lumMod val="50000"/>
            </a:schemeClr>
          </a:solidFill>
        </a:ln>
      </dgm:spPr>
      <dgm:t>
        <a:bodyPr rtlCol="0"/>
        <a:lstStyle/>
        <a:p>
          <a:pPr rtl="0"/>
          <a:r>
            <a:rPr lang="en-US" altLang="zh-CN" sz="1300" b="0" i="0" u="none" dirty="0"/>
            <a:t>Aug. 30</a:t>
          </a:r>
          <a:endParaRPr lang="zh-CN" sz="1300" b="1" dirty="0"/>
        </a:p>
      </dgm:t>
    </dgm:pt>
    <dgm:pt modelId="{95FCE9EC-CE38-4C95-829D-C1E4847AC14F}" type="parTrans" cxnId="{2EE15BA0-030E-4DA2-B88E-25A937CE0A87}">
      <dgm:prSet/>
      <dgm:spPr/>
      <dgm:t>
        <a:bodyPr rtlCol="0"/>
        <a:lstStyle/>
        <a:p>
          <a:pPr rtl="0"/>
          <a:endParaRPr lang="zh-CN" sz="1300"/>
        </a:p>
      </dgm:t>
    </dgm:pt>
    <dgm:pt modelId="{65A96DCC-C0F6-48E5-87ED-058BF1E486AB}" type="sibTrans" cxnId="{2EE15BA0-030E-4DA2-B88E-25A937CE0A87}">
      <dgm:prSet/>
      <dgm:spPr/>
      <dgm:t>
        <a:bodyPr rtlCol="0"/>
        <a:lstStyle/>
        <a:p>
          <a:pPr rtl="0"/>
          <a:endParaRPr lang="zh-CN" sz="1300"/>
        </a:p>
      </dgm:t>
    </dgm:pt>
    <dgm:pt modelId="{BA343512-83C6-44E8-8F77-494E325B1F93}">
      <dgm:prSet phldrT="[Text]" custT="1"/>
      <dgm:spPr/>
      <dgm:t>
        <a:bodyPr rtlCol="0"/>
        <a:lstStyle/>
        <a:p>
          <a:pPr rtl="0"/>
          <a:r>
            <a:rPr lang="en-US" altLang="zh-CN" sz="1300" b="0" i="0" u="none" dirty="0"/>
            <a:t>Day 3:</a:t>
          </a:r>
        </a:p>
        <a:p>
          <a:pPr rtl="0"/>
          <a:r>
            <a:rPr lang="en-US" altLang="zh-CN" sz="1300" b="0" i="0" u="none" dirty="0"/>
            <a:t>Implementation: missions' assignment and team members start to create web</a:t>
          </a:r>
          <a:endParaRPr lang="zh-CN" sz="1300" dirty="0"/>
        </a:p>
      </dgm:t>
    </dgm:pt>
    <dgm:pt modelId="{5EDBB0B3-DF21-4527-BB63-E009C4DF6A1B}" type="parTrans" cxnId="{5B74FB90-4EF6-4719-A11A-6A02C0527C68}">
      <dgm:prSet/>
      <dgm:spPr/>
      <dgm:t>
        <a:bodyPr rtlCol="0"/>
        <a:lstStyle/>
        <a:p>
          <a:pPr rtl="0"/>
          <a:endParaRPr lang="zh-CN" sz="1300"/>
        </a:p>
      </dgm:t>
    </dgm:pt>
    <dgm:pt modelId="{CA7E5D36-C37E-4E61-93CC-6911F09E27EB}" type="sibTrans" cxnId="{5B74FB90-4EF6-4719-A11A-6A02C0527C68}">
      <dgm:prSet/>
      <dgm:spPr/>
      <dgm:t>
        <a:bodyPr rtlCol="0"/>
        <a:lstStyle/>
        <a:p>
          <a:pPr rtl="0"/>
          <a:endParaRPr lang="zh-CN" sz="1300"/>
        </a:p>
      </dgm:t>
    </dgm:pt>
    <dgm:pt modelId="{6F8E8BD2-E178-4E9C-982A-D81EDA933A21}">
      <dgm:prSet phldrT="[Text]" custT="1"/>
      <dgm:spPr/>
      <dgm:t>
        <a:bodyPr rtlCol="0"/>
        <a:lstStyle/>
        <a:p>
          <a:pPr rtl="0"/>
          <a:r>
            <a:rPr lang="en-US" altLang="zh-CN" sz="1300" b="0" i="0" u="none" dirty="0"/>
            <a:t>Day 5:</a:t>
          </a:r>
        </a:p>
        <a:p>
          <a:pPr rtl="0"/>
          <a:r>
            <a:rPr lang="en-US" altLang="zh-CN" sz="1300" b="0" i="0" u="none" dirty="0"/>
            <a:t>Review each web page and make final changes and corrections. Final testing</a:t>
          </a:r>
          <a:endParaRPr lang="zh-CN" sz="1300" dirty="0"/>
        </a:p>
      </dgm:t>
    </dgm:pt>
    <dgm:pt modelId="{72092222-7378-4CFE-BD2B-C1CEAB55D821}" type="parTrans" cxnId="{A5C380C4-3C44-4D3F-AD58-F2DA68595262}">
      <dgm:prSet/>
      <dgm:spPr/>
      <dgm:t>
        <a:bodyPr rtlCol="0"/>
        <a:lstStyle/>
        <a:p>
          <a:pPr rtl="0"/>
          <a:endParaRPr lang="zh-CN" sz="1300"/>
        </a:p>
      </dgm:t>
    </dgm:pt>
    <dgm:pt modelId="{B8EA9A5E-B2A4-4B54-B11C-E1636FB8C355}" type="sibTrans" cxnId="{A5C380C4-3C44-4D3F-AD58-F2DA68595262}">
      <dgm:prSet/>
      <dgm:spPr/>
      <dgm:t>
        <a:bodyPr rtlCol="0"/>
        <a:lstStyle/>
        <a:p>
          <a:pPr rtl="0"/>
          <a:endParaRPr lang="zh-CN" sz="1300"/>
        </a:p>
      </dgm:t>
    </dgm:pt>
    <dgm:pt modelId="{61DEE219-5F1D-47B1-A6AF-B5F1894D50B3}">
      <dgm:prSet phldrT="[Text]" custT="1"/>
      <dgm:spPr>
        <a:solidFill>
          <a:schemeClr val="accent6"/>
        </a:solidFill>
        <a:ln>
          <a:solidFill>
            <a:schemeClr val="accent6">
              <a:lumMod val="75000"/>
            </a:schemeClr>
          </a:solidFill>
        </a:ln>
      </dgm:spPr>
      <dgm:t>
        <a:bodyPr rtlCol="0"/>
        <a:lstStyle/>
        <a:p>
          <a:pPr rtl="0"/>
          <a:r>
            <a:rPr lang="en-US" altLang="zh-CN" sz="1300" b="0" i="0" u="none" dirty="0"/>
            <a:t>Aug. 31</a:t>
          </a:r>
          <a:endParaRPr lang="zh-CN" sz="1300" b="1" dirty="0"/>
        </a:p>
      </dgm:t>
    </dgm:pt>
    <dgm:pt modelId="{B4324ADB-01CF-4908-80BD-7BEC42B34E14}" type="parTrans" cxnId="{7C186F20-4CC0-436D-AFD3-11D4C3AF1321}">
      <dgm:prSet/>
      <dgm:spPr/>
      <dgm:t>
        <a:bodyPr rtlCol="0"/>
        <a:lstStyle/>
        <a:p>
          <a:pPr rtl="0"/>
          <a:endParaRPr lang="zh-CN" sz="1300"/>
        </a:p>
      </dgm:t>
    </dgm:pt>
    <dgm:pt modelId="{B5E6932B-5A66-49E2-BDA0-2A07F300D5B8}" type="sibTrans" cxnId="{7C186F20-4CC0-436D-AFD3-11D4C3AF1321}">
      <dgm:prSet/>
      <dgm:spPr/>
      <dgm:t>
        <a:bodyPr rtlCol="0"/>
        <a:lstStyle/>
        <a:p>
          <a:pPr rtl="0"/>
          <a:endParaRPr lang="zh-CN" sz="1300"/>
        </a:p>
      </dgm:t>
    </dgm:pt>
    <dgm:pt modelId="{DEDD00AA-FC0A-48E9-A5EC-D56BB94FA754}">
      <dgm:prSet phldrT="[Text]" custT="1"/>
      <dgm:spPr/>
      <dgm:t>
        <a:bodyPr rtlCol="0"/>
        <a:lstStyle/>
        <a:p>
          <a:pPr rtl="0"/>
          <a:r>
            <a:rPr lang="en-US" altLang="zh-CN" sz="1300" b="0" i="0" u="none" dirty="0"/>
            <a:t>Milestone</a:t>
          </a:r>
        </a:p>
        <a:p>
          <a:pPr rtl="0"/>
          <a:r>
            <a:rPr lang="en-US" altLang="zh-CN" sz="1300" b="0" i="0" u="none" dirty="0"/>
            <a:t>Day 4:</a:t>
          </a:r>
        </a:p>
        <a:p>
          <a:pPr rtl="0"/>
          <a:r>
            <a:rPr lang="en-US" altLang="zh-CN" sz="1300" b="0" i="0" u="none" dirty="0"/>
            <a:t>Team work together and do consolidation and adjustment</a:t>
          </a:r>
          <a:endParaRPr lang="zh-CN" sz="1300" dirty="0"/>
        </a:p>
      </dgm:t>
    </dgm:pt>
    <dgm:pt modelId="{0B43A8C4-D28F-423F-86A5-B9D0EA776F47}" type="parTrans" cxnId="{58CD2097-33BC-4663-9A81-68394301658E}">
      <dgm:prSet/>
      <dgm:spPr/>
      <dgm:t>
        <a:bodyPr rtlCol="0"/>
        <a:lstStyle/>
        <a:p>
          <a:pPr rtl="0"/>
          <a:endParaRPr lang="zh-CN" sz="1300"/>
        </a:p>
      </dgm:t>
    </dgm:pt>
    <dgm:pt modelId="{97FA605A-D342-4896-BBAD-99E806DFB0CF}" type="sibTrans" cxnId="{58CD2097-33BC-4663-9A81-68394301658E}">
      <dgm:prSet/>
      <dgm:spPr/>
      <dgm:t>
        <a:bodyPr rtlCol="0"/>
        <a:lstStyle/>
        <a:p>
          <a:pPr rtl="0"/>
          <a:endParaRPr lang="zh-CN" sz="1300"/>
        </a:p>
      </dgm:t>
    </dgm:pt>
    <dgm:pt modelId="{196C9F68-3606-4282-A4C6-4485F1280B5F}" type="pres">
      <dgm:prSet presAssocID="{E5B2E815-0D19-41DC-B01B-4D608769620A}" presName="Name0" presStyleCnt="0">
        <dgm:presLayoutVars>
          <dgm:chMax/>
          <dgm:chPref/>
          <dgm:animLvl val="lvl"/>
        </dgm:presLayoutVars>
      </dgm:prSet>
      <dgm:spPr/>
    </dgm:pt>
    <dgm:pt modelId="{68D8AC18-502F-4825-B069-75605ADB3A40}" type="pres">
      <dgm:prSet presAssocID="{4259F840-24E7-476F-9F30-482E46395856}" presName="composite1" presStyleCnt="0"/>
      <dgm:spPr/>
    </dgm:pt>
    <dgm:pt modelId="{E088D226-49D7-4C30-90DC-CA1755D98829}" type="pres">
      <dgm:prSet presAssocID="{4259F840-24E7-476F-9F30-482E46395856}" presName="parent1" presStyleLbl="alignNode1" presStyleIdx="0" presStyleCnt="5">
        <dgm:presLayoutVars>
          <dgm:chMax val="1"/>
          <dgm:chPref val="1"/>
          <dgm:bulletEnabled val="1"/>
        </dgm:presLayoutVars>
      </dgm:prSet>
      <dgm:spPr/>
    </dgm:pt>
    <dgm:pt modelId="{45A02F84-C6CB-43F5-AEE4-3EA66C2BD25F}" type="pres">
      <dgm:prSet presAssocID="{4259F840-24E7-476F-9F30-482E46395856}" presName="Childtext1" presStyleLbl="revTx" presStyleIdx="0" presStyleCnt="5" custScaleX="57607">
        <dgm:presLayoutVars>
          <dgm:bulletEnabled val="1"/>
        </dgm:presLayoutVars>
      </dgm:prSet>
      <dgm:spPr/>
    </dgm:pt>
    <dgm:pt modelId="{6BA46904-CB7C-4538-BD49-D3891EF19552}" type="pres">
      <dgm:prSet presAssocID="{4259F840-24E7-476F-9F30-482E46395856}" presName="ConnectLine1" presStyleLbl="sibTrans1D1" presStyleIdx="0" presStyleCnt="5"/>
      <dgm:spPr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049FDBD0-77FE-49D1-A275-A272C8C5E426}" type="pres">
      <dgm:prSet presAssocID="{4259F840-24E7-476F-9F30-482E46395856}" presName="ConnectLineEnd1" presStyleLbl="lnNode1" presStyleIdx="0" presStyleCnt="5"/>
      <dgm:spPr/>
    </dgm:pt>
    <dgm:pt modelId="{CB26EA94-33BB-4F98-9E1E-2237D4831263}" type="pres">
      <dgm:prSet presAssocID="{4259F840-24E7-476F-9F30-482E46395856}" presName="EmptyPane1" presStyleCnt="0"/>
      <dgm:spPr/>
    </dgm:pt>
    <dgm:pt modelId="{606F1DBF-510E-4065-ACCB-3EBDA85CFB92}" type="pres">
      <dgm:prSet presAssocID="{DCC444A4-F20A-48F5-A61E-47BFFF185A57}" presName="spaceBetweenRectangles1" presStyleCnt="0"/>
      <dgm:spPr/>
    </dgm:pt>
    <dgm:pt modelId="{07989479-D1A2-4D15-AA3A-B0CFFB9F91D9}" type="pres">
      <dgm:prSet presAssocID="{E4033A39-DCC4-4038-9562-AEDDBBB37A99}" presName="composite1" presStyleCnt="0"/>
      <dgm:spPr/>
    </dgm:pt>
    <dgm:pt modelId="{539615E2-3277-4D8E-8484-FF5088C8BF01}" type="pres">
      <dgm:prSet presAssocID="{E4033A39-DCC4-4038-9562-AEDDBBB37A99}" presName="parent1" presStyleLbl="alignNode1" presStyleIdx="1" presStyleCnt="5">
        <dgm:presLayoutVars>
          <dgm:chMax val="1"/>
          <dgm:chPref val="1"/>
          <dgm:bulletEnabled val="1"/>
        </dgm:presLayoutVars>
      </dgm:prSet>
      <dgm:spPr/>
    </dgm:pt>
    <dgm:pt modelId="{FEBD3C2A-A340-470A-A475-AE614EA07678}" type="pres">
      <dgm:prSet presAssocID="{E4033A39-DCC4-4038-9562-AEDDBBB37A99}" presName="Childtext1" presStyleLbl="revTx" presStyleIdx="1" presStyleCnt="5" custScaleX="70107">
        <dgm:presLayoutVars>
          <dgm:bulletEnabled val="1"/>
        </dgm:presLayoutVars>
      </dgm:prSet>
      <dgm:spPr/>
    </dgm:pt>
    <dgm:pt modelId="{080474C8-0FEA-4FD1-97F1-0978CFB4A37F}" type="pres">
      <dgm:prSet presAssocID="{E4033A39-DCC4-4038-9562-AEDDBBB37A99}" presName="ConnectLine1" presStyleLbl="sibTrans1D1" presStyleIdx="1" presStyleCnt="5"/>
      <dgm:spPr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4797FB61-2602-4A58-81E6-6F133DB1E419}" type="pres">
      <dgm:prSet presAssocID="{E4033A39-DCC4-4038-9562-AEDDBBB37A99}" presName="ConnectLineEnd1" presStyleLbl="lnNode1" presStyleIdx="1" presStyleCnt="5"/>
      <dgm:spPr/>
    </dgm:pt>
    <dgm:pt modelId="{3ADF0AE3-D759-4F4F-8135-572855211847}" type="pres">
      <dgm:prSet presAssocID="{E4033A39-DCC4-4038-9562-AEDDBBB37A99}" presName="EmptyPane1" presStyleCnt="0"/>
      <dgm:spPr/>
    </dgm:pt>
    <dgm:pt modelId="{B0CD7A53-7149-45F2-83E8-36717D7878A1}" type="pres">
      <dgm:prSet presAssocID="{80AB0E5B-0C58-465D-A545-5B21133D2849}" presName="spaceBetweenRectangles1" presStyleCnt="0"/>
      <dgm:spPr/>
    </dgm:pt>
    <dgm:pt modelId="{FB379A6E-C0F9-420B-90FC-2785E757E6AE}" type="pres">
      <dgm:prSet presAssocID="{87BF7896-20EA-4E8F-B6F4-A34EC5C9CB50}" presName="composite1" presStyleCnt="0"/>
      <dgm:spPr/>
    </dgm:pt>
    <dgm:pt modelId="{9D82041D-873A-4600-A9C7-C0A0ADFB138B}" type="pres">
      <dgm:prSet presAssocID="{87BF7896-20EA-4E8F-B6F4-A34EC5C9CB50}" presName="parent1" presStyleLbl="alignNode1" presStyleIdx="2" presStyleCnt="5">
        <dgm:presLayoutVars>
          <dgm:chMax val="1"/>
          <dgm:chPref val="1"/>
          <dgm:bulletEnabled val="1"/>
        </dgm:presLayoutVars>
      </dgm:prSet>
      <dgm:spPr/>
    </dgm:pt>
    <dgm:pt modelId="{80CDBBF8-C6B4-4166-87C1-DC9120CC7586}" type="pres">
      <dgm:prSet presAssocID="{87BF7896-20EA-4E8F-B6F4-A34EC5C9CB50}" presName="Childtext1" presStyleLbl="revTx" presStyleIdx="2" presStyleCnt="5" custScaleX="59563">
        <dgm:presLayoutVars>
          <dgm:bulletEnabled val="1"/>
        </dgm:presLayoutVars>
      </dgm:prSet>
      <dgm:spPr/>
    </dgm:pt>
    <dgm:pt modelId="{89759DE5-9F8A-470E-A6D8-F13BB4DEE93D}" type="pres">
      <dgm:prSet presAssocID="{87BF7896-20EA-4E8F-B6F4-A34EC5C9CB50}" presName="ConnectLine1" presStyleLbl="sibTrans1D1" presStyleIdx="2" presStyleCnt="5"/>
      <dgm:spPr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07CCF286-8B46-4A20-ACAC-84BA2D6EFBBC}" type="pres">
      <dgm:prSet presAssocID="{87BF7896-20EA-4E8F-B6F4-A34EC5C9CB50}" presName="ConnectLineEnd1" presStyleLbl="lnNode1" presStyleIdx="2" presStyleCnt="5"/>
      <dgm:spPr/>
    </dgm:pt>
    <dgm:pt modelId="{4624FC32-5405-42B1-B5CC-DF0659852A58}" type="pres">
      <dgm:prSet presAssocID="{87BF7896-20EA-4E8F-B6F4-A34EC5C9CB50}" presName="EmptyPane1" presStyleCnt="0"/>
      <dgm:spPr/>
    </dgm:pt>
    <dgm:pt modelId="{F3781CCB-5494-4C23-A704-2AC5A97CBB0D}" type="pres">
      <dgm:prSet presAssocID="{D63CE73E-35DE-48C3-8753-7648BC953C0D}" presName="spaceBetweenRectangles1" presStyleCnt="0"/>
      <dgm:spPr/>
    </dgm:pt>
    <dgm:pt modelId="{0F7873E6-93E6-4FA1-8199-91525EACFC1B}" type="pres">
      <dgm:prSet presAssocID="{5D81D719-E82E-4750-9F53-C6F61B9B6DAC}" presName="composite1" presStyleCnt="0"/>
      <dgm:spPr/>
    </dgm:pt>
    <dgm:pt modelId="{B837CD79-A6ED-4CBB-B8E5-A40E2F25C7A5}" type="pres">
      <dgm:prSet presAssocID="{5D81D719-E82E-4750-9F53-C6F61B9B6DAC}" presName="parent1" presStyleLbl="alignNode1" presStyleIdx="3" presStyleCnt="5">
        <dgm:presLayoutVars>
          <dgm:chMax val="1"/>
          <dgm:chPref val="1"/>
          <dgm:bulletEnabled val="1"/>
        </dgm:presLayoutVars>
      </dgm:prSet>
      <dgm:spPr/>
    </dgm:pt>
    <dgm:pt modelId="{481176DA-885A-4BEE-AC35-A7ACB387C136}" type="pres">
      <dgm:prSet presAssocID="{5D81D719-E82E-4750-9F53-C6F61B9B6DAC}" presName="Childtext1" presStyleLbl="revTx" presStyleIdx="3" presStyleCnt="5" custScaleX="63833">
        <dgm:presLayoutVars>
          <dgm:bulletEnabled val="1"/>
        </dgm:presLayoutVars>
      </dgm:prSet>
      <dgm:spPr/>
    </dgm:pt>
    <dgm:pt modelId="{88489ECF-FC66-4C9E-AE9D-6C22832F5BE0}" type="pres">
      <dgm:prSet presAssocID="{5D81D719-E82E-4750-9F53-C6F61B9B6DAC}" presName="ConnectLine1" presStyleLbl="sibTrans1D1" presStyleIdx="3" presStyleCnt="5"/>
      <dgm:spPr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F6E3012F-9BD6-4082-82D8-4AFE0240B443}" type="pres">
      <dgm:prSet presAssocID="{5D81D719-E82E-4750-9F53-C6F61B9B6DAC}" presName="ConnectLineEnd1" presStyleLbl="lnNode1" presStyleIdx="3" presStyleCnt="5"/>
      <dgm:spPr/>
    </dgm:pt>
    <dgm:pt modelId="{49188164-B704-4CA6-925B-E21DE407A535}" type="pres">
      <dgm:prSet presAssocID="{5D81D719-E82E-4750-9F53-C6F61B9B6DAC}" presName="EmptyPane1" presStyleCnt="0"/>
      <dgm:spPr/>
    </dgm:pt>
    <dgm:pt modelId="{5736B3D4-44FF-448A-B2CA-1016184CCDB5}" type="pres">
      <dgm:prSet presAssocID="{65A96DCC-C0F6-48E5-87ED-058BF1E486AB}" presName="spaceBetweenRectangles1" presStyleCnt="0"/>
      <dgm:spPr/>
    </dgm:pt>
    <dgm:pt modelId="{35C1E006-625A-46C1-BDA2-BD5CCAC3C9FE}" type="pres">
      <dgm:prSet presAssocID="{61DEE219-5F1D-47B1-A6AF-B5F1894D50B3}" presName="composite1" presStyleCnt="0"/>
      <dgm:spPr/>
    </dgm:pt>
    <dgm:pt modelId="{9B9E3039-3F09-497A-BFE8-CFBF0E0BD0C3}" type="pres">
      <dgm:prSet presAssocID="{61DEE219-5F1D-47B1-A6AF-B5F1894D50B3}" presName="parent1" presStyleLbl="alignNode1" presStyleIdx="4" presStyleCnt="5">
        <dgm:presLayoutVars>
          <dgm:chMax val="1"/>
          <dgm:chPref val="1"/>
          <dgm:bulletEnabled val="1"/>
        </dgm:presLayoutVars>
      </dgm:prSet>
      <dgm:spPr/>
    </dgm:pt>
    <dgm:pt modelId="{7A08F6BE-3C40-44C0-833E-AC9FDCB52097}" type="pres">
      <dgm:prSet presAssocID="{61DEE219-5F1D-47B1-A6AF-B5F1894D50B3}" presName="Childtext1" presStyleLbl="revTx" presStyleIdx="4" presStyleCnt="5" custScaleX="65616">
        <dgm:presLayoutVars>
          <dgm:bulletEnabled val="1"/>
        </dgm:presLayoutVars>
      </dgm:prSet>
      <dgm:spPr/>
    </dgm:pt>
    <dgm:pt modelId="{561BD3A5-BBDC-4502-BC45-D03CD0B9A155}" type="pres">
      <dgm:prSet presAssocID="{61DEE219-5F1D-47B1-A6AF-B5F1894D50B3}" presName="ConnectLine1" presStyleLbl="sibTrans1D1" presStyleIdx="4" presStyleCnt="5"/>
      <dgm:spPr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FE71AD8A-D0FB-4899-A73C-1341943B3C24}" type="pres">
      <dgm:prSet presAssocID="{61DEE219-5F1D-47B1-A6AF-B5F1894D50B3}" presName="ConnectLineEnd1" presStyleLbl="lnNode1" presStyleIdx="4" presStyleCnt="5"/>
      <dgm:spPr/>
    </dgm:pt>
    <dgm:pt modelId="{8DBB94D7-A43B-41B0-A445-0F89CF6E88BF}" type="pres">
      <dgm:prSet presAssocID="{61DEE219-5F1D-47B1-A6AF-B5F1894D50B3}" presName="EmptyPane1" presStyleCnt="0"/>
      <dgm:spPr/>
    </dgm:pt>
  </dgm:ptLst>
  <dgm:cxnLst>
    <dgm:cxn modelId="{0943B00B-58A1-4FF5-9E44-5C479145B02B}" type="presOf" srcId="{87BF7896-20EA-4E8F-B6F4-A34EC5C9CB50}" destId="{9D82041D-873A-4600-A9C7-C0A0ADFB138B}" srcOrd="0" destOrd="0" presId="urn:microsoft.com/office/officeart/2016/7/layout/RoundedRectangleTimeline"/>
    <dgm:cxn modelId="{92330C11-C197-4512-BDA4-8D8A69AF7D1C}" srcId="{E5B2E815-0D19-41DC-B01B-4D608769620A}" destId="{87BF7896-20EA-4E8F-B6F4-A34EC5C9CB50}" srcOrd="2" destOrd="0" parTransId="{05E47BA5-F724-4AEE-9B5B-401F18E028E6}" sibTransId="{D63CE73E-35DE-48C3-8753-7648BC953C0D}"/>
    <dgm:cxn modelId="{7C186F20-4CC0-436D-AFD3-11D4C3AF1321}" srcId="{E5B2E815-0D19-41DC-B01B-4D608769620A}" destId="{61DEE219-5F1D-47B1-A6AF-B5F1894D50B3}" srcOrd="4" destOrd="0" parTransId="{B4324ADB-01CF-4908-80BD-7BEC42B34E14}" sibTransId="{B5E6932B-5A66-49E2-BDA0-2A07F300D5B8}"/>
    <dgm:cxn modelId="{E0EEBF23-C02F-4C3A-B570-DCCCD5427328}" type="presOf" srcId="{6F8E8BD2-E178-4E9C-982A-D81EDA933A21}" destId="{7A08F6BE-3C40-44C0-833E-AC9FDCB52097}" srcOrd="0" destOrd="0" presId="urn:microsoft.com/office/officeart/2016/7/layout/RoundedRectangleTimeline"/>
    <dgm:cxn modelId="{32EF2862-2950-4DF8-BEA8-CD19460CCA31}" srcId="{E5B2E815-0D19-41DC-B01B-4D608769620A}" destId="{E4033A39-DCC4-4038-9562-AEDDBBB37A99}" srcOrd="1" destOrd="0" parTransId="{048EEAE6-78BA-4B00-B7BB-9C22DBB1E8F4}" sibTransId="{80AB0E5B-0C58-465D-A545-5B21133D2849}"/>
    <dgm:cxn modelId="{5E74CB62-E52E-4CEE-8AA1-9812BFC0D67E}" srcId="{E4033A39-DCC4-4038-9562-AEDDBBB37A99}" destId="{A4C0B4E4-70AD-4901-9E3F-7EA25DD6DAA1}" srcOrd="0" destOrd="0" parTransId="{701D9033-BAD3-4299-933F-A47AFDC2ECD0}" sibTransId="{657DB10D-2517-48AA-B970-6D815DBD4123}"/>
    <dgm:cxn modelId="{911C335A-50A7-428B-8A5D-B9DEBD99C320}" type="presOf" srcId="{BA343512-83C6-44E8-8F77-494E325B1F93}" destId="{80CDBBF8-C6B4-4166-87C1-DC9120CC7586}" srcOrd="0" destOrd="0" presId="urn:microsoft.com/office/officeart/2016/7/layout/RoundedRectangleTimeline"/>
    <dgm:cxn modelId="{C76BD97D-F8EE-4181-9620-6794FA1939B2}" type="presOf" srcId="{5D81D719-E82E-4750-9F53-C6F61B9B6DAC}" destId="{B837CD79-A6ED-4CBB-B8E5-A40E2F25C7A5}" srcOrd="0" destOrd="0" presId="urn:microsoft.com/office/officeart/2016/7/layout/RoundedRectangleTimeline"/>
    <dgm:cxn modelId="{958FAF8F-A77F-4AE4-A72A-8E643FA277FD}" type="presOf" srcId="{B54C8F6C-BE1E-4EAB-B7A0-48DE01FFAA36}" destId="{45A02F84-C6CB-43F5-AEE4-3EA66C2BD25F}" srcOrd="0" destOrd="0" presId="urn:microsoft.com/office/officeart/2016/7/layout/RoundedRectangleTimeline"/>
    <dgm:cxn modelId="{C8CAF48F-322D-43C3-A68B-40DA904320AC}" type="presOf" srcId="{E5B2E815-0D19-41DC-B01B-4D608769620A}" destId="{196C9F68-3606-4282-A4C6-4485F1280B5F}" srcOrd="0" destOrd="0" presId="urn:microsoft.com/office/officeart/2016/7/layout/RoundedRectangleTimeline"/>
    <dgm:cxn modelId="{5B74FB90-4EF6-4719-A11A-6A02C0527C68}" srcId="{87BF7896-20EA-4E8F-B6F4-A34EC5C9CB50}" destId="{BA343512-83C6-44E8-8F77-494E325B1F93}" srcOrd="0" destOrd="0" parTransId="{5EDBB0B3-DF21-4527-BB63-E009C4DF6A1B}" sibTransId="{CA7E5D36-C37E-4E61-93CC-6911F09E27EB}"/>
    <dgm:cxn modelId="{CAF19795-26FD-4CD9-8E3B-7E7899F5E3D0}" type="presOf" srcId="{4259F840-24E7-476F-9F30-482E46395856}" destId="{E088D226-49D7-4C30-90DC-CA1755D98829}" srcOrd="0" destOrd="0" presId="urn:microsoft.com/office/officeart/2016/7/layout/RoundedRectangleTimeline"/>
    <dgm:cxn modelId="{58CD2097-33BC-4663-9A81-68394301658E}" srcId="{5D81D719-E82E-4750-9F53-C6F61B9B6DAC}" destId="{DEDD00AA-FC0A-48E9-A5EC-D56BB94FA754}" srcOrd="0" destOrd="0" parTransId="{0B43A8C4-D28F-423F-86A5-B9D0EA776F47}" sibTransId="{97FA605A-D342-4896-BBAD-99E806DFB0CF}"/>
    <dgm:cxn modelId="{2EE15BA0-030E-4DA2-B88E-25A937CE0A87}" srcId="{E5B2E815-0D19-41DC-B01B-4D608769620A}" destId="{5D81D719-E82E-4750-9F53-C6F61B9B6DAC}" srcOrd="3" destOrd="0" parTransId="{95FCE9EC-CE38-4C95-829D-C1E4847AC14F}" sibTransId="{65A96DCC-C0F6-48E5-87ED-058BF1E486AB}"/>
    <dgm:cxn modelId="{AC2FC1A2-CF44-4033-8AAE-31C98C976AAD}" type="presOf" srcId="{E4033A39-DCC4-4038-9562-AEDDBBB37A99}" destId="{539615E2-3277-4D8E-8484-FF5088C8BF01}" srcOrd="0" destOrd="0" presId="urn:microsoft.com/office/officeart/2016/7/layout/RoundedRectangleTimeline"/>
    <dgm:cxn modelId="{941106B6-136C-474C-97D6-48D5BA0F2412}" type="presOf" srcId="{A4C0B4E4-70AD-4901-9E3F-7EA25DD6DAA1}" destId="{FEBD3C2A-A340-470A-A475-AE614EA07678}" srcOrd="0" destOrd="0" presId="urn:microsoft.com/office/officeart/2016/7/layout/RoundedRectangleTimeline"/>
    <dgm:cxn modelId="{E8870DB6-13DE-4A30-80B1-700750648D13}" type="presOf" srcId="{61DEE219-5F1D-47B1-A6AF-B5F1894D50B3}" destId="{9B9E3039-3F09-497A-BFE8-CFBF0E0BD0C3}" srcOrd="0" destOrd="0" presId="urn:microsoft.com/office/officeart/2016/7/layout/RoundedRectangleTimeline"/>
    <dgm:cxn modelId="{E9FDE7B7-9D8B-4517-B765-DD3A019C0E74}" type="presOf" srcId="{DEDD00AA-FC0A-48E9-A5EC-D56BB94FA754}" destId="{481176DA-885A-4BEE-AC35-A7ACB387C136}" srcOrd="0" destOrd="0" presId="urn:microsoft.com/office/officeart/2016/7/layout/RoundedRectangleTimeline"/>
    <dgm:cxn modelId="{A5C380C4-3C44-4D3F-AD58-F2DA68595262}" srcId="{61DEE219-5F1D-47B1-A6AF-B5F1894D50B3}" destId="{6F8E8BD2-E178-4E9C-982A-D81EDA933A21}" srcOrd="0" destOrd="0" parTransId="{72092222-7378-4CFE-BD2B-C1CEAB55D821}" sibTransId="{B8EA9A5E-B2A4-4B54-B11C-E1636FB8C355}"/>
    <dgm:cxn modelId="{770CA1CC-3DDD-451E-AE83-A71CA570260C}" srcId="{4259F840-24E7-476F-9F30-482E46395856}" destId="{B54C8F6C-BE1E-4EAB-B7A0-48DE01FFAA36}" srcOrd="0" destOrd="0" parTransId="{8DE7CD45-B7C0-432E-B819-6A7D97E31315}" sibTransId="{C33B8BEF-A818-4A2F-A99A-E2B29895E184}"/>
    <dgm:cxn modelId="{42EE41D1-3C16-4937-BB38-B076896C09A0}" srcId="{E5B2E815-0D19-41DC-B01B-4D608769620A}" destId="{4259F840-24E7-476F-9F30-482E46395856}" srcOrd="0" destOrd="0" parTransId="{FCE8068D-7E50-4749-A8D0-ADEDAC5637B3}" sibTransId="{DCC444A4-F20A-48F5-A61E-47BFFF185A57}"/>
    <dgm:cxn modelId="{5354664C-1324-42A2-8E0C-8A734126CEDC}" type="presParOf" srcId="{196C9F68-3606-4282-A4C6-4485F1280B5F}" destId="{68D8AC18-502F-4825-B069-75605ADB3A40}" srcOrd="0" destOrd="0" presId="urn:microsoft.com/office/officeart/2016/7/layout/RoundedRectangleTimeline"/>
    <dgm:cxn modelId="{6348195D-50D8-4550-9B41-00B3DA9EB427}" type="presParOf" srcId="{68D8AC18-502F-4825-B069-75605ADB3A40}" destId="{E088D226-49D7-4C30-90DC-CA1755D98829}" srcOrd="0" destOrd="0" presId="urn:microsoft.com/office/officeart/2016/7/layout/RoundedRectangleTimeline"/>
    <dgm:cxn modelId="{C6708436-4913-4A18-9057-022E1E45D775}" type="presParOf" srcId="{68D8AC18-502F-4825-B069-75605ADB3A40}" destId="{45A02F84-C6CB-43F5-AEE4-3EA66C2BD25F}" srcOrd="1" destOrd="0" presId="urn:microsoft.com/office/officeart/2016/7/layout/RoundedRectangleTimeline"/>
    <dgm:cxn modelId="{5B4CF8B4-5862-4F3D-A120-627665A45E68}" type="presParOf" srcId="{68D8AC18-502F-4825-B069-75605ADB3A40}" destId="{6BA46904-CB7C-4538-BD49-D3891EF19552}" srcOrd="2" destOrd="0" presId="urn:microsoft.com/office/officeart/2016/7/layout/RoundedRectangleTimeline"/>
    <dgm:cxn modelId="{FFB4B971-221D-492E-BC0D-36F39758451A}" type="presParOf" srcId="{68D8AC18-502F-4825-B069-75605ADB3A40}" destId="{049FDBD0-77FE-49D1-A275-A272C8C5E426}" srcOrd="3" destOrd="0" presId="urn:microsoft.com/office/officeart/2016/7/layout/RoundedRectangleTimeline"/>
    <dgm:cxn modelId="{7B503000-2C47-4DD5-B24B-D6052C4C3CDE}" type="presParOf" srcId="{68D8AC18-502F-4825-B069-75605ADB3A40}" destId="{CB26EA94-33BB-4F98-9E1E-2237D4831263}" srcOrd="4" destOrd="0" presId="urn:microsoft.com/office/officeart/2016/7/layout/RoundedRectangleTimeline"/>
    <dgm:cxn modelId="{DE78CEF1-BE43-4E5A-9C91-92F8289167D0}" type="presParOf" srcId="{196C9F68-3606-4282-A4C6-4485F1280B5F}" destId="{606F1DBF-510E-4065-ACCB-3EBDA85CFB92}" srcOrd="1" destOrd="0" presId="urn:microsoft.com/office/officeart/2016/7/layout/RoundedRectangleTimeline"/>
    <dgm:cxn modelId="{74F95C78-3813-45AA-932B-C94A3B7513CB}" type="presParOf" srcId="{196C9F68-3606-4282-A4C6-4485F1280B5F}" destId="{07989479-D1A2-4D15-AA3A-B0CFFB9F91D9}" srcOrd="2" destOrd="0" presId="urn:microsoft.com/office/officeart/2016/7/layout/RoundedRectangleTimeline"/>
    <dgm:cxn modelId="{78714377-12E6-4F42-93F8-20E6C58A5CEA}" type="presParOf" srcId="{07989479-D1A2-4D15-AA3A-B0CFFB9F91D9}" destId="{539615E2-3277-4D8E-8484-FF5088C8BF01}" srcOrd="0" destOrd="0" presId="urn:microsoft.com/office/officeart/2016/7/layout/RoundedRectangleTimeline"/>
    <dgm:cxn modelId="{B18F6382-7271-4A16-839E-8201B423722C}" type="presParOf" srcId="{07989479-D1A2-4D15-AA3A-B0CFFB9F91D9}" destId="{FEBD3C2A-A340-470A-A475-AE614EA07678}" srcOrd="1" destOrd="0" presId="urn:microsoft.com/office/officeart/2016/7/layout/RoundedRectangleTimeline"/>
    <dgm:cxn modelId="{1FCB7BE4-0603-4EFE-8008-2BFEFE000DC7}" type="presParOf" srcId="{07989479-D1A2-4D15-AA3A-B0CFFB9F91D9}" destId="{080474C8-0FEA-4FD1-97F1-0978CFB4A37F}" srcOrd="2" destOrd="0" presId="urn:microsoft.com/office/officeart/2016/7/layout/RoundedRectangleTimeline"/>
    <dgm:cxn modelId="{FFACD6D5-3CE9-42AD-947E-A78AEF95B8FB}" type="presParOf" srcId="{07989479-D1A2-4D15-AA3A-B0CFFB9F91D9}" destId="{4797FB61-2602-4A58-81E6-6F133DB1E419}" srcOrd="3" destOrd="0" presId="urn:microsoft.com/office/officeart/2016/7/layout/RoundedRectangleTimeline"/>
    <dgm:cxn modelId="{BC46BA3B-AC60-4702-8307-9F913CF4B658}" type="presParOf" srcId="{07989479-D1A2-4D15-AA3A-B0CFFB9F91D9}" destId="{3ADF0AE3-D759-4F4F-8135-572855211847}" srcOrd="4" destOrd="0" presId="urn:microsoft.com/office/officeart/2016/7/layout/RoundedRectangleTimeline"/>
    <dgm:cxn modelId="{C4C49063-100B-4191-B846-2AFDB1730073}" type="presParOf" srcId="{196C9F68-3606-4282-A4C6-4485F1280B5F}" destId="{B0CD7A53-7149-45F2-83E8-36717D7878A1}" srcOrd="3" destOrd="0" presId="urn:microsoft.com/office/officeart/2016/7/layout/RoundedRectangleTimeline"/>
    <dgm:cxn modelId="{46F7084B-A873-4467-94F4-3AD8C57AA15B}" type="presParOf" srcId="{196C9F68-3606-4282-A4C6-4485F1280B5F}" destId="{FB379A6E-C0F9-420B-90FC-2785E757E6AE}" srcOrd="4" destOrd="0" presId="urn:microsoft.com/office/officeart/2016/7/layout/RoundedRectangleTimeline"/>
    <dgm:cxn modelId="{57342C4D-7AF4-4D0C-AB41-7215FDB8FE71}" type="presParOf" srcId="{FB379A6E-C0F9-420B-90FC-2785E757E6AE}" destId="{9D82041D-873A-4600-A9C7-C0A0ADFB138B}" srcOrd="0" destOrd="0" presId="urn:microsoft.com/office/officeart/2016/7/layout/RoundedRectangleTimeline"/>
    <dgm:cxn modelId="{30E8D157-1732-4DB0-8B12-69814E347461}" type="presParOf" srcId="{FB379A6E-C0F9-420B-90FC-2785E757E6AE}" destId="{80CDBBF8-C6B4-4166-87C1-DC9120CC7586}" srcOrd="1" destOrd="0" presId="urn:microsoft.com/office/officeart/2016/7/layout/RoundedRectangleTimeline"/>
    <dgm:cxn modelId="{7E25EDCE-0445-4BA4-987C-8BE2C213576D}" type="presParOf" srcId="{FB379A6E-C0F9-420B-90FC-2785E757E6AE}" destId="{89759DE5-9F8A-470E-A6D8-F13BB4DEE93D}" srcOrd="2" destOrd="0" presId="urn:microsoft.com/office/officeart/2016/7/layout/RoundedRectangleTimeline"/>
    <dgm:cxn modelId="{94CDA7E7-E9EA-4F04-A2A9-1FEA663F463A}" type="presParOf" srcId="{FB379A6E-C0F9-420B-90FC-2785E757E6AE}" destId="{07CCF286-8B46-4A20-ACAC-84BA2D6EFBBC}" srcOrd="3" destOrd="0" presId="urn:microsoft.com/office/officeart/2016/7/layout/RoundedRectangleTimeline"/>
    <dgm:cxn modelId="{2EF8748D-BCF1-428A-92FE-83430C7C7B7A}" type="presParOf" srcId="{FB379A6E-C0F9-420B-90FC-2785E757E6AE}" destId="{4624FC32-5405-42B1-B5CC-DF0659852A58}" srcOrd="4" destOrd="0" presId="urn:microsoft.com/office/officeart/2016/7/layout/RoundedRectangleTimeline"/>
    <dgm:cxn modelId="{C700EC08-356F-4ACF-B35D-7E70F49F903A}" type="presParOf" srcId="{196C9F68-3606-4282-A4C6-4485F1280B5F}" destId="{F3781CCB-5494-4C23-A704-2AC5A97CBB0D}" srcOrd="5" destOrd="0" presId="urn:microsoft.com/office/officeart/2016/7/layout/RoundedRectangleTimeline"/>
    <dgm:cxn modelId="{7B435C3E-F7E8-4B88-9EFB-CB64932F7112}" type="presParOf" srcId="{196C9F68-3606-4282-A4C6-4485F1280B5F}" destId="{0F7873E6-93E6-4FA1-8199-91525EACFC1B}" srcOrd="6" destOrd="0" presId="urn:microsoft.com/office/officeart/2016/7/layout/RoundedRectangleTimeline"/>
    <dgm:cxn modelId="{691E02C1-CBC7-4877-85DB-71ED03FBB50F}" type="presParOf" srcId="{0F7873E6-93E6-4FA1-8199-91525EACFC1B}" destId="{B837CD79-A6ED-4CBB-B8E5-A40E2F25C7A5}" srcOrd="0" destOrd="0" presId="urn:microsoft.com/office/officeart/2016/7/layout/RoundedRectangleTimeline"/>
    <dgm:cxn modelId="{696BC3F3-1CD9-4562-93EE-BE84BCB0EE01}" type="presParOf" srcId="{0F7873E6-93E6-4FA1-8199-91525EACFC1B}" destId="{481176DA-885A-4BEE-AC35-A7ACB387C136}" srcOrd="1" destOrd="0" presId="urn:microsoft.com/office/officeart/2016/7/layout/RoundedRectangleTimeline"/>
    <dgm:cxn modelId="{A0C44EE5-75C8-44DE-AA91-C66B9267C684}" type="presParOf" srcId="{0F7873E6-93E6-4FA1-8199-91525EACFC1B}" destId="{88489ECF-FC66-4C9E-AE9D-6C22832F5BE0}" srcOrd="2" destOrd="0" presId="urn:microsoft.com/office/officeart/2016/7/layout/RoundedRectangleTimeline"/>
    <dgm:cxn modelId="{0A8CD443-B31F-4B66-9F0C-EC8F1D9EA5A9}" type="presParOf" srcId="{0F7873E6-93E6-4FA1-8199-91525EACFC1B}" destId="{F6E3012F-9BD6-4082-82D8-4AFE0240B443}" srcOrd="3" destOrd="0" presId="urn:microsoft.com/office/officeart/2016/7/layout/RoundedRectangleTimeline"/>
    <dgm:cxn modelId="{284452D2-FCBE-41F1-9E9B-976E8A8A767E}" type="presParOf" srcId="{0F7873E6-93E6-4FA1-8199-91525EACFC1B}" destId="{49188164-B704-4CA6-925B-E21DE407A535}" srcOrd="4" destOrd="0" presId="urn:microsoft.com/office/officeart/2016/7/layout/RoundedRectangleTimeline"/>
    <dgm:cxn modelId="{86575012-AB27-4B21-B598-F2E81F85AF96}" type="presParOf" srcId="{196C9F68-3606-4282-A4C6-4485F1280B5F}" destId="{5736B3D4-44FF-448A-B2CA-1016184CCDB5}" srcOrd="7" destOrd="0" presId="urn:microsoft.com/office/officeart/2016/7/layout/RoundedRectangleTimeline"/>
    <dgm:cxn modelId="{E5C62C68-8012-489B-8765-BB01655DBECE}" type="presParOf" srcId="{196C9F68-3606-4282-A4C6-4485F1280B5F}" destId="{35C1E006-625A-46C1-BDA2-BD5CCAC3C9FE}" srcOrd="8" destOrd="0" presId="urn:microsoft.com/office/officeart/2016/7/layout/RoundedRectangleTimeline"/>
    <dgm:cxn modelId="{13653170-F7AB-4EAA-9BC8-6A5CE81E33CE}" type="presParOf" srcId="{35C1E006-625A-46C1-BDA2-BD5CCAC3C9FE}" destId="{9B9E3039-3F09-497A-BFE8-CFBF0E0BD0C3}" srcOrd="0" destOrd="0" presId="urn:microsoft.com/office/officeart/2016/7/layout/RoundedRectangleTimeline"/>
    <dgm:cxn modelId="{223919B7-CA21-44A3-B6C6-E248C20D1B5D}" type="presParOf" srcId="{35C1E006-625A-46C1-BDA2-BD5CCAC3C9FE}" destId="{7A08F6BE-3C40-44C0-833E-AC9FDCB52097}" srcOrd="1" destOrd="0" presId="urn:microsoft.com/office/officeart/2016/7/layout/RoundedRectangleTimeline"/>
    <dgm:cxn modelId="{EDFE4170-59E2-4C2C-B655-69B5B03A3F63}" type="presParOf" srcId="{35C1E006-625A-46C1-BDA2-BD5CCAC3C9FE}" destId="{561BD3A5-BBDC-4502-BC45-D03CD0B9A155}" srcOrd="2" destOrd="0" presId="urn:microsoft.com/office/officeart/2016/7/layout/RoundedRectangleTimeline"/>
    <dgm:cxn modelId="{1D1B2D82-C580-43FD-8A40-8B96585BE538}" type="presParOf" srcId="{35C1E006-625A-46C1-BDA2-BD5CCAC3C9FE}" destId="{FE71AD8A-D0FB-4899-A73C-1341943B3C24}" srcOrd="3" destOrd="0" presId="urn:microsoft.com/office/officeart/2016/7/layout/RoundedRectangleTimeline"/>
    <dgm:cxn modelId="{E739E421-0271-4D96-851A-1031789114F4}" type="presParOf" srcId="{35C1E006-625A-46C1-BDA2-BD5CCAC3C9FE}" destId="{8DBB94D7-A43B-41B0-A445-0F89CF6E88BF}" srcOrd="4" destOrd="0" presId="urn:microsoft.com/office/officeart/2016/7/layout/RoundedRectangle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88D226-49D7-4C30-90DC-CA1755D98829}">
      <dsp:nvSpPr>
        <dsp:cNvPr id="0" name=""/>
        <dsp:cNvSpPr/>
      </dsp:nvSpPr>
      <dsp:spPr>
        <a:xfrm rot="16200000">
          <a:off x="1328681" y="1249765"/>
          <a:ext cx="435133" cy="1851806"/>
        </a:xfrm>
        <a:prstGeom prst="round2Same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rtlCol="0" anchor="ctr" anchorCtr="1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Aug. 27</a:t>
          </a:r>
          <a:endParaRPr lang="zh-CN" sz="1300" b="1" kern="1200" dirty="0"/>
        </a:p>
      </dsp:txBody>
      <dsp:txXfrm rot="5400000">
        <a:off x="641586" y="1979343"/>
        <a:ext cx="1830565" cy="392651"/>
      </dsp:txXfrm>
    </dsp:sp>
    <dsp:sp modelId="{45A02F84-C6CB-43F5-AEE4-3EA66C2BD25F}">
      <dsp:nvSpPr>
        <dsp:cNvPr id="0" name=""/>
        <dsp:cNvSpPr/>
      </dsp:nvSpPr>
      <dsp:spPr>
        <a:xfrm>
          <a:off x="657273" y="0"/>
          <a:ext cx="1777950" cy="152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99060" numCol="1" spcCol="1270" rtlCol="0" anchor="b" anchorCtr="1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Day 1:</a:t>
          </a:r>
        </a:p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Launch: kick off meeting, define project purpose and target audience.</a:t>
          </a:r>
        </a:p>
      </dsp:txBody>
      <dsp:txXfrm>
        <a:off x="657273" y="0"/>
        <a:ext cx="1777950" cy="1522968"/>
      </dsp:txXfrm>
    </dsp:sp>
    <dsp:sp modelId="{6BA46904-CB7C-4538-BD49-D3891EF19552}">
      <dsp:nvSpPr>
        <dsp:cNvPr id="0" name=""/>
        <dsp:cNvSpPr/>
      </dsp:nvSpPr>
      <dsp:spPr>
        <a:xfrm>
          <a:off x="1546248" y="1609995"/>
          <a:ext cx="0" cy="348107"/>
        </a:xfrm>
        <a:prstGeom prst="line">
          <a:avLst/>
        </a:pr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9FDBD0-77FE-49D1-A275-A272C8C5E426}">
      <dsp:nvSpPr>
        <dsp:cNvPr id="0" name=""/>
        <dsp:cNvSpPr/>
      </dsp:nvSpPr>
      <dsp:spPr>
        <a:xfrm>
          <a:off x="1502735" y="1522968"/>
          <a:ext cx="87026" cy="8702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9615E2-3277-4D8E-8484-FF5088C8BF01}">
      <dsp:nvSpPr>
        <dsp:cNvPr id="0" name=""/>
        <dsp:cNvSpPr/>
      </dsp:nvSpPr>
      <dsp:spPr>
        <a:xfrm>
          <a:off x="2472152" y="1958102"/>
          <a:ext cx="1851806" cy="43513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rtlCol="0" anchor="ctr" anchorCtr="1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Aug. 28</a:t>
          </a:r>
          <a:endParaRPr lang="zh-CN" sz="1300" b="1" kern="1200" dirty="0"/>
        </a:p>
      </dsp:txBody>
      <dsp:txXfrm>
        <a:off x="2472152" y="1958102"/>
        <a:ext cx="1851806" cy="435133"/>
      </dsp:txXfrm>
    </dsp:sp>
    <dsp:sp modelId="{FEBD3C2A-A340-470A-A475-AE614EA07678}">
      <dsp:nvSpPr>
        <dsp:cNvPr id="0" name=""/>
        <dsp:cNvSpPr/>
      </dsp:nvSpPr>
      <dsp:spPr>
        <a:xfrm>
          <a:off x="2316183" y="2828369"/>
          <a:ext cx="2163743" cy="152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060" rIns="0" bIns="0" numCol="1" spcCol="1270" rtlCol="0" anchor="t" anchorCtr="1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Day 2:</a:t>
          </a:r>
        </a:p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Planning: Meeting together to discuss web design mothed, tools, layout and contents</a:t>
          </a:r>
          <a:endParaRPr lang="zh-CN" sz="1300" kern="1200" dirty="0"/>
        </a:p>
      </dsp:txBody>
      <dsp:txXfrm>
        <a:off x="2316183" y="2828369"/>
        <a:ext cx="2163743" cy="1522968"/>
      </dsp:txXfrm>
    </dsp:sp>
    <dsp:sp modelId="{080474C8-0FEA-4FD1-97F1-0978CFB4A37F}">
      <dsp:nvSpPr>
        <dsp:cNvPr id="0" name=""/>
        <dsp:cNvSpPr/>
      </dsp:nvSpPr>
      <dsp:spPr>
        <a:xfrm>
          <a:off x="3398055" y="2393235"/>
          <a:ext cx="0" cy="348107"/>
        </a:xfrm>
        <a:prstGeom prst="line">
          <a:avLst/>
        </a:pr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97FB61-2602-4A58-81E6-6F133DB1E419}">
      <dsp:nvSpPr>
        <dsp:cNvPr id="0" name=""/>
        <dsp:cNvSpPr/>
      </dsp:nvSpPr>
      <dsp:spPr>
        <a:xfrm>
          <a:off x="3354542" y="2741342"/>
          <a:ext cx="87026" cy="8702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82041D-873A-4600-A9C7-C0A0ADFB138B}">
      <dsp:nvSpPr>
        <dsp:cNvPr id="0" name=""/>
        <dsp:cNvSpPr/>
      </dsp:nvSpPr>
      <dsp:spPr>
        <a:xfrm>
          <a:off x="4323959" y="1958102"/>
          <a:ext cx="1851806" cy="435133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rtlCol="0" anchor="ctr" anchorCtr="1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Aug. 29</a:t>
          </a:r>
          <a:endParaRPr lang="zh-CN" sz="1300" b="1" kern="1200" dirty="0"/>
        </a:p>
      </dsp:txBody>
      <dsp:txXfrm>
        <a:off x="4323959" y="1958102"/>
        <a:ext cx="1851806" cy="435133"/>
      </dsp:txXfrm>
    </dsp:sp>
    <dsp:sp modelId="{80CDBBF8-C6B4-4166-87C1-DC9120CC7586}">
      <dsp:nvSpPr>
        <dsp:cNvPr id="0" name=""/>
        <dsp:cNvSpPr/>
      </dsp:nvSpPr>
      <dsp:spPr>
        <a:xfrm>
          <a:off x="4330702" y="0"/>
          <a:ext cx="1838319" cy="152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99060" numCol="1" spcCol="1270" rtlCol="0" anchor="b" anchorCtr="1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Day 3:</a:t>
          </a:r>
        </a:p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Implementation: missions' assignment and team members start to create web</a:t>
          </a:r>
          <a:endParaRPr lang="zh-CN" sz="1300" kern="1200" dirty="0"/>
        </a:p>
      </dsp:txBody>
      <dsp:txXfrm>
        <a:off x="4330702" y="0"/>
        <a:ext cx="1838319" cy="1522968"/>
      </dsp:txXfrm>
    </dsp:sp>
    <dsp:sp modelId="{89759DE5-9F8A-470E-A6D8-F13BB4DEE93D}">
      <dsp:nvSpPr>
        <dsp:cNvPr id="0" name=""/>
        <dsp:cNvSpPr/>
      </dsp:nvSpPr>
      <dsp:spPr>
        <a:xfrm>
          <a:off x="5249862" y="1609995"/>
          <a:ext cx="0" cy="348107"/>
        </a:xfrm>
        <a:prstGeom prst="line">
          <a:avLst/>
        </a:pr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CCF286-8B46-4A20-ACAC-84BA2D6EFBBC}">
      <dsp:nvSpPr>
        <dsp:cNvPr id="0" name=""/>
        <dsp:cNvSpPr/>
      </dsp:nvSpPr>
      <dsp:spPr>
        <a:xfrm>
          <a:off x="5206349" y="1522968"/>
          <a:ext cx="87026" cy="8702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37CD79-A6ED-4CBB-B8E5-A40E2F25C7A5}">
      <dsp:nvSpPr>
        <dsp:cNvPr id="0" name=""/>
        <dsp:cNvSpPr/>
      </dsp:nvSpPr>
      <dsp:spPr>
        <a:xfrm>
          <a:off x="6175765" y="1958102"/>
          <a:ext cx="1851806" cy="435133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accent6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rtlCol="0" anchor="ctr" anchorCtr="1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Aug. 30</a:t>
          </a:r>
          <a:endParaRPr lang="zh-CN" sz="1300" b="1" kern="1200" dirty="0"/>
        </a:p>
      </dsp:txBody>
      <dsp:txXfrm>
        <a:off x="6175765" y="1958102"/>
        <a:ext cx="1851806" cy="435133"/>
      </dsp:txXfrm>
    </dsp:sp>
    <dsp:sp modelId="{481176DA-885A-4BEE-AC35-A7ACB387C136}">
      <dsp:nvSpPr>
        <dsp:cNvPr id="0" name=""/>
        <dsp:cNvSpPr/>
      </dsp:nvSpPr>
      <dsp:spPr>
        <a:xfrm>
          <a:off x="6116616" y="2828369"/>
          <a:ext cx="1970106" cy="152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060" rIns="0" bIns="0" numCol="1" spcCol="1270" rtlCol="0" anchor="t" anchorCtr="1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Milestone</a:t>
          </a:r>
        </a:p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Day 4:</a:t>
          </a:r>
        </a:p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Team work together and do consolidation and adjustment</a:t>
          </a:r>
          <a:endParaRPr lang="zh-CN" sz="1300" kern="1200" dirty="0"/>
        </a:p>
      </dsp:txBody>
      <dsp:txXfrm>
        <a:off x="6116616" y="2828369"/>
        <a:ext cx="1970106" cy="1522968"/>
      </dsp:txXfrm>
    </dsp:sp>
    <dsp:sp modelId="{88489ECF-FC66-4C9E-AE9D-6C22832F5BE0}">
      <dsp:nvSpPr>
        <dsp:cNvPr id="0" name=""/>
        <dsp:cNvSpPr/>
      </dsp:nvSpPr>
      <dsp:spPr>
        <a:xfrm>
          <a:off x="7101669" y="2393235"/>
          <a:ext cx="0" cy="348107"/>
        </a:xfrm>
        <a:prstGeom prst="line">
          <a:avLst/>
        </a:pr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E3012F-9BD6-4082-82D8-4AFE0240B443}">
      <dsp:nvSpPr>
        <dsp:cNvPr id="0" name=""/>
        <dsp:cNvSpPr/>
      </dsp:nvSpPr>
      <dsp:spPr>
        <a:xfrm>
          <a:off x="7058156" y="2741342"/>
          <a:ext cx="87026" cy="8702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9E3039-3F09-497A-BFE8-CFBF0E0BD0C3}">
      <dsp:nvSpPr>
        <dsp:cNvPr id="0" name=""/>
        <dsp:cNvSpPr/>
      </dsp:nvSpPr>
      <dsp:spPr>
        <a:xfrm rot="5400000">
          <a:off x="8735909" y="1249765"/>
          <a:ext cx="435133" cy="1851806"/>
        </a:xfrm>
        <a:prstGeom prst="round2SameRect">
          <a:avLst/>
        </a:prstGeom>
        <a:solidFill>
          <a:schemeClr val="accent6"/>
        </a:solidFill>
        <a:ln w="12700" cap="flat" cmpd="sng" algn="ctr">
          <a:solidFill>
            <a:schemeClr val="accent6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rtlCol="0" anchor="ctr" anchorCtr="1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Aug. 31</a:t>
          </a:r>
          <a:endParaRPr lang="zh-CN" sz="1300" b="1" kern="1200" dirty="0"/>
        </a:p>
      </dsp:txBody>
      <dsp:txXfrm rot="-5400000">
        <a:off x="8027573" y="1979343"/>
        <a:ext cx="1830565" cy="392651"/>
      </dsp:txXfrm>
    </dsp:sp>
    <dsp:sp modelId="{7A08F6BE-3C40-44C0-833E-AC9FDCB52097}">
      <dsp:nvSpPr>
        <dsp:cNvPr id="0" name=""/>
        <dsp:cNvSpPr/>
      </dsp:nvSpPr>
      <dsp:spPr>
        <a:xfrm>
          <a:off x="7940908" y="0"/>
          <a:ext cx="2025136" cy="152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99060" numCol="1" spcCol="1270" rtlCol="0" anchor="b" anchorCtr="1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Day 5:</a:t>
          </a:r>
        </a:p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Review each web page and make final changes and corrections. Final testing</a:t>
          </a:r>
          <a:endParaRPr lang="zh-CN" sz="1300" kern="1200" dirty="0"/>
        </a:p>
      </dsp:txBody>
      <dsp:txXfrm>
        <a:off x="7940908" y="0"/>
        <a:ext cx="2025136" cy="1522968"/>
      </dsp:txXfrm>
    </dsp:sp>
    <dsp:sp modelId="{561BD3A5-BBDC-4502-BC45-D03CD0B9A155}">
      <dsp:nvSpPr>
        <dsp:cNvPr id="0" name=""/>
        <dsp:cNvSpPr/>
      </dsp:nvSpPr>
      <dsp:spPr>
        <a:xfrm>
          <a:off x="8953476" y="1609995"/>
          <a:ext cx="0" cy="348107"/>
        </a:xfrm>
        <a:prstGeom prst="line">
          <a:avLst/>
        </a:pr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71AD8A-D0FB-4899-A73C-1341943B3C24}">
      <dsp:nvSpPr>
        <dsp:cNvPr id="0" name=""/>
        <dsp:cNvSpPr/>
      </dsp:nvSpPr>
      <dsp:spPr>
        <a:xfrm>
          <a:off x="8909963" y="1522968"/>
          <a:ext cx="87026" cy="8702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oundedRectangleTimeline">
  <dgm:title val="圆角矩形日程表"/>
  <dgm:desc val="用于按时间顺序显示事件列表。说明显示在不可见框中，日期显示在矩形中，但在第一个和最后一个节点中，矩形的角呈圆形。它可显示大量文本和描述性的长日期格式。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animLvl val="lvl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val="18"/>
      <dgm:constr type="primFontSz" for="des" forName="Childtext" val="18"/>
      <dgm:constr type="primFontSz" for="des" forName="Childtext" refType="primFontSz" refFor="des" refForName="parent" op="lte"/>
      <dgm:constr type="w" for="ch" forName="composite" refType="w"/>
      <dgm:constr type="h" for="ch" forName="composite" refType="h"/>
      <dgm:constr type="w" for="ch" forName="spaceBetweenRectangles" refType="w" refFor="ch" refForName="composite" fact="-0.4"/>
      <dgm:constr type="w" for="ch" ptType="sibTrans" op="equ"/>
      <dgm:constr type="primFontSz" for="des" forName="parent" op="equ"/>
      <dgm:constr type="primFontSz" for="des" forName="Childtext" op="equ"/>
      <dgm:constr type="primFontSz" for="des" forName="parent1" val="18"/>
      <dgm:constr type="primFontSz" for="des" forName="Childtext1" val="18"/>
      <dgm:constr type="primFontSz" for="des" forName="Childtext1" refType="primFontSz" refFor="des" refForName="parent1" op="lte"/>
      <dgm:constr type="w" for="ch" forName="composite1" refType="w"/>
      <dgm:constr type="h" for="ch" forName="composite1" refType="h"/>
      <dgm:constr type="w" for="ch" forName="spaceBetweenRectangles1" refType="w" refFor="ch" refForName="composite1" fact="-0.4"/>
      <dgm:constr type="primFontSz" for="des" forName="parent1" op="equ"/>
      <dgm:constr type="primFontSz" for="des" forName="Childtext1" op="equ"/>
    </dgm:constrLst>
    <dgm:choose name="layoutByNodeCnt">
      <dgm:if name="twoOrLessNodes" axis="ch" ptType="node" func="cnt" op="lte" val="2">
        <dgm:forEach name="nodesForEach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choose name="casesForFirstAndLastNode1">
              <dgm:if name="startNode1" axis="self" ptType="node" func="pos" op="equ" val="1">
                <dgm:choose name="removeLineWhenOnlyOneNode1">
                  <dgm:if name="ifOnlyOneNode1" axis="followSib" ptType="node" func="cnt" op="equ" val="0">
                    <dgm:constrLst>
                      <dgm:constr type="w" for="ch" forName="parent" refType="w" fact="0.95"/>
                      <dgm:constr type="l" for="ch" forName="parent" refType="w" fact="0.025"/>
                      <dgm:constr type="t" for="ch" forName="parent" refType="h" fact="0.45"/>
                      <dgm:constr type="h" for="ch" forName="parent" refType="h" fact="0.1"/>
                      <dgm:constr type="l" for="ch" forName="Childtext" refType="w" fact="0.025"/>
                      <dgm:constr type="w" for="ch" forName="Childtext" refType="w" fact="0.95"/>
                      <dgm:constr type="h" for="ch" forName="Childtext" refType="h" fact="0.35"/>
                      <dgm:constr type="w" for="ch" forName="ConnectLine"/>
                      <dgm:constr type="h" for="ch" forName="ConnectLine" refType="h" fact="0.08"/>
                      <dgm:constr type="t" for="ch" forName="ConnectLine" refType="h" fact="0.37"/>
                      <dgm:constr type="ctrX" for="ch" forName="ConnectLine" refType="w" fact="0.5"/>
                      <dgm:constr type="w" for="ch" forName="ConnectLineEnd" refType="h" fact="0.02"/>
                      <dgm:constr type="h" for="ch" forName="ConnectLineEnd" refType="h" fact="0.02"/>
                      <dgm:constr type="t" for="ch" forName="ConnectLineEnd" refType="h" fact="0.35"/>
                      <dgm:constr type="ctrX" for="ch" forName="ConnectLineEnd" refType="w" fact="0.5"/>
                      <dgm:constr type="w" for="ch" forName="EmptyPane" refType="w"/>
                      <dgm:constr type="t" for="ch" forName="EmptyPane" refType="h" fact="0.55"/>
                      <dgm:constr type="h" for="ch" forName="EmptyPane" refType="h" fact="0.45"/>
                    </dgm:constrLst>
                  </dgm:if>
                  <dgm:else name="ifMoreThanOneNode1">
                    <dgm:constrLst>
                      <dgm:constr type="w" for="ch" forName="parent" refType="w" fact="0.6"/>
                      <dgm:constr type="l" for="ch" forName="parent" refType="w" fact="0.2"/>
                      <dgm:constr type="t" for="ch" forName="parent" refType="h" fact="0.45"/>
                      <dgm:constr type="h" for="ch" forName="parent" refType="h" fact="0.1"/>
                      <dgm:constr type="l" for="ch" forName="Childtext" refType="w" fact="0.2"/>
                      <dgm:constr type="w" for="ch" forName="Childtext" refType="w" fact="0.6"/>
                      <dgm:constr type="h" for="ch" forName="Childtext" refType="h" fact="0.35"/>
                      <dgm:constr type="w" for="ch" forName="ConnectLine"/>
                      <dgm:constr type="h" for="ch" forName="ConnectLine" refType="h" fact="0.08"/>
                      <dgm:constr type="t" for="ch" forName="ConnectLine" refType="h" fact="0.37"/>
                      <dgm:constr type="ctrX" for="ch" forName="ConnectLine" refType="w" fact="0.5"/>
                      <dgm:constr type="w" for="ch" forName="ConnectLineEnd" refType="h" fact="0.02"/>
                      <dgm:constr type="h" for="ch" forName="ConnectLineEnd" refType="h" fact="0.02"/>
                      <dgm:constr type="t" for="ch" forName="ConnectLineEnd" refType="h" fact="0.35"/>
                      <dgm:constr type="ctrX" for="ch" forName="ConnectLineEnd" refType="w" fact="0.5"/>
                      <dgm:constr type="w" for="ch" forName="EmptyPane" refType="w"/>
                      <dgm:constr type="t" for="ch" forName="EmptyPane" refType="h" fact="0.55"/>
                      <dgm:constr type="h" for="ch" forName="EmptyPane" refType="h" fact="0.45"/>
                    </dgm:constrLst>
                  </dgm:else>
                </dgm:choose>
              </dgm:if>
              <dgm:else name="notStartNode1">
                <dgm:constrLst>
                  <dgm:constr type="w" for="ch" forName="parent" refType="w" fact="0.6"/>
                  <dgm:constr type="l" for="ch" forName="parent" refType="w" fact="0.2"/>
                  <dgm:constr type="t" for="ch" forName="parent" refType="h" fact="0.45"/>
                  <dgm:constr type="h" for="ch" forName="parent" refType="h" fact="0.1"/>
                  <dgm:constr type="l" for="ch" forName="Childtext" refType="w" fact="0.2"/>
                  <dgm:constr type="w" for="ch" forName="Childtext" refType="w" fact="0.6"/>
                  <dgm:constr type="h" for="ch" forName="Childtext" refType="h" fact="0.35"/>
                  <dgm:constr type="t" for="ch" forName="Childtext" refType="h" fact="0.65"/>
                  <dgm:constr type="w" for="ch" forName="ConnectLine"/>
                  <dgm:constr type="h" for="ch" forName="ConnectLine" refType="h" fact="0.08"/>
                  <dgm:constr type="t" for="ch" forName="ConnectLine" refType="h" fact="0.55"/>
                  <dgm:constr type="ctrX" for="ch" forName="ConnectLine" refType="w" fact="0.5"/>
                  <dgm:constr type="w" for="ch" forName="ConnectLineEnd" refType="h" fact="0.02"/>
                  <dgm:constr type="h" for="ch" forName="ConnectLineEnd" refType="h" fact="0.02"/>
                  <dgm:constr type="b" for="ch" forName="ConnectLineEnd" refType="h" fact="0.65"/>
                  <dgm:constr type="ctrX" for="ch" forName="ConnectLineEnd" refType="w" fact="0.5"/>
                  <dgm:constr type="w" for="ch" forName="EmptyPane" refType="w"/>
                  <dgm:constr type="h" for="ch" forName="EmptyPane" refType="h" fact="0.45"/>
                </dgm:constrLst>
              </dgm:else>
            </dgm:choose>
            <dgm:layoutNode name="parent" styleLbl="alignNode1">
              <dgm:varLst>
                <dgm:chMax val="1"/>
                <dgm:chPref val="1"/>
                <dgm:bulletEnabled val="1"/>
              </dgm:varLst>
              <dgm:alg type="tx">
                <dgm:param type="txAnchorHorz" val="ctr"/>
                <dgm:param type="txAnchorVert" val="mid"/>
                <dgm:param type="parTxLTRAlign" val="ctr"/>
                <dgm:param type="parTxRTLAlign" val="ctr"/>
              </dgm:alg>
              <dgm:choose name="casesForFirstAndLastNode">
                <dgm:if name="startNode" axis="self" ptType="node" func="pos" op="equ" val="1">
                  <dgm:choose name="removeLineWhenOnlyOneNode">
                    <dgm:if name="ifOnlyOneNode" axis="followSib" ptType="node" func="cnt" op="equ" val="0">
                      <dgm:shape xmlns:r="http://schemas.openxmlformats.org/officeDocument/2006/relationships" type="roundRect" r:blip="">
                        <dgm:adjLst/>
                      </dgm:shape>
                    </dgm:if>
                    <dgm:else name="ifMoreThanOneNode">
                      <dgm:choose name="Name18">
                        <dgm:if name="Name19" func="var" arg="dir" op="equ" val="norm">
                          <dgm:shape xmlns:r="http://schemas.openxmlformats.org/officeDocument/2006/relationships" rot="-90" type="round2SameRect" r:blip="">
                            <dgm:adjLst/>
                          </dgm:shape>
                        </dgm:if>
                        <dgm:else name="Name20">
                          <dgm:shape xmlns:r="http://schemas.openxmlformats.org/officeDocument/2006/relationships" rot="90" type="round2SameRect" r:blip="">
                            <dgm:adjLst/>
                          </dgm:shape>
                        </dgm:else>
                      </dgm:choose>
                    </dgm:else>
                  </dgm:choose>
                </dgm:if>
                <dgm:else name="notStartNode">
                  <dgm:choose name="Name22">
                    <dgm:if name="Name23" axis="self" ptType="node" func="revPos" op="equ" val="1">
                      <dgm:choose name="Name24">
                        <dgm:if name="Name25" func="var" arg="dir" op="equ" val="norm">
                          <dgm:shape xmlns:r="http://schemas.openxmlformats.org/officeDocument/2006/relationships" rot="90" type="round2SameRect" r:blip="">
                            <dgm:adjLst/>
                          </dgm:shape>
                        </dgm:if>
                        <dgm:else name="Name26">
                          <dgm:shape xmlns:r="http://schemas.openxmlformats.org/officeDocument/2006/relationships" rot="-90" type="round2SameRect" r:blip="">
                            <dgm:adjLst/>
                          </dgm:shape>
                        </dgm:else>
                      </dgm:choose>
                    </dgm:if>
                    <dgm:else name="Name27">
                      <dgm:shape xmlns:r="http://schemas.openxmlformats.org/officeDocument/2006/relationships" type="rect" r:blip="">
                        <dgm:adjLst/>
                      </dgm:shape>
                    </dgm:else>
                  </dgm:choose>
                </dgm:else>
              </dgm:choose>
              <dgm:presOf axis="self" ptType="node"/>
              <dgm:constrLst>
                <dgm:constr type="lMarg" refType="primFontSz" fact="0.6"/>
                <dgm:constr type="rMarg" refType="primFontSz" fact="0.6"/>
                <dgm:constr type="tMarg" refType="primFontSz" fact="0.6"/>
                <dgm:constr type="bMarg" refType="primFontSz" fact="0.6"/>
              </dgm:constrLst>
              <dgm:ruleLst>
                <dgm:rule type="primFontSz" val="11" fact="NaN" max="NaN"/>
              </dgm:ruleLst>
            </dgm:layoutNode>
            <dgm:layoutNode name="Childtext" styleLbl="revTx">
              <dgm:varLst>
                <dgm:bulletEnabled val="1"/>
              </dgm:varLst>
              <dgm:choose name="casesForTxtDirLogic">
                <dgm:if name="Name77" axis="self" ptType="node" func="posOdd" op="equ" val="1">
                  <dgm:alg type="tx">
                    <dgm:param type="txAnchorVert" val="b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/>
                    <dgm:constr type="bMarg" refType="primFontSz" fact="0.6"/>
                  </dgm:constrLst>
                </dgm:if>
                <dgm:else name="Name88">
                  <dgm:alg type="tx">
                    <dgm:param type="txAnchorVert" val="t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 refType="primFontSz" fact="0.6"/>
                    <dgm:constr type="bMarg"/>
                  </dgm:constrLst>
                </dgm:else>
              </dgm:choose>
              <dgm:shape xmlns:r="http://schemas.openxmlformats.org/officeDocument/2006/relationships" type="rect" r:blip="">
                <dgm:adjLst/>
              </dgm:shape>
              <dgm:presOf axis="ch" ptType="node"/>
              <dgm:ruleLst>
                <dgm:rule type="primFontSz" val="11" fact="NaN" max="NaN"/>
              </dgm:ruleLst>
            </dgm:layoutNode>
            <dgm:layoutNode name="ConnectLine" styleLbl="sibTrans1D1">
              <dgm:alg type="sp"/>
              <dgm:shape xmlns:r="http://schemas.openxmlformats.org/officeDocument/2006/relationships" type="line" r:blip="">
                <dgm:adjLst/>
                <dgm:extLst>
                  <a:ext uri="{B698B0E9-8C71-41B9-8309-B3DCBF30829C}">
                    <dgm1612:spPr xmlns:dgm1612="http://schemas.microsoft.com/office/drawing/2016/12/diagram">
                      <a:ln>
                        <a:prstDash val="dash"/>
                      </a:ln>
                    </dgm1612:spPr>
                  </a:ext>
                </dgm:extLst>
              </dgm:shape>
              <dgm:presOf/>
              <dgm:constrLst/>
            </dgm:layoutNode>
            <dgm:layoutNode name="ConnectLineEnd" styleLbl="l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/>
            </dgm:layoutNode>
            <dgm:layoutNode name="EmptyPa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forEach name="Name28" axis="followSib" ptType="sibTrans" cnt="1">
            <dgm:layoutNode name="spaceBetweenRectangle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moreThanTwoNodes">
        <dgm:forEach name="nodesForEach1" axis="ch" ptType="node">
          <dgm:layoutNode name="composite1">
            <dgm:alg type="composite"/>
            <dgm:shape xmlns:r="http://schemas.openxmlformats.org/officeDocument/2006/relationships" r:blip="">
              <dgm:adjLst/>
            </dgm:shape>
            <dgm:choose name="casesForSnakingLogic21">
              <dgm:if name="oddNode21" axis="self" ptType="node" func="posOdd" op="equ" val="1">
                <dgm:constrLst>
                  <dgm:constr type="w" for="ch" forName="parent1" refType="w" fact="0.6"/>
                  <dgm:constr type="l" for="ch" forName="parent1" refType="w" fact="0.2"/>
                  <dgm:constr type="t" for="ch" forName="parent1" refType="h" fact="0.45"/>
                  <dgm:constr type="h" for="ch" forName="parent1" refType="h" fact="0.1"/>
                  <dgm:constr type="w" for="ch" forName="Childtext1" refType="w"/>
                  <dgm:constr type="h" for="ch" forName="Childtext1" refType="h" fact="0.35"/>
                  <dgm:constr type="w" for="ch" forName="ConnectLine1"/>
                  <dgm:constr type="h" for="ch" forName="ConnectLine1" refType="h" fact="0.08"/>
                  <dgm:constr type="t" for="ch" forName="ConnectLine1" refType="h" fact="0.37"/>
                  <dgm:constr type="ctrX" for="ch" forName="ConnectLine1" refType="w" fact="0.5"/>
                  <dgm:constr type="w" for="ch" forName="ConnectLineEnd1" refType="h" fact="0.02"/>
                  <dgm:constr type="h" for="ch" forName="ConnectLineEnd1" refType="h" fact="0.02"/>
                  <dgm:constr type="t" for="ch" forName="ConnectLineEnd1" refType="h" fact="0.35"/>
                  <dgm:constr type="ctrX" for="ch" forName="ConnectLineEnd1" refType="w" fact="0.5"/>
                  <dgm:constr type="w" for="ch" forName="EmptyPane1" refType="w"/>
                  <dgm:constr type="t" for="ch" forName="EmptyPane1" refType="h" fact="0.55"/>
                  <dgm:constr type="h" for="ch" forName="EmptyPane1" refType="h" fact="0.45"/>
                </dgm:constrLst>
              </dgm:if>
              <dgm:else name="evenNode2">
                <dgm:constrLst>
                  <dgm:constr type="w" for="ch" forName="parent1" refType="w" fact="0.6"/>
                  <dgm:constr type="l" for="ch" forName="parent1" refType="w" fact="0.2"/>
                  <dgm:constr type="t" for="ch" forName="parent1" refType="h" fact="0.45"/>
                  <dgm:constr type="h" for="ch" forName="parent1" refType="h" fact="0.1"/>
                  <dgm:constr type="w" for="ch" forName="Childtext1" refType="w"/>
                  <dgm:constr type="h" for="ch" forName="Childtext1" refType="h" fact="0.35"/>
                  <dgm:constr type="t" for="ch" forName="Childtext1" refType="h" fact="0.65"/>
                  <dgm:constr type="w" for="ch" forName="ConnectLine1"/>
                  <dgm:constr type="h" for="ch" forName="ConnectLine1" refType="h" fact="0.08"/>
                  <dgm:constr type="t" for="ch" forName="ConnectLine1" refType="h" fact="0.55"/>
                  <dgm:constr type="ctrX" for="ch" forName="ConnectLine1" refType="w" fact="0.5"/>
                  <dgm:constr type="w" for="ch" forName="ConnectLineEnd1" refType="h" fact="0.02"/>
                  <dgm:constr type="h" for="ch" forName="ConnectLineEnd1" refType="h" fact="0.02"/>
                  <dgm:constr type="b" for="ch" forName="ConnectLineEnd1" refType="h" fact="0.65"/>
                  <dgm:constr type="ctrX" for="ch" forName="ConnectLineEnd1" refType="w" fact="0.5"/>
                  <dgm:constr type="w" for="ch" forName="EmptyPane1" refType="w"/>
                  <dgm:constr type="h" for="ch" forName="EmptyPane1" refType="h" fact="0.45"/>
                </dgm:constrLst>
              </dgm:else>
            </dgm:choose>
            <dgm:layoutNode name="parent1" styleLbl="alignNode1">
              <dgm:varLst>
                <dgm:chMax val="1"/>
                <dgm:chPref val="1"/>
                <dgm:bulletEnabled val="1"/>
              </dgm:varLst>
              <dgm:alg type="tx">
                <dgm:param type="txAnchorHorz" val="ctr"/>
                <dgm:param type="txAnchorVert" val="mid"/>
                <dgm:param type="parTxLTRAlign" val="ctr"/>
                <dgm:param type="parTxRTLAlign" val="ctr"/>
              </dgm:alg>
              <dgm:choose name="casesForFirstAndLastNode12">
                <dgm:if name="startNode12" axis="self" ptType="node" func="pos" op="equ" val="1">
                  <dgm:choose name="removeLineWhenOnlyOneNode12">
                    <dgm:if name="ifOnlyOneNode12" axis="followSib" ptType="node" func="cnt" op="equ" val="0">
                      <dgm:shape xmlns:r="http://schemas.openxmlformats.org/officeDocument/2006/relationships" type="roundRect" r:blip="">
                        <dgm:adjLst/>
                      </dgm:shape>
                    </dgm:if>
                    <dgm:else name="ifMoreThanOneNode12">
                      <dgm:choose name="Name181">
                        <dgm:if name="Name191" func="var" arg="dir" op="equ" val="norm">
                          <dgm:shape xmlns:r="http://schemas.openxmlformats.org/officeDocument/2006/relationships" rot="-90" type="round2SameRect" r:blip="">
                            <dgm:adjLst/>
                          </dgm:shape>
                        </dgm:if>
                        <dgm:else name="Name201">
                          <dgm:shape xmlns:r="http://schemas.openxmlformats.org/officeDocument/2006/relationships" rot="90" type="round2SameRect" r:blip="">
                            <dgm:adjLst/>
                          </dgm:shape>
                        </dgm:else>
                      </dgm:choose>
                    </dgm:else>
                  </dgm:choose>
                </dgm:if>
                <dgm:else name="notStartNode12">
                  <dgm:choose name="Name221">
                    <dgm:if name="Name231" axis="self" ptType="node" func="revPos" op="equ" val="1">
                      <dgm:choose name="Name241">
                        <dgm:if name="Name251" func="var" arg="dir" op="equ" val="norm">
                          <dgm:shape xmlns:r="http://schemas.openxmlformats.org/officeDocument/2006/relationships" rot="90" type="round2SameRect" r:blip="">
                            <dgm:adjLst/>
                          </dgm:shape>
                        </dgm:if>
                        <dgm:else name="Name261">
                          <dgm:shape xmlns:r="http://schemas.openxmlformats.org/officeDocument/2006/relationships" rot="-90" type="round2SameRect" r:blip="">
                            <dgm:adjLst/>
                          </dgm:shape>
                        </dgm:else>
                      </dgm:choose>
                    </dgm:if>
                    <dgm:else name="Name271">
                      <dgm:shape xmlns:r="http://schemas.openxmlformats.org/officeDocument/2006/relationships" type="rect" r:blip="">
                        <dgm:adjLst/>
                      </dgm:shape>
                    </dgm:else>
                  </dgm:choose>
                </dgm:else>
              </dgm:choose>
              <dgm:presOf axis="self" ptType="node"/>
              <dgm:constrLst>
                <dgm:constr type="lMarg" refType="primFontSz" fact="0.6"/>
                <dgm:constr type="rMarg" refType="primFontSz" fact="0.6"/>
                <dgm:constr type="tMarg" refType="primFontSz" fact="0.6"/>
                <dgm:constr type="bMarg" refType="primFontSz" fact="0.6"/>
              </dgm:constrLst>
              <dgm:ruleLst>
                <dgm:rule type="primFontSz" val="11" fact="NaN" max="NaN"/>
              </dgm:ruleLst>
            </dgm:layoutNode>
            <dgm:layoutNode name="Childtext1" styleLbl="revTx">
              <dgm:varLst>
                <dgm:bulletEnabled val="1"/>
              </dgm:varLst>
              <dgm:choose name="casesForTxtDirLogic1">
                <dgm:if name="Name771" axis="self" ptType="node" func="posOdd" op="equ" val="1">
                  <dgm:alg type="tx">
                    <dgm:param type="txAnchorVert" val="b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/>
                    <dgm:constr type="bMarg" refType="primFontSz" fact="0.6"/>
                  </dgm:constrLst>
                </dgm:if>
                <dgm:else name="Name881">
                  <dgm:alg type="tx">
                    <dgm:param type="txAnchorVert" val="t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 refType="primFontSz" fact="0.6"/>
                    <dgm:constr type="bMarg"/>
                  </dgm:constrLst>
                </dgm:else>
              </dgm:choose>
              <dgm:shape xmlns:r="http://schemas.openxmlformats.org/officeDocument/2006/relationships" type="rect" r:blip="">
                <dgm:adjLst/>
              </dgm:shape>
              <dgm:presOf axis="ch" ptType="node"/>
              <dgm:ruleLst>
                <dgm:rule type="primFontSz" val="11" fact="NaN" max="NaN"/>
              </dgm:ruleLst>
            </dgm:layoutNode>
            <dgm:layoutNode name="ConnectLine1" styleLbl="sibTrans1D1">
              <dgm:alg type="sp"/>
              <dgm:shape xmlns:r="http://schemas.openxmlformats.org/officeDocument/2006/relationships" type="line" r:blip="">
                <dgm:adjLst/>
                <dgm:extLst>
                  <a:ext uri="{B698B0E9-8C71-41B9-8309-B3DCBF30829C}">
                    <dgm1612:spPr xmlns:dgm1612="http://schemas.microsoft.com/office/drawing/2016/12/diagram">
                      <a:ln>
                        <a:prstDash val="dash"/>
                      </a:ln>
                    </dgm1612:spPr>
                  </a:ext>
                </dgm:extLst>
              </dgm:shape>
              <dgm:presOf/>
              <dgm:constrLst/>
            </dgm:layoutNode>
            <dgm:layoutNode name="ConnectLineEnd1" styleLbl="l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/>
            </dgm:layoutNode>
            <dgm:layoutNode name="EmptyPane1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forEach name="Name281" axis="followSib" ptType="sibTrans" cnt="1">
            <dgm:layoutNode name="spaceBetweenRectangles1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15B0180-86D3-4025-9D5D-08FD434ACDA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0D6345-B12E-4733-9B1F-EF042389FF5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CB98A-C7AF-4ABF-8A1F-3B0F02FF56E7}" type="datetime1">
              <a:rPr lang="zh-CN" altLang="en-US" smtClean="0"/>
              <a:t>2021/8/31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50F64A8-3CC9-4B05-8498-6EF57B76DA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AD4788-0C25-4202-9B85-E828916A348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92E17C-2751-491F-AD9F-17B6CC933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50281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87BD884-B5D4-48BF-9B2C-C92161AE343B}" type="datetime1">
              <a:rPr lang="zh-CN" altLang="en-US" smtClean="0"/>
              <a:t>2021/8/31</a:t>
            </a:fld>
            <a:endParaRPr lang="zh-CN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2BF9438-3EEF-4192-9815-F6F44770AEF7}" type="slidenum">
              <a:rPr lang="zh-CN" smtClean="0"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652265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图片占位符 33">
            <a:extLst>
              <a:ext uri="{FF2B5EF4-FFF2-40B4-BE49-F238E27FC236}">
                <a16:creationId xmlns:a16="http://schemas.microsoft.com/office/drawing/2014/main" id="{FD177CC8-001B-43AD-8769-8F49681EBED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1273115" cy="6858000"/>
          </a:xfrm>
          <a:custGeom>
            <a:avLst/>
            <a:gdLst>
              <a:gd name="connsiteX0" fmla="*/ 3348090 w 11273115"/>
              <a:gd name="connsiteY0" fmla="*/ 0 h 6858000"/>
              <a:gd name="connsiteX1" fmla="*/ 3350669 w 11273115"/>
              <a:gd name="connsiteY1" fmla="*/ 66 h 6858000"/>
              <a:gd name="connsiteX2" fmla="*/ 3350669 w 11273115"/>
              <a:gd name="connsiteY2" fmla="*/ 0 h 6858000"/>
              <a:gd name="connsiteX3" fmla="*/ 11272195 w 11273115"/>
              <a:gd name="connsiteY3" fmla="*/ 0 h 6858000"/>
              <a:gd name="connsiteX4" fmla="*/ 11272195 w 11273115"/>
              <a:gd name="connsiteY4" fmla="*/ 2961216 h 6858000"/>
              <a:gd name="connsiteX5" fmla="*/ 11271695 w 11273115"/>
              <a:gd name="connsiteY5" fmla="*/ 2961216 h 6858000"/>
              <a:gd name="connsiteX6" fmla="*/ 11273115 w 11273115"/>
              <a:gd name="connsiteY6" fmla="*/ 3017366 h 6858000"/>
              <a:gd name="connsiteX7" fmla="*/ 7818094 w 11273115"/>
              <a:gd name="connsiteY7" fmla="*/ 6846005 h 6858000"/>
              <a:gd name="connsiteX8" fmla="*/ 7660345 w 11273115"/>
              <a:gd name="connsiteY8" fmla="*/ 6858000 h 6858000"/>
              <a:gd name="connsiteX9" fmla="*/ 0 w 11273115"/>
              <a:gd name="connsiteY9" fmla="*/ 6858000 h 6858000"/>
              <a:gd name="connsiteX10" fmla="*/ 0 w 11273115"/>
              <a:gd name="connsiteY10" fmla="*/ 3105006 h 6858000"/>
              <a:gd name="connsiteX11" fmla="*/ 1984 w 11273115"/>
              <a:gd name="connsiteY11" fmla="*/ 3078405 h 6858000"/>
              <a:gd name="connsiteX12" fmla="*/ 3348090 w 11273115"/>
              <a:gd name="connsiteY1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3115" h="6858000">
                <a:moveTo>
                  <a:pt x="3348090" y="0"/>
                </a:moveTo>
                <a:lnTo>
                  <a:pt x="3350669" y="66"/>
                </a:lnTo>
                <a:lnTo>
                  <a:pt x="3350669" y="0"/>
                </a:lnTo>
                <a:lnTo>
                  <a:pt x="11272195" y="0"/>
                </a:lnTo>
                <a:lnTo>
                  <a:pt x="11272195" y="2961216"/>
                </a:lnTo>
                <a:lnTo>
                  <a:pt x="11271695" y="2961216"/>
                </a:lnTo>
                <a:lnTo>
                  <a:pt x="11273115" y="3017366"/>
                </a:lnTo>
                <a:cubicBezTo>
                  <a:pt x="11273115" y="5009996"/>
                  <a:pt x="9758729" y="6648923"/>
                  <a:pt x="7818094" y="6846005"/>
                </a:cubicBezTo>
                <a:lnTo>
                  <a:pt x="7660345" y="6858000"/>
                </a:lnTo>
                <a:lnTo>
                  <a:pt x="0" y="6858000"/>
                </a:lnTo>
                <a:lnTo>
                  <a:pt x="0" y="3105006"/>
                </a:lnTo>
                <a:lnTo>
                  <a:pt x="1984" y="3078405"/>
                </a:lnTo>
                <a:cubicBezTo>
                  <a:pt x="174228" y="1349311"/>
                  <a:pt x="1606596" y="0"/>
                  <a:pt x="3348090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rtlCol="0" anchor="ctr">
            <a:noAutofit/>
          </a:bodyPr>
          <a:lstStyle>
            <a:lvl1pPr algn="ctr">
              <a:defRPr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id="{ED724945-48CE-43AA-A2D7-D18FC7CB7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0" y="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dirty="0"/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FF4C4F21-0086-44BC-AE2C-731756B16D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21" y="4330696"/>
            <a:ext cx="11582479" cy="2527304"/>
          </a:xfrm>
          <a:custGeom>
            <a:avLst/>
            <a:gdLst>
              <a:gd name="connsiteX0" fmla="*/ 326075 w 8600365"/>
              <a:gd name="connsiteY0" fmla="*/ 0 h 1224926"/>
              <a:gd name="connsiteX1" fmla="*/ 8274290 w 8600365"/>
              <a:gd name="connsiteY1" fmla="*/ 0 h 1224926"/>
              <a:gd name="connsiteX2" fmla="*/ 8600365 w 8600365"/>
              <a:gd name="connsiteY2" fmla="*/ 326075 h 1224926"/>
              <a:gd name="connsiteX3" fmla="*/ 8600365 w 8600365"/>
              <a:gd name="connsiteY3" fmla="*/ 1224926 h 1224926"/>
              <a:gd name="connsiteX4" fmla="*/ 8600365 w 8600365"/>
              <a:gd name="connsiteY4" fmla="*/ 1224926 h 1224926"/>
              <a:gd name="connsiteX5" fmla="*/ 0 w 8600365"/>
              <a:gd name="connsiteY5" fmla="*/ 1224926 h 1224926"/>
              <a:gd name="connsiteX6" fmla="*/ 0 w 8600365"/>
              <a:gd name="connsiteY6" fmla="*/ 1224926 h 1224926"/>
              <a:gd name="connsiteX7" fmla="*/ 0 w 8600365"/>
              <a:gd name="connsiteY7" fmla="*/ 326075 h 1224926"/>
              <a:gd name="connsiteX8" fmla="*/ 326075 w 8600365"/>
              <a:gd name="connsiteY8" fmla="*/ 0 h 1224926"/>
              <a:gd name="connsiteX0" fmla="*/ 326075 w 8687289"/>
              <a:gd name="connsiteY0" fmla="*/ 0 h 1224926"/>
              <a:gd name="connsiteX1" fmla="*/ 8609570 w 8687289"/>
              <a:gd name="connsiteY1" fmla="*/ 0 h 1224926"/>
              <a:gd name="connsiteX2" fmla="*/ 8600365 w 8687289"/>
              <a:gd name="connsiteY2" fmla="*/ 326075 h 1224926"/>
              <a:gd name="connsiteX3" fmla="*/ 8600365 w 8687289"/>
              <a:gd name="connsiteY3" fmla="*/ 1224926 h 1224926"/>
              <a:gd name="connsiteX4" fmla="*/ 8600365 w 8687289"/>
              <a:gd name="connsiteY4" fmla="*/ 1224926 h 1224926"/>
              <a:gd name="connsiteX5" fmla="*/ 0 w 8687289"/>
              <a:gd name="connsiteY5" fmla="*/ 1224926 h 1224926"/>
              <a:gd name="connsiteX6" fmla="*/ 0 w 8687289"/>
              <a:gd name="connsiteY6" fmla="*/ 1224926 h 1224926"/>
              <a:gd name="connsiteX7" fmla="*/ 0 w 8687289"/>
              <a:gd name="connsiteY7" fmla="*/ 326075 h 1224926"/>
              <a:gd name="connsiteX8" fmla="*/ 326075 w 8687289"/>
              <a:gd name="connsiteY8" fmla="*/ 0 h 1224926"/>
              <a:gd name="connsiteX0" fmla="*/ 326075 w 8635417"/>
              <a:gd name="connsiteY0" fmla="*/ 0 h 1224926"/>
              <a:gd name="connsiteX1" fmla="*/ 8533370 w 8635417"/>
              <a:gd name="connsiteY1" fmla="*/ 0 h 1224926"/>
              <a:gd name="connsiteX2" fmla="*/ 8600365 w 8635417"/>
              <a:gd name="connsiteY2" fmla="*/ 326075 h 1224926"/>
              <a:gd name="connsiteX3" fmla="*/ 8600365 w 8635417"/>
              <a:gd name="connsiteY3" fmla="*/ 1224926 h 1224926"/>
              <a:gd name="connsiteX4" fmla="*/ 8600365 w 8635417"/>
              <a:gd name="connsiteY4" fmla="*/ 1224926 h 1224926"/>
              <a:gd name="connsiteX5" fmla="*/ 0 w 8635417"/>
              <a:gd name="connsiteY5" fmla="*/ 1224926 h 1224926"/>
              <a:gd name="connsiteX6" fmla="*/ 0 w 8635417"/>
              <a:gd name="connsiteY6" fmla="*/ 1224926 h 1224926"/>
              <a:gd name="connsiteX7" fmla="*/ 0 w 8635417"/>
              <a:gd name="connsiteY7" fmla="*/ 326075 h 1224926"/>
              <a:gd name="connsiteX8" fmla="*/ 326075 w 8635417"/>
              <a:gd name="connsiteY8" fmla="*/ 0 h 1224926"/>
              <a:gd name="connsiteX0" fmla="*/ 326075 w 8626903"/>
              <a:gd name="connsiteY0" fmla="*/ 0 h 1224926"/>
              <a:gd name="connsiteX1" fmla="*/ 8518130 w 8626903"/>
              <a:gd name="connsiteY1" fmla="*/ 0 h 1224926"/>
              <a:gd name="connsiteX2" fmla="*/ 8600365 w 8626903"/>
              <a:gd name="connsiteY2" fmla="*/ 326075 h 1224926"/>
              <a:gd name="connsiteX3" fmla="*/ 8600365 w 8626903"/>
              <a:gd name="connsiteY3" fmla="*/ 1224926 h 1224926"/>
              <a:gd name="connsiteX4" fmla="*/ 8600365 w 8626903"/>
              <a:gd name="connsiteY4" fmla="*/ 1224926 h 1224926"/>
              <a:gd name="connsiteX5" fmla="*/ 0 w 8626903"/>
              <a:gd name="connsiteY5" fmla="*/ 1224926 h 1224926"/>
              <a:gd name="connsiteX6" fmla="*/ 0 w 8626903"/>
              <a:gd name="connsiteY6" fmla="*/ 1224926 h 1224926"/>
              <a:gd name="connsiteX7" fmla="*/ 0 w 8626903"/>
              <a:gd name="connsiteY7" fmla="*/ 326075 h 1224926"/>
              <a:gd name="connsiteX8" fmla="*/ 326075 w 8626903"/>
              <a:gd name="connsiteY8" fmla="*/ 0 h 1224926"/>
              <a:gd name="connsiteX0" fmla="*/ 326075 w 8600365"/>
              <a:gd name="connsiteY0" fmla="*/ 0 h 1224926"/>
              <a:gd name="connsiteX1" fmla="*/ 8518130 w 8600365"/>
              <a:gd name="connsiteY1" fmla="*/ 0 h 1224926"/>
              <a:gd name="connsiteX2" fmla="*/ 8600365 w 8600365"/>
              <a:gd name="connsiteY2" fmla="*/ 326075 h 1224926"/>
              <a:gd name="connsiteX3" fmla="*/ 8600365 w 8600365"/>
              <a:gd name="connsiteY3" fmla="*/ 1224926 h 1224926"/>
              <a:gd name="connsiteX4" fmla="*/ 8600365 w 8600365"/>
              <a:gd name="connsiteY4" fmla="*/ 1224926 h 1224926"/>
              <a:gd name="connsiteX5" fmla="*/ 0 w 8600365"/>
              <a:gd name="connsiteY5" fmla="*/ 1224926 h 1224926"/>
              <a:gd name="connsiteX6" fmla="*/ 0 w 8600365"/>
              <a:gd name="connsiteY6" fmla="*/ 1224926 h 1224926"/>
              <a:gd name="connsiteX7" fmla="*/ 0 w 8600365"/>
              <a:gd name="connsiteY7" fmla="*/ 326075 h 1224926"/>
              <a:gd name="connsiteX8" fmla="*/ 326075 w 8600365"/>
              <a:gd name="connsiteY8" fmla="*/ 0 h 1224926"/>
              <a:gd name="connsiteX0" fmla="*/ 326075 w 8600365"/>
              <a:gd name="connsiteY0" fmla="*/ 0 h 1224926"/>
              <a:gd name="connsiteX1" fmla="*/ 8518130 w 8600365"/>
              <a:gd name="connsiteY1" fmla="*/ 0 h 1224926"/>
              <a:gd name="connsiteX2" fmla="*/ 8600365 w 8600365"/>
              <a:gd name="connsiteY2" fmla="*/ 764225 h 1224926"/>
              <a:gd name="connsiteX3" fmla="*/ 8600365 w 8600365"/>
              <a:gd name="connsiteY3" fmla="*/ 1224926 h 1224926"/>
              <a:gd name="connsiteX4" fmla="*/ 8600365 w 8600365"/>
              <a:gd name="connsiteY4" fmla="*/ 1224926 h 1224926"/>
              <a:gd name="connsiteX5" fmla="*/ 0 w 8600365"/>
              <a:gd name="connsiteY5" fmla="*/ 1224926 h 1224926"/>
              <a:gd name="connsiteX6" fmla="*/ 0 w 8600365"/>
              <a:gd name="connsiteY6" fmla="*/ 1224926 h 1224926"/>
              <a:gd name="connsiteX7" fmla="*/ 0 w 8600365"/>
              <a:gd name="connsiteY7" fmla="*/ 326075 h 1224926"/>
              <a:gd name="connsiteX8" fmla="*/ 326075 w 8600365"/>
              <a:gd name="connsiteY8" fmla="*/ 0 h 1224926"/>
              <a:gd name="connsiteX0" fmla="*/ 326075 w 8611111"/>
              <a:gd name="connsiteY0" fmla="*/ 0 h 1224926"/>
              <a:gd name="connsiteX1" fmla="*/ 8603855 w 8611111"/>
              <a:gd name="connsiteY1" fmla="*/ 0 h 1224926"/>
              <a:gd name="connsiteX2" fmla="*/ 8600365 w 8611111"/>
              <a:gd name="connsiteY2" fmla="*/ 764225 h 1224926"/>
              <a:gd name="connsiteX3" fmla="*/ 8600365 w 8611111"/>
              <a:gd name="connsiteY3" fmla="*/ 1224926 h 1224926"/>
              <a:gd name="connsiteX4" fmla="*/ 8600365 w 8611111"/>
              <a:gd name="connsiteY4" fmla="*/ 1224926 h 1224926"/>
              <a:gd name="connsiteX5" fmla="*/ 0 w 8611111"/>
              <a:gd name="connsiteY5" fmla="*/ 1224926 h 1224926"/>
              <a:gd name="connsiteX6" fmla="*/ 0 w 8611111"/>
              <a:gd name="connsiteY6" fmla="*/ 1224926 h 1224926"/>
              <a:gd name="connsiteX7" fmla="*/ 0 w 8611111"/>
              <a:gd name="connsiteY7" fmla="*/ 326075 h 1224926"/>
              <a:gd name="connsiteX8" fmla="*/ 326075 w 8611111"/>
              <a:gd name="connsiteY8" fmla="*/ 0 h 1224926"/>
              <a:gd name="connsiteX0" fmla="*/ 326075 w 8611111"/>
              <a:gd name="connsiteY0" fmla="*/ 0 h 1224926"/>
              <a:gd name="connsiteX1" fmla="*/ 8603855 w 8611111"/>
              <a:gd name="connsiteY1" fmla="*/ 0 h 1224926"/>
              <a:gd name="connsiteX2" fmla="*/ 8600365 w 8611111"/>
              <a:gd name="connsiteY2" fmla="*/ 764225 h 1224926"/>
              <a:gd name="connsiteX3" fmla="*/ 8600365 w 8611111"/>
              <a:gd name="connsiteY3" fmla="*/ 1224926 h 1224926"/>
              <a:gd name="connsiteX4" fmla="*/ 8600365 w 8611111"/>
              <a:gd name="connsiteY4" fmla="*/ 1224926 h 1224926"/>
              <a:gd name="connsiteX5" fmla="*/ 0 w 8611111"/>
              <a:gd name="connsiteY5" fmla="*/ 1224926 h 1224926"/>
              <a:gd name="connsiteX6" fmla="*/ 0 w 8611111"/>
              <a:gd name="connsiteY6" fmla="*/ 1224926 h 1224926"/>
              <a:gd name="connsiteX7" fmla="*/ 0 w 8611111"/>
              <a:gd name="connsiteY7" fmla="*/ 326075 h 1224926"/>
              <a:gd name="connsiteX8" fmla="*/ 326075 w 8611111"/>
              <a:gd name="connsiteY8" fmla="*/ 0 h 1224926"/>
              <a:gd name="connsiteX0" fmla="*/ 326075 w 8606958"/>
              <a:gd name="connsiteY0" fmla="*/ 0 h 1224926"/>
              <a:gd name="connsiteX1" fmla="*/ 8603855 w 8606958"/>
              <a:gd name="connsiteY1" fmla="*/ 0 h 1224926"/>
              <a:gd name="connsiteX2" fmla="*/ 8600365 w 8606958"/>
              <a:gd name="connsiteY2" fmla="*/ 764225 h 1224926"/>
              <a:gd name="connsiteX3" fmla="*/ 8600365 w 8606958"/>
              <a:gd name="connsiteY3" fmla="*/ 1224926 h 1224926"/>
              <a:gd name="connsiteX4" fmla="*/ 8600365 w 8606958"/>
              <a:gd name="connsiteY4" fmla="*/ 1224926 h 1224926"/>
              <a:gd name="connsiteX5" fmla="*/ 0 w 8606958"/>
              <a:gd name="connsiteY5" fmla="*/ 1224926 h 1224926"/>
              <a:gd name="connsiteX6" fmla="*/ 0 w 8606958"/>
              <a:gd name="connsiteY6" fmla="*/ 1224926 h 1224926"/>
              <a:gd name="connsiteX7" fmla="*/ 0 w 8606958"/>
              <a:gd name="connsiteY7" fmla="*/ 326075 h 1224926"/>
              <a:gd name="connsiteX8" fmla="*/ 326075 w 8606958"/>
              <a:gd name="connsiteY8" fmla="*/ 0 h 1224926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0 w 8606958"/>
              <a:gd name="connsiteY6" fmla="*/ 1237299 h 1237299"/>
              <a:gd name="connsiteX7" fmla="*/ 0 w 8606958"/>
              <a:gd name="connsiteY7" fmla="*/ 338448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0 w 8606958"/>
              <a:gd name="connsiteY6" fmla="*/ 1237299 h 1237299"/>
              <a:gd name="connsiteX7" fmla="*/ 405811 w 8606958"/>
              <a:gd name="connsiteY7" fmla="*/ 4807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0 w 8606958"/>
              <a:gd name="connsiteY6" fmla="*/ 1237299 h 1237299"/>
              <a:gd name="connsiteX7" fmla="*/ 405811 w 8606958"/>
              <a:gd name="connsiteY7" fmla="*/ 4807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585122 w 8606958"/>
              <a:gd name="connsiteY6" fmla="*/ 909415 h 1237299"/>
              <a:gd name="connsiteX7" fmla="*/ 405811 w 8606958"/>
              <a:gd name="connsiteY7" fmla="*/ 4807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585122 w 8606958"/>
              <a:gd name="connsiteY6" fmla="*/ 909415 h 1237299"/>
              <a:gd name="connsiteX7" fmla="*/ 405811 w 8606958"/>
              <a:gd name="connsiteY7" fmla="*/ 480737 h 1237299"/>
              <a:gd name="connsiteX8" fmla="*/ 1722819 w 8606958"/>
              <a:gd name="connsiteY8" fmla="*/ 0 h 1237299"/>
              <a:gd name="connsiteX0" fmla="*/ 1932911 w 8817050"/>
              <a:gd name="connsiteY0" fmla="*/ 0 h 1237299"/>
              <a:gd name="connsiteX1" fmla="*/ 8813947 w 8817050"/>
              <a:gd name="connsiteY1" fmla="*/ 12373 h 1237299"/>
              <a:gd name="connsiteX2" fmla="*/ 8810457 w 8817050"/>
              <a:gd name="connsiteY2" fmla="*/ 776598 h 1237299"/>
              <a:gd name="connsiteX3" fmla="*/ 8810457 w 8817050"/>
              <a:gd name="connsiteY3" fmla="*/ 1237299 h 1237299"/>
              <a:gd name="connsiteX4" fmla="*/ 8810457 w 8817050"/>
              <a:gd name="connsiteY4" fmla="*/ 1237299 h 1237299"/>
              <a:gd name="connsiteX5" fmla="*/ 210092 w 8817050"/>
              <a:gd name="connsiteY5" fmla="*/ 1237299 h 1237299"/>
              <a:gd name="connsiteX6" fmla="*/ 313904 w 8817050"/>
              <a:gd name="connsiteY6" fmla="*/ 810431 h 1237299"/>
              <a:gd name="connsiteX7" fmla="*/ 615903 w 8817050"/>
              <a:gd name="connsiteY7" fmla="*/ 480737 h 1237299"/>
              <a:gd name="connsiteX8" fmla="*/ 1932911 w 8817050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103812 w 8606958"/>
              <a:gd name="connsiteY6" fmla="*/ 810431 h 1237299"/>
              <a:gd name="connsiteX7" fmla="*/ 405811 w 8606958"/>
              <a:gd name="connsiteY7" fmla="*/ 480737 h 1237299"/>
              <a:gd name="connsiteX8" fmla="*/ 1722819 w 8606958"/>
              <a:gd name="connsiteY8" fmla="*/ 0 h 1237299"/>
              <a:gd name="connsiteX0" fmla="*/ 1731342 w 8615481"/>
              <a:gd name="connsiteY0" fmla="*/ 0 h 1237299"/>
              <a:gd name="connsiteX1" fmla="*/ 8612378 w 8615481"/>
              <a:gd name="connsiteY1" fmla="*/ 12373 h 1237299"/>
              <a:gd name="connsiteX2" fmla="*/ 8608888 w 8615481"/>
              <a:gd name="connsiteY2" fmla="*/ 776598 h 1237299"/>
              <a:gd name="connsiteX3" fmla="*/ 8608888 w 8615481"/>
              <a:gd name="connsiteY3" fmla="*/ 1237299 h 1237299"/>
              <a:gd name="connsiteX4" fmla="*/ 8608888 w 8615481"/>
              <a:gd name="connsiteY4" fmla="*/ 1237299 h 1237299"/>
              <a:gd name="connsiteX5" fmla="*/ 8523 w 8615481"/>
              <a:gd name="connsiteY5" fmla="*/ 1237299 h 1237299"/>
              <a:gd name="connsiteX6" fmla="*/ 112335 w 8615481"/>
              <a:gd name="connsiteY6" fmla="*/ 810431 h 1237299"/>
              <a:gd name="connsiteX7" fmla="*/ 414334 w 8615481"/>
              <a:gd name="connsiteY7" fmla="*/ 480737 h 1237299"/>
              <a:gd name="connsiteX8" fmla="*/ 1731342 w 8615481"/>
              <a:gd name="connsiteY8" fmla="*/ 0 h 1237299"/>
              <a:gd name="connsiteX0" fmla="*/ 1731342 w 8615481"/>
              <a:gd name="connsiteY0" fmla="*/ 0 h 1237299"/>
              <a:gd name="connsiteX1" fmla="*/ 8612378 w 8615481"/>
              <a:gd name="connsiteY1" fmla="*/ 12373 h 1237299"/>
              <a:gd name="connsiteX2" fmla="*/ 8608888 w 8615481"/>
              <a:gd name="connsiteY2" fmla="*/ 776598 h 1237299"/>
              <a:gd name="connsiteX3" fmla="*/ 8608888 w 8615481"/>
              <a:gd name="connsiteY3" fmla="*/ 1237299 h 1237299"/>
              <a:gd name="connsiteX4" fmla="*/ 8608888 w 8615481"/>
              <a:gd name="connsiteY4" fmla="*/ 1237299 h 1237299"/>
              <a:gd name="connsiteX5" fmla="*/ 8523 w 8615481"/>
              <a:gd name="connsiteY5" fmla="*/ 1237299 h 1237299"/>
              <a:gd name="connsiteX6" fmla="*/ 112335 w 8615481"/>
              <a:gd name="connsiteY6" fmla="*/ 810431 h 1237299"/>
              <a:gd name="connsiteX7" fmla="*/ 782395 w 8615481"/>
              <a:gd name="connsiteY7" fmla="*/ 251837 h 1237299"/>
              <a:gd name="connsiteX8" fmla="*/ 1731342 w 8615481"/>
              <a:gd name="connsiteY8" fmla="*/ 0 h 1237299"/>
              <a:gd name="connsiteX0" fmla="*/ 1731342 w 8615481"/>
              <a:gd name="connsiteY0" fmla="*/ 0 h 1237299"/>
              <a:gd name="connsiteX1" fmla="*/ 8612378 w 8615481"/>
              <a:gd name="connsiteY1" fmla="*/ 12373 h 1237299"/>
              <a:gd name="connsiteX2" fmla="*/ 8608888 w 8615481"/>
              <a:gd name="connsiteY2" fmla="*/ 776598 h 1237299"/>
              <a:gd name="connsiteX3" fmla="*/ 8608888 w 8615481"/>
              <a:gd name="connsiteY3" fmla="*/ 1237299 h 1237299"/>
              <a:gd name="connsiteX4" fmla="*/ 8608888 w 8615481"/>
              <a:gd name="connsiteY4" fmla="*/ 1237299 h 1237299"/>
              <a:gd name="connsiteX5" fmla="*/ 8523 w 8615481"/>
              <a:gd name="connsiteY5" fmla="*/ 1237299 h 1237299"/>
              <a:gd name="connsiteX6" fmla="*/ 112335 w 8615481"/>
              <a:gd name="connsiteY6" fmla="*/ 810431 h 1237299"/>
              <a:gd name="connsiteX7" fmla="*/ 782395 w 8615481"/>
              <a:gd name="connsiteY7" fmla="*/ 251837 h 1237299"/>
              <a:gd name="connsiteX8" fmla="*/ 1731342 w 8615481"/>
              <a:gd name="connsiteY8" fmla="*/ 0 h 1237299"/>
              <a:gd name="connsiteX0" fmla="*/ 1731342 w 8615481"/>
              <a:gd name="connsiteY0" fmla="*/ 0 h 1237299"/>
              <a:gd name="connsiteX1" fmla="*/ 8612378 w 8615481"/>
              <a:gd name="connsiteY1" fmla="*/ 12373 h 1237299"/>
              <a:gd name="connsiteX2" fmla="*/ 8608888 w 8615481"/>
              <a:gd name="connsiteY2" fmla="*/ 776598 h 1237299"/>
              <a:gd name="connsiteX3" fmla="*/ 8608888 w 8615481"/>
              <a:gd name="connsiteY3" fmla="*/ 1237299 h 1237299"/>
              <a:gd name="connsiteX4" fmla="*/ 8608888 w 8615481"/>
              <a:gd name="connsiteY4" fmla="*/ 1237299 h 1237299"/>
              <a:gd name="connsiteX5" fmla="*/ 8523 w 8615481"/>
              <a:gd name="connsiteY5" fmla="*/ 1237299 h 1237299"/>
              <a:gd name="connsiteX6" fmla="*/ 112335 w 8615481"/>
              <a:gd name="connsiteY6" fmla="*/ 810431 h 1237299"/>
              <a:gd name="connsiteX7" fmla="*/ 782395 w 8615481"/>
              <a:gd name="connsiteY7" fmla="*/ 251837 h 1237299"/>
              <a:gd name="connsiteX8" fmla="*/ 1731342 w 8615481"/>
              <a:gd name="connsiteY8" fmla="*/ 0 h 1237299"/>
              <a:gd name="connsiteX0" fmla="*/ 1727632 w 8611771"/>
              <a:gd name="connsiteY0" fmla="*/ 0 h 1237299"/>
              <a:gd name="connsiteX1" fmla="*/ 8608668 w 8611771"/>
              <a:gd name="connsiteY1" fmla="*/ 12373 h 1237299"/>
              <a:gd name="connsiteX2" fmla="*/ 8605178 w 8611771"/>
              <a:gd name="connsiteY2" fmla="*/ 776598 h 1237299"/>
              <a:gd name="connsiteX3" fmla="*/ 8605178 w 8611771"/>
              <a:gd name="connsiteY3" fmla="*/ 1237299 h 1237299"/>
              <a:gd name="connsiteX4" fmla="*/ 8605178 w 8611771"/>
              <a:gd name="connsiteY4" fmla="*/ 1237299 h 1237299"/>
              <a:gd name="connsiteX5" fmla="*/ 4813 w 8611771"/>
              <a:gd name="connsiteY5" fmla="*/ 1237299 h 1237299"/>
              <a:gd name="connsiteX6" fmla="*/ 108625 w 8611771"/>
              <a:gd name="connsiteY6" fmla="*/ 810431 h 1237299"/>
              <a:gd name="connsiteX7" fmla="*/ 778685 w 8611771"/>
              <a:gd name="connsiteY7" fmla="*/ 251837 h 1237299"/>
              <a:gd name="connsiteX8" fmla="*/ 1727632 w 8611771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103812 w 8606958"/>
              <a:gd name="connsiteY6" fmla="*/ 810431 h 1237299"/>
              <a:gd name="connsiteX7" fmla="*/ 773872 w 8606958"/>
              <a:gd name="connsiteY7" fmla="*/ 251837 h 1237299"/>
              <a:gd name="connsiteX8" fmla="*/ 1722819 w 8606958"/>
              <a:gd name="connsiteY8" fmla="*/ 0 h 1237299"/>
              <a:gd name="connsiteX0" fmla="*/ 1726697 w 8610836"/>
              <a:gd name="connsiteY0" fmla="*/ 0 h 1237299"/>
              <a:gd name="connsiteX1" fmla="*/ 8607733 w 8610836"/>
              <a:gd name="connsiteY1" fmla="*/ 12373 h 1237299"/>
              <a:gd name="connsiteX2" fmla="*/ 8604243 w 8610836"/>
              <a:gd name="connsiteY2" fmla="*/ 776598 h 1237299"/>
              <a:gd name="connsiteX3" fmla="*/ 8604243 w 8610836"/>
              <a:gd name="connsiteY3" fmla="*/ 1237299 h 1237299"/>
              <a:gd name="connsiteX4" fmla="*/ 8604243 w 8610836"/>
              <a:gd name="connsiteY4" fmla="*/ 1237299 h 1237299"/>
              <a:gd name="connsiteX5" fmla="*/ 3878 w 8610836"/>
              <a:gd name="connsiteY5" fmla="*/ 1237299 h 1237299"/>
              <a:gd name="connsiteX6" fmla="*/ 88815 w 8610836"/>
              <a:gd name="connsiteY6" fmla="*/ 810431 h 1237299"/>
              <a:gd name="connsiteX7" fmla="*/ 777750 w 8610836"/>
              <a:gd name="connsiteY7" fmla="*/ 251837 h 1237299"/>
              <a:gd name="connsiteX8" fmla="*/ 1726697 w 8610836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73872 w 8606958"/>
              <a:gd name="connsiteY7" fmla="*/ 2518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73872 w 8606958"/>
              <a:gd name="connsiteY7" fmla="*/ 2518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73872 w 8606958"/>
              <a:gd name="connsiteY7" fmla="*/ 2518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73872 w 8606958"/>
              <a:gd name="connsiteY7" fmla="*/ 2518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637882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637882 w 8606958"/>
              <a:gd name="connsiteY8" fmla="*/ 0 h 1237299"/>
              <a:gd name="connsiteX0" fmla="*/ 2298504 w 8606958"/>
              <a:gd name="connsiteY0" fmla="*/ 0 h 1249672"/>
              <a:gd name="connsiteX1" fmla="*/ 8603855 w 8606958"/>
              <a:gd name="connsiteY1" fmla="*/ 24746 h 1249672"/>
              <a:gd name="connsiteX2" fmla="*/ 8600365 w 8606958"/>
              <a:gd name="connsiteY2" fmla="*/ 788971 h 1249672"/>
              <a:gd name="connsiteX3" fmla="*/ 8600365 w 8606958"/>
              <a:gd name="connsiteY3" fmla="*/ 1249672 h 1249672"/>
              <a:gd name="connsiteX4" fmla="*/ 8600365 w 8606958"/>
              <a:gd name="connsiteY4" fmla="*/ 1249672 h 1249672"/>
              <a:gd name="connsiteX5" fmla="*/ 0 w 8606958"/>
              <a:gd name="connsiteY5" fmla="*/ 1249672 h 1249672"/>
              <a:gd name="connsiteX6" fmla="*/ 84937 w 8606958"/>
              <a:gd name="connsiteY6" fmla="*/ 822804 h 1249672"/>
              <a:gd name="connsiteX7" fmla="*/ 745560 w 8606958"/>
              <a:gd name="connsiteY7" fmla="*/ 251837 h 1249672"/>
              <a:gd name="connsiteX8" fmla="*/ 2298504 w 8606958"/>
              <a:gd name="connsiteY8" fmla="*/ 0 h 1249672"/>
              <a:gd name="connsiteX0" fmla="*/ 2298504 w 8606958"/>
              <a:gd name="connsiteY0" fmla="*/ 0 h 1249672"/>
              <a:gd name="connsiteX1" fmla="*/ 8603855 w 8606958"/>
              <a:gd name="connsiteY1" fmla="*/ 24746 h 1249672"/>
              <a:gd name="connsiteX2" fmla="*/ 8600365 w 8606958"/>
              <a:gd name="connsiteY2" fmla="*/ 788971 h 1249672"/>
              <a:gd name="connsiteX3" fmla="*/ 8600365 w 8606958"/>
              <a:gd name="connsiteY3" fmla="*/ 1249672 h 1249672"/>
              <a:gd name="connsiteX4" fmla="*/ 8600365 w 8606958"/>
              <a:gd name="connsiteY4" fmla="*/ 1249672 h 1249672"/>
              <a:gd name="connsiteX5" fmla="*/ 0 w 8606958"/>
              <a:gd name="connsiteY5" fmla="*/ 1249672 h 1249672"/>
              <a:gd name="connsiteX6" fmla="*/ 84937 w 8606958"/>
              <a:gd name="connsiteY6" fmla="*/ 822804 h 1249672"/>
              <a:gd name="connsiteX7" fmla="*/ 745560 w 8606958"/>
              <a:gd name="connsiteY7" fmla="*/ 251837 h 1249672"/>
              <a:gd name="connsiteX8" fmla="*/ 2298504 w 8606958"/>
              <a:gd name="connsiteY8" fmla="*/ 0 h 1249672"/>
              <a:gd name="connsiteX0" fmla="*/ 2298504 w 8606958"/>
              <a:gd name="connsiteY0" fmla="*/ 0 h 1249672"/>
              <a:gd name="connsiteX1" fmla="*/ 8603855 w 8606958"/>
              <a:gd name="connsiteY1" fmla="*/ 24746 h 1249672"/>
              <a:gd name="connsiteX2" fmla="*/ 8600365 w 8606958"/>
              <a:gd name="connsiteY2" fmla="*/ 788971 h 1249672"/>
              <a:gd name="connsiteX3" fmla="*/ 8600365 w 8606958"/>
              <a:gd name="connsiteY3" fmla="*/ 1249672 h 1249672"/>
              <a:gd name="connsiteX4" fmla="*/ 8600365 w 8606958"/>
              <a:gd name="connsiteY4" fmla="*/ 1249672 h 1249672"/>
              <a:gd name="connsiteX5" fmla="*/ 0 w 8606958"/>
              <a:gd name="connsiteY5" fmla="*/ 1249672 h 1249672"/>
              <a:gd name="connsiteX6" fmla="*/ 84937 w 8606958"/>
              <a:gd name="connsiteY6" fmla="*/ 822804 h 1249672"/>
              <a:gd name="connsiteX7" fmla="*/ 2298504 w 8606958"/>
              <a:gd name="connsiteY7" fmla="*/ 0 h 1249672"/>
              <a:gd name="connsiteX0" fmla="*/ 2600441 w 8908895"/>
              <a:gd name="connsiteY0" fmla="*/ 0 h 1249672"/>
              <a:gd name="connsiteX1" fmla="*/ 8905792 w 8908895"/>
              <a:gd name="connsiteY1" fmla="*/ 24746 h 1249672"/>
              <a:gd name="connsiteX2" fmla="*/ 8902302 w 8908895"/>
              <a:gd name="connsiteY2" fmla="*/ 788971 h 1249672"/>
              <a:gd name="connsiteX3" fmla="*/ 8902302 w 8908895"/>
              <a:gd name="connsiteY3" fmla="*/ 1249672 h 1249672"/>
              <a:gd name="connsiteX4" fmla="*/ 8902302 w 8908895"/>
              <a:gd name="connsiteY4" fmla="*/ 1249672 h 1249672"/>
              <a:gd name="connsiteX5" fmla="*/ 301937 w 8908895"/>
              <a:gd name="connsiteY5" fmla="*/ 1249672 h 1249672"/>
              <a:gd name="connsiteX6" fmla="*/ 2600441 w 8908895"/>
              <a:gd name="connsiteY6" fmla="*/ 0 h 1249672"/>
              <a:gd name="connsiteX0" fmla="*/ 2600441 w 8908895"/>
              <a:gd name="connsiteY0" fmla="*/ 0 h 1231113"/>
              <a:gd name="connsiteX1" fmla="*/ 8905792 w 8908895"/>
              <a:gd name="connsiteY1" fmla="*/ 6187 h 1231113"/>
              <a:gd name="connsiteX2" fmla="*/ 8902302 w 8908895"/>
              <a:gd name="connsiteY2" fmla="*/ 770412 h 1231113"/>
              <a:gd name="connsiteX3" fmla="*/ 8902302 w 8908895"/>
              <a:gd name="connsiteY3" fmla="*/ 1231113 h 1231113"/>
              <a:gd name="connsiteX4" fmla="*/ 8902302 w 8908895"/>
              <a:gd name="connsiteY4" fmla="*/ 1231113 h 1231113"/>
              <a:gd name="connsiteX5" fmla="*/ 301937 w 8908895"/>
              <a:gd name="connsiteY5" fmla="*/ 1231113 h 1231113"/>
              <a:gd name="connsiteX6" fmla="*/ 2600441 w 8908895"/>
              <a:gd name="connsiteY6" fmla="*/ 0 h 1231113"/>
              <a:gd name="connsiteX0" fmla="*/ 2716264 w 9024718"/>
              <a:gd name="connsiteY0" fmla="*/ 0 h 1231113"/>
              <a:gd name="connsiteX1" fmla="*/ 9021615 w 9024718"/>
              <a:gd name="connsiteY1" fmla="*/ 6187 h 1231113"/>
              <a:gd name="connsiteX2" fmla="*/ 9018125 w 9024718"/>
              <a:gd name="connsiteY2" fmla="*/ 770412 h 1231113"/>
              <a:gd name="connsiteX3" fmla="*/ 9018125 w 9024718"/>
              <a:gd name="connsiteY3" fmla="*/ 1231113 h 1231113"/>
              <a:gd name="connsiteX4" fmla="*/ 9018125 w 9024718"/>
              <a:gd name="connsiteY4" fmla="*/ 1231113 h 1231113"/>
              <a:gd name="connsiteX5" fmla="*/ 417760 w 9024718"/>
              <a:gd name="connsiteY5" fmla="*/ 1231113 h 1231113"/>
              <a:gd name="connsiteX6" fmla="*/ 2716264 w 9024718"/>
              <a:gd name="connsiteY6" fmla="*/ 0 h 1231113"/>
              <a:gd name="connsiteX0" fmla="*/ 2300894 w 8609348"/>
              <a:gd name="connsiteY0" fmla="*/ 0 h 1231113"/>
              <a:gd name="connsiteX1" fmla="*/ 8606245 w 8609348"/>
              <a:gd name="connsiteY1" fmla="*/ 6187 h 1231113"/>
              <a:gd name="connsiteX2" fmla="*/ 8602755 w 8609348"/>
              <a:gd name="connsiteY2" fmla="*/ 770412 h 1231113"/>
              <a:gd name="connsiteX3" fmla="*/ 8602755 w 8609348"/>
              <a:gd name="connsiteY3" fmla="*/ 1231113 h 1231113"/>
              <a:gd name="connsiteX4" fmla="*/ 8602755 w 8609348"/>
              <a:gd name="connsiteY4" fmla="*/ 1231113 h 1231113"/>
              <a:gd name="connsiteX5" fmla="*/ 2390 w 8609348"/>
              <a:gd name="connsiteY5" fmla="*/ 1231113 h 1231113"/>
              <a:gd name="connsiteX6" fmla="*/ 2300894 w 8609348"/>
              <a:gd name="connsiteY6" fmla="*/ 0 h 1231113"/>
              <a:gd name="connsiteX0" fmla="*/ 2299332 w 8607786"/>
              <a:gd name="connsiteY0" fmla="*/ 0 h 1231113"/>
              <a:gd name="connsiteX1" fmla="*/ 8604683 w 8607786"/>
              <a:gd name="connsiteY1" fmla="*/ 6187 h 1231113"/>
              <a:gd name="connsiteX2" fmla="*/ 8601193 w 8607786"/>
              <a:gd name="connsiteY2" fmla="*/ 770412 h 1231113"/>
              <a:gd name="connsiteX3" fmla="*/ 8601193 w 8607786"/>
              <a:gd name="connsiteY3" fmla="*/ 1231113 h 1231113"/>
              <a:gd name="connsiteX4" fmla="*/ 8601193 w 8607786"/>
              <a:gd name="connsiteY4" fmla="*/ 1231113 h 1231113"/>
              <a:gd name="connsiteX5" fmla="*/ 828 w 8607786"/>
              <a:gd name="connsiteY5" fmla="*/ 1231113 h 1231113"/>
              <a:gd name="connsiteX6" fmla="*/ 2299332 w 8607786"/>
              <a:gd name="connsiteY6" fmla="*/ 0 h 1231113"/>
              <a:gd name="connsiteX0" fmla="*/ 2298564 w 8607018"/>
              <a:gd name="connsiteY0" fmla="*/ 0 h 1231113"/>
              <a:gd name="connsiteX1" fmla="*/ 8603915 w 8607018"/>
              <a:gd name="connsiteY1" fmla="*/ 6187 h 1231113"/>
              <a:gd name="connsiteX2" fmla="*/ 8600425 w 8607018"/>
              <a:gd name="connsiteY2" fmla="*/ 770412 h 1231113"/>
              <a:gd name="connsiteX3" fmla="*/ 8600425 w 8607018"/>
              <a:gd name="connsiteY3" fmla="*/ 1231113 h 1231113"/>
              <a:gd name="connsiteX4" fmla="*/ 8600425 w 8607018"/>
              <a:gd name="connsiteY4" fmla="*/ 1231113 h 1231113"/>
              <a:gd name="connsiteX5" fmla="*/ 60 w 8607018"/>
              <a:gd name="connsiteY5" fmla="*/ 1231113 h 1231113"/>
              <a:gd name="connsiteX6" fmla="*/ 2298564 w 8607018"/>
              <a:gd name="connsiteY6" fmla="*/ 0 h 1231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07018" h="1231113">
                <a:moveTo>
                  <a:pt x="2298564" y="0"/>
                </a:moveTo>
                <a:lnTo>
                  <a:pt x="8603915" y="6187"/>
                </a:lnTo>
                <a:cubicBezTo>
                  <a:pt x="8612551" y="339562"/>
                  <a:pt x="8600425" y="590326"/>
                  <a:pt x="8600425" y="770412"/>
                </a:cubicBezTo>
                <a:lnTo>
                  <a:pt x="8600425" y="1231113"/>
                </a:lnTo>
                <a:lnTo>
                  <a:pt x="8600425" y="1231113"/>
                </a:lnTo>
                <a:lnTo>
                  <a:pt x="60" y="1231113"/>
                </a:lnTo>
                <a:cubicBezTo>
                  <a:pt x="-2693" y="979529"/>
                  <a:pt x="81279" y="0"/>
                  <a:pt x="2298564" y="0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</p:spPr>
        <p:txBody>
          <a:bodyPr rtlCol="0" anchor="t">
            <a:noAutofit/>
          </a:bodyPr>
          <a:lstStyle>
            <a:lvl1pPr marL="1371600">
              <a:lnSpc>
                <a:spcPct val="280000"/>
              </a:lnSpc>
              <a:spcBef>
                <a:spcPts val="1800"/>
              </a:spcBef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en-US" sz="4400">
                <a:solidFill>
                  <a:srgbClr val="FFFFFF"/>
                </a:solidFill>
              </a:rPr>
              <a:t>单击此处编辑母版标题样式</a:t>
            </a:r>
            <a:endParaRPr lang="zh-CN" sz="4400" dirty="0">
              <a:solidFill>
                <a:srgbClr val="FFFFFF"/>
              </a:solidFill>
            </a:endParaRPr>
          </a:p>
        </p:txBody>
      </p:sp>
      <p:sp>
        <p:nvSpPr>
          <p:cNvPr id="36" name="任意多边形：形状 35">
            <a:extLst>
              <a:ext uri="{FF2B5EF4-FFF2-40B4-BE49-F238E27FC236}">
                <a16:creationId xmlns:a16="http://schemas.microsoft.com/office/drawing/2014/main" id="{9A0315CC-EC7D-4E65-936E-03F3BE220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77125" y="0"/>
            <a:ext cx="4714875" cy="6858000"/>
          </a:xfrm>
          <a:custGeom>
            <a:avLst/>
            <a:gdLst>
              <a:gd name="connsiteX0" fmla="*/ 3611850 w 4528607"/>
              <a:gd name="connsiteY0" fmla="*/ 0 h 6858000"/>
              <a:gd name="connsiteX1" fmla="*/ 4528607 w 4528607"/>
              <a:gd name="connsiteY1" fmla="*/ 0 h 6858000"/>
              <a:gd name="connsiteX2" fmla="*/ 4528607 w 4528607"/>
              <a:gd name="connsiteY2" fmla="*/ 6858000 h 6858000"/>
              <a:gd name="connsiteX3" fmla="*/ 0 w 4528607"/>
              <a:gd name="connsiteY3" fmla="*/ 6858000 h 6858000"/>
              <a:gd name="connsiteX4" fmla="*/ 157749 w 4528607"/>
              <a:gd name="connsiteY4" fmla="*/ 6846005 h 6858000"/>
              <a:gd name="connsiteX5" fmla="*/ 3612770 w 4528607"/>
              <a:gd name="connsiteY5" fmla="*/ 3017366 h 6858000"/>
              <a:gd name="connsiteX6" fmla="*/ 3611350 w 4528607"/>
              <a:gd name="connsiteY6" fmla="*/ 2961216 h 6858000"/>
              <a:gd name="connsiteX7" fmla="*/ 3611850 w 4528607"/>
              <a:gd name="connsiteY7" fmla="*/ 2961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8607" h="6858000">
                <a:moveTo>
                  <a:pt x="3611850" y="0"/>
                </a:moveTo>
                <a:lnTo>
                  <a:pt x="4528607" y="0"/>
                </a:lnTo>
                <a:lnTo>
                  <a:pt x="4528607" y="6858000"/>
                </a:lnTo>
                <a:lnTo>
                  <a:pt x="0" y="6858000"/>
                </a:lnTo>
                <a:lnTo>
                  <a:pt x="157749" y="6846005"/>
                </a:lnTo>
                <a:cubicBezTo>
                  <a:pt x="2098384" y="6648923"/>
                  <a:pt x="3612770" y="5009996"/>
                  <a:pt x="3612770" y="3017366"/>
                </a:cubicBezTo>
                <a:lnTo>
                  <a:pt x="3611350" y="2961216"/>
                </a:lnTo>
                <a:lnTo>
                  <a:pt x="3611850" y="2961216"/>
                </a:lnTo>
                <a:close/>
              </a:path>
            </a:pathLst>
          </a:custGeom>
          <a:solidFill>
            <a:schemeClr val="accent2">
              <a:lumMod val="75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1DAB5A3B-4D59-4E0D-9EA9-FAFC9BFBB5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00614" y="5920740"/>
            <a:ext cx="5476512" cy="723900"/>
          </a:xfrm>
        </p:spPr>
        <p:txBody>
          <a:bodyPr rtlCol="0">
            <a:noAutofit/>
          </a:bodyPr>
          <a:lstStyle>
            <a:lvl1pPr>
              <a:buNone/>
              <a:defRPr sz="2000">
                <a:solidFill>
                  <a:schemeClr val="bg2"/>
                </a:solidFill>
              </a:defRPr>
            </a:lvl1pPr>
            <a:lvl2pPr>
              <a:buNone/>
              <a:defRPr sz="2000">
                <a:solidFill>
                  <a:schemeClr val="bg2"/>
                </a:solidFill>
              </a:defRPr>
            </a:lvl2pPr>
            <a:lvl3pPr>
              <a:buNone/>
              <a:defRPr sz="2000">
                <a:solidFill>
                  <a:schemeClr val="bg2"/>
                </a:solidFill>
              </a:defRPr>
            </a:lvl3pPr>
            <a:lvl4pPr>
              <a:buNone/>
              <a:defRPr sz="2000">
                <a:solidFill>
                  <a:schemeClr val="bg2"/>
                </a:solidFill>
              </a:defRPr>
            </a:lvl4pPr>
            <a:lvl5pPr>
              <a:buNone/>
              <a:defRPr sz="20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55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内容 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056"/>
            <a:ext cx="10515600" cy="1325563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00400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3200400" cy="3554039"/>
          </a:xfrm>
        </p:spPr>
        <p:txBody>
          <a:bodyPr rtlCol="0">
            <a:normAutofit/>
          </a:bodyPr>
          <a:lstStyle>
            <a:lvl1pPr marL="283464" indent="-283464">
              <a:defRPr sz="1400"/>
            </a:lvl1pPr>
            <a:lvl2pPr marL="283464" indent="-283464">
              <a:defRPr sz="1400"/>
            </a:lvl2pPr>
            <a:lvl3pPr marL="283464" indent="-283464">
              <a:defRPr sz="1400"/>
            </a:lvl3pPr>
            <a:lvl4pPr marL="283464" indent="-283464">
              <a:defRPr sz="1400"/>
            </a:lvl4pPr>
            <a:lvl5pPr marL="283464" indent="-283464">
              <a:defRPr sz="14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6597" y="1679012"/>
            <a:ext cx="3200400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6597" y="2633472"/>
            <a:ext cx="3200400" cy="3554040"/>
          </a:xfrm>
        </p:spPr>
        <p:txBody>
          <a:bodyPr rtlCol="0">
            <a:normAutofit/>
          </a:bodyPr>
          <a:lstStyle>
            <a:lvl1pPr marL="283464" indent="-283464">
              <a:defRPr sz="1400"/>
            </a:lvl1pPr>
            <a:lvl2pPr marL="283464" indent="-283464">
              <a:defRPr sz="1400"/>
            </a:lvl2pPr>
            <a:lvl3pPr marL="283464" indent="-283464">
              <a:defRPr sz="1400"/>
            </a:lvl3pPr>
            <a:lvl4pPr marL="283464" indent="-283464">
              <a:defRPr sz="1400"/>
            </a:lvl4pPr>
            <a:lvl5pPr marL="283464" indent="-283464">
              <a:defRPr sz="14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10" name="文本占位符 4">
            <a:extLst>
              <a:ext uri="{FF2B5EF4-FFF2-40B4-BE49-F238E27FC236}">
                <a16:creationId xmlns:a16="http://schemas.microsoft.com/office/drawing/2014/main" id="{255FA165-37DF-4E15-9395-3DD34C0F1C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53406" y="1682496"/>
            <a:ext cx="3200400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11" name="内容占位符 5">
            <a:extLst>
              <a:ext uri="{FF2B5EF4-FFF2-40B4-BE49-F238E27FC236}">
                <a16:creationId xmlns:a16="http://schemas.microsoft.com/office/drawing/2014/main" id="{CAFAE5B4-E9C2-4CEE-AE3C-EAD0E422778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53406" y="2633472"/>
            <a:ext cx="3200400" cy="3554040"/>
          </a:xfrm>
        </p:spPr>
        <p:txBody>
          <a:bodyPr rtlCol="0">
            <a:normAutofit/>
          </a:bodyPr>
          <a:lstStyle>
            <a:lvl1pPr marL="283464" indent="-283464">
              <a:defRPr sz="1400"/>
            </a:lvl1pPr>
            <a:lvl2pPr marL="283464" indent="-283464">
              <a:defRPr sz="1400"/>
            </a:lvl2pPr>
            <a:lvl3pPr marL="283464" indent="-283464">
              <a:defRPr sz="1400"/>
            </a:lvl3pPr>
            <a:lvl4pPr marL="283464" indent="-283464">
              <a:defRPr sz="1400"/>
            </a:lvl4pPr>
            <a:lvl5pPr marL="283464" indent="-283464">
              <a:defRPr sz="14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41797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长方形 7">
            <a:extLst>
              <a:ext uri="{FF2B5EF4-FFF2-40B4-BE49-F238E27FC236}">
                <a16:creationId xmlns:a16="http://schemas.microsoft.com/office/drawing/2014/main" id="{B8F77B68-7FA5-4C67-BB5E-544A66A74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289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dirty="0"/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0459E3D4-4913-4324-9732-B962CCA5D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443553"/>
            <a:ext cx="9914859" cy="1325880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en-US">
                <a:solidFill>
                  <a:srgbClr val="FFFFFF"/>
                </a:solidFill>
              </a:rPr>
              <a:t>单击此处编辑母版标题样式</a:t>
            </a:r>
            <a:endParaRPr lang="zh-CN" dirty="0">
              <a:solidFill>
                <a:srgbClr val="FFFFFF"/>
              </a:solidFill>
            </a:endParaRPr>
          </a:p>
        </p:txBody>
      </p:sp>
      <p:sp>
        <p:nvSpPr>
          <p:cNvPr id="12" name="内容占位符 9">
            <a:extLst>
              <a:ext uri="{FF2B5EF4-FFF2-40B4-BE49-F238E27FC236}">
                <a16:creationId xmlns:a16="http://schemas.microsoft.com/office/drawing/2014/main" id="{FE71C6AE-BA35-4C02-9C7B-2A2D9775D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709080"/>
            <a:ext cx="5868537" cy="3467881"/>
          </a:xfrm>
        </p:spPr>
        <p:txBody>
          <a:bodyPr rtlCol="0"/>
          <a:lstStyle>
            <a:lvl1pPr marL="0" indent="0">
              <a:buNone/>
              <a:defRPr baseline="0"/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17" name="任意多边形：形状 16">
            <a:extLst>
              <a:ext uri="{FF2B5EF4-FFF2-40B4-BE49-F238E27FC236}">
                <a16:creationId xmlns:a16="http://schemas.microsoft.com/office/drawing/2014/main" id="{2F8E2564-CCE3-4E5F-BA7A-BE1CD195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44851" y="1"/>
            <a:ext cx="2347150" cy="4454343"/>
          </a:xfrm>
          <a:custGeom>
            <a:avLst/>
            <a:gdLst>
              <a:gd name="connsiteX0" fmla="*/ 2329738 w 2347151"/>
              <a:gd name="connsiteY0" fmla="*/ 0 h 4454343"/>
              <a:gd name="connsiteX1" fmla="*/ 2347151 w 2347151"/>
              <a:gd name="connsiteY1" fmla="*/ 0 h 4454343"/>
              <a:gd name="connsiteX2" fmla="*/ 2347151 w 2347151"/>
              <a:gd name="connsiteY2" fmla="*/ 4454343 h 4454343"/>
              <a:gd name="connsiteX3" fmla="*/ 2340504 w 2347151"/>
              <a:gd name="connsiteY3" fmla="*/ 4322705 h 4454343"/>
              <a:gd name="connsiteX4" fmla="*/ 134816 w 2347151"/>
              <a:gd name="connsiteY4" fmla="*/ 2130974 h 4454343"/>
              <a:gd name="connsiteX5" fmla="*/ 0 w 2347151"/>
              <a:gd name="connsiteY5" fmla="*/ 2124591 h 4454343"/>
              <a:gd name="connsiteX6" fmla="*/ 134816 w 2347151"/>
              <a:gd name="connsiteY6" fmla="*/ 2118208 h 4454343"/>
              <a:gd name="connsiteX7" fmla="*/ 2309087 w 2347151"/>
              <a:gd name="connsiteY7" fmla="*/ 141037 h 445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7151" h="4454343">
                <a:moveTo>
                  <a:pt x="2329738" y="0"/>
                </a:moveTo>
                <a:lnTo>
                  <a:pt x="2347151" y="0"/>
                </a:lnTo>
                <a:lnTo>
                  <a:pt x="2347151" y="4454343"/>
                </a:lnTo>
                <a:lnTo>
                  <a:pt x="2340504" y="4322705"/>
                </a:lnTo>
                <a:cubicBezTo>
                  <a:pt x="2222700" y="3162715"/>
                  <a:pt x="1296917" y="2241584"/>
                  <a:pt x="134816" y="2130974"/>
                </a:cubicBezTo>
                <a:lnTo>
                  <a:pt x="0" y="2124591"/>
                </a:lnTo>
                <a:lnTo>
                  <a:pt x="134816" y="2118208"/>
                </a:lnTo>
                <a:cubicBezTo>
                  <a:pt x="1224286" y="2014511"/>
                  <a:pt x="2106054" y="1198443"/>
                  <a:pt x="2309087" y="141037"/>
                </a:cubicBez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dirty="0"/>
          </a:p>
        </p:txBody>
      </p:sp>
      <p:sp>
        <p:nvSpPr>
          <p:cNvPr id="24" name="图片占位符 23">
            <a:extLst>
              <a:ext uri="{FF2B5EF4-FFF2-40B4-BE49-F238E27FC236}">
                <a16:creationId xmlns:a16="http://schemas.microsoft.com/office/drawing/2014/main" id="{70E4796D-B53A-4567-BE9E-482FEC3EDB2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26184" y="2126134"/>
            <a:ext cx="2434622" cy="2503056"/>
          </a:xfrm>
          <a:custGeom>
            <a:avLst/>
            <a:gdLst>
              <a:gd name="connsiteX0" fmla="*/ 0 w 2434622"/>
              <a:gd name="connsiteY0" fmla="*/ 0 h 2381427"/>
              <a:gd name="connsiteX1" fmla="*/ 2434622 w 2434622"/>
              <a:gd name="connsiteY1" fmla="*/ 0 h 2381427"/>
              <a:gd name="connsiteX2" fmla="*/ 2434622 w 2434622"/>
              <a:gd name="connsiteY2" fmla="*/ 2381427 h 2381427"/>
              <a:gd name="connsiteX3" fmla="*/ 0 w 2434622"/>
              <a:gd name="connsiteY3" fmla="*/ 2381427 h 2381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4622" h="2381427">
                <a:moveTo>
                  <a:pt x="0" y="0"/>
                </a:moveTo>
                <a:lnTo>
                  <a:pt x="2434622" y="0"/>
                </a:lnTo>
                <a:lnTo>
                  <a:pt x="2434622" y="2381427"/>
                </a:lnTo>
                <a:lnTo>
                  <a:pt x="0" y="2381427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30" name="图片占位符 29">
            <a:extLst>
              <a:ext uri="{FF2B5EF4-FFF2-40B4-BE49-F238E27FC236}">
                <a16:creationId xmlns:a16="http://schemas.microsoft.com/office/drawing/2014/main" id="{1FD357AB-C536-40A5-BB4E-AD59A1D930C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759092" y="2118839"/>
            <a:ext cx="2432908" cy="2498880"/>
          </a:xfrm>
          <a:custGeom>
            <a:avLst/>
            <a:gdLst>
              <a:gd name="connsiteX0" fmla="*/ 0 w 2425326"/>
              <a:gd name="connsiteY0" fmla="*/ 0 h 2381426"/>
              <a:gd name="connsiteX1" fmla="*/ 254330 w 2425326"/>
              <a:gd name="connsiteY1" fmla="*/ 0 h 2381426"/>
              <a:gd name="connsiteX2" fmla="*/ 433844 w 2425326"/>
              <a:gd name="connsiteY2" fmla="*/ 25132 h 2381426"/>
              <a:gd name="connsiteX3" fmla="*/ 2424547 w 2425326"/>
              <a:gd name="connsiteY3" fmla="*/ 2186765 h 2381426"/>
              <a:gd name="connsiteX4" fmla="*/ 2425326 w 2425326"/>
              <a:gd name="connsiteY4" fmla="*/ 2202193 h 2381426"/>
              <a:gd name="connsiteX5" fmla="*/ 2425326 w 2425326"/>
              <a:gd name="connsiteY5" fmla="*/ 2381426 h 2381426"/>
              <a:gd name="connsiteX6" fmla="*/ 0 w 2425326"/>
              <a:gd name="connsiteY6" fmla="*/ 2381426 h 2381426"/>
              <a:gd name="connsiteX0" fmla="*/ 0 w 2701627"/>
              <a:gd name="connsiteY0" fmla="*/ 0 h 2419519"/>
              <a:gd name="connsiteX1" fmla="*/ 254330 w 2701627"/>
              <a:gd name="connsiteY1" fmla="*/ 0 h 2419519"/>
              <a:gd name="connsiteX2" fmla="*/ 433844 w 2701627"/>
              <a:gd name="connsiteY2" fmla="*/ 25132 h 2419519"/>
              <a:gd name="connsiteX3" fmla="*/ 2424547 w 2701627"/>
              <a:gd name="connsiteY3" fmla="*/ 2186765 h 2419519"/>
              <a:gd name="connsiteX4" fmla="*/ 2425326 w 2701627"/>
              <a:gd name="connsiteY4" fmla="*/ 2381426 h 2419519"/>
              <a:gd name="connsiteX5" fmla="*/ 0 w 2701627"/>
              <a:gd name="connsiteY5" fmla="*/ 2381426 h 2419519"/>
              <a:gd name="connsiteX6" fmla="*/ 0 w 2701627"/>
              <a:gd name="connsiteY6" fmla="*/ 0 h 2419519"/>
              <a:gd name="connsiteX0" fmla="*/ 0 w 2427563"/>
              <a:gd name="connsiteY0" fmla="*/ 0 h 2381426"/>
              <a:gd name="connsiteX1" fmla="*/ 254330 w 2427563"/>
              <a:gd name="connsiteY1" fmla="*/ 0 h 2381426"/>
              <a:gd name="connsiteX2" fmla="*/ 433844 w 2427563"/>
              <a:gd name="connsiteY2" fmla="*/ 25132 h 2381426"/>
              <a:gd name="connsiteX3" fmla="*/ 2425326 w 2427563"/>
              <a:gd name="connsiteY3" fmla="*/ 2381426 h 2381426"/>
              <a:gd name="connsiteX4" fmla="*/ 0 w 2427563"/>
              <a:gd name="connsiteY4" fmla="*/ 2381426 h 2381426"/>
              <a:gd name="connsiteX5" fmla="*/ 0 w 2427563"/>
              <a:gd name="connsiteY5" fmla="*/ 0 h 2381426"/>
              <a:gd name="connsiteX0" fmla="*/ 0 w 2425384"/>
              <a:gd name="connsiteY0" fmla="*/ 0 h 2381426"/>
              <a:gd name="connsiteX1" fmla="*/ 254330 w 2425384"/>
              <a:gd name="connsiteY1" fmla="*/ 0 h 2381426"/>
              <a:gd name="connsiteX2" fmla="*/ 433844 w 2425384"/>
              <a:gd name="connsiteY2" fmla="*/ 25132 h 2381426"/>
              <a:gd name="connsiteX3" fmla="*/ 2425326 w 2425384"/>
              <a:gd name="connsiteY3" fmla="*/ 2381426 h 2381426"/>
              <a:gd name="connsiteX4" fmla="*/ 0 w 2425384"/>
              <a:gd name="connsiteY4" fmla="*/ 2381426 h 2381426"/>
              <a:gd name="connsiteX5" fmla="*/ 0 w 2425384"/>
              <a:gd name="connsiteY5" fmla="*/ 0 h 2381426"/>
              <a:gd name="connsiteX0" fmla="*/ 0 w 2425326"/>
              <a:gd name="connsiteY0" fmla="*/ 0 h 2381426"/>
              <a:gd name="connsiteX1" fmla="*/ 254330 w 2425326"/>
              <a:gd name="connsiteY1" fmla="*/ 0 h 2381426"/>
              <a:gd name="connsiteX2" fmla="*/ 2425326 w 2425326"/>
              <a:gd name="connsiteY2" fmla="*/ 2381426 h 2381426"/>
              <a:gd name="connsiteX3" fmla="*/ 0 w 2425326"/>
              <a:gd name="connsiteY3" fmla="*/ 2381426 h 2381426"/>
              <a:gd name="connsiteX4" fmla="*/ 0 w 2425326"/>
              <a:gd name="connsiteY4" fmla="*/ 0 h 2381426"/>
              <a:gd name="connsiteX0" fmla="*/ 0 w 2425326"/>
              <a:gd name="connsiteY0" fmla="*/ 0 h 2381426"/>
              <a:gd name="connsiteX1" fmla="*/ 2425326 w 2425326"/>
              <a:gd name="connsiteY1" fmla="*/ 2381426 h 2381426"/>
              <a:gd name="connsiteX2" fmla="*/ 0 w 2425326"/>
              <a:gd name="connsiteY2" fmla="*/ 2381426 h 2381426"/>
              <a:gd name="connsiteX3" fmla="*/ 0 w 2425326"/>
              <a:gd name="connsiteY3" fmla="*/ 0 h 2381426"/>
              <a:gd name="connsiteX0" fmla="*/ 0 w 2425326"/>
              <a:gd name="connsiteY0" fmla="*/ 0 h 2381426"/>
              <a:gd name="connsiteX1" fmla="*/ 2425326 w 2425326"/>
              <a:gd name="connsiteY1" fmla="*/ 2381426 h 2381426"/>
              <a:gd name="connsiteX2" fmla="*/ 0 w 2425326"/>
              <a:gd name="connsiteY2" fmla="*/ 2381426 h 2381426"/>
              <a:gd name="connsiteX3" fmla="*/ 0 w 2425326"/>
              <a:gd name="connsiteY3" fmla="*/ 0 h 2381426"/>
              <a:gd name="connsiteX0" fmla="*/ 0 w 2425326"/>
              <a:gd name="connsiteY0" fmla="*/ 0 h 2381426"/>
              <a:gd name="connsiteX1" fmla="*/ 2425326 w 2425326"/>
              <a:gd name="connsiteY1" fmla="*/ 2381426 h 2381426"/>
              <a:gd name="connsiteX2" fmla="*/ 0 w 2425326"/>
              <a:gd name="connsiteY2" fmla="*/ 2381426 h 2381426"/>
              <a:gd name="connsiteX3" fmla="*/ 0 w 2425326"/>
              <a:gd name="connsiteY3" fmla="*/ 0 h 2381426"/>
              <a:gd name="connsiteX0" fmla="*/ 0 w 2425326"/>
              <a:gd name="connsiteY0" fmla="*/ 0 h 2381426"/>
              <a:gd name="connsiteX1" fmla="*/ 2425326 w 2425326"/>
              <a:gd name="connsiteY1" fmla="*/ 2381426 h 2381426"/>
              <a:gd name="connsiteX2" fmla="*/ 0 w 2425326"/>
              <a:gd name="connsiteY2" fmla="*/ 2381426 h 2381426"/>
              <a:gd name="connsiteX3" fmla="*/ 0 w 2425326"/>
              <a:gd name="connsiteY3" fmla="*/ 0 h 2381426"/>
              <a:gd name="connsiteX0" fmla="*/ 0 w 2425326"/>
              <a:gd name="connsiteY0" fmla="*/ 14 h 2381440"/>
              <a:gd name="connsiteX1" fmla="*/ 2425326 w 2425326"/>
              <a:gd name="connsiteY1" fmla="*/ 2381440 h 2381440"/>
              <a:gd name="connsiteX2" fmla="*/ 0 w 2425326"/>
              <a:gd name="connsiteY2" fmla="*/ 2381440 h 2381440"/>
              <a:gd name="connsiteX3" fmla="*/ 0 w 2425326"/>
              <a:gd name="connsiteY3" fmla="*/ 14 h 2381440"/>
              <a:gd name="connsiteX0" fmla="*/ 0 w 2427169"/>
              <a:gd name="connsiteY0" fmla="*/ 14 h 2381440"/>
              <a:gd name="connsiteX1" fmla="*/ 2425326 w 2427169"/>
              <a:gd name="connsiteY1" fmla="*/ 2381440 h 2381440"/>
              <a:gd name="connsiteX2" fmla="*/ 0 w 2427169"/>
              <a:gd name="connsiteY2" fmla="*/ 2381440 h 2381440"/>
              <a:gd name="connsiteX3" fmla="*/ 0 w 2427169"/>
              <a:gd name="connsiteY3" fmla="*/ 14 h 238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7169" h="2381440">
                <a:moveTo>
                  <a:pt x="0" y="14"/>
                </a:moveTo>
                <a:cubicBezTo>
                  <a:pt x="1692362" y="-4985"/>
                  <a:pt x="2470324" y="1326204"/>
                  <a:pt x="2425326" y="2381440"/>
                </a:cubicBezTo>
                <a:lnTo>
                  <a:pt x="0" y="2381440"/>
                </a:lnTo>
                <a:lnTo>
                  <a:pt x="0" y="14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33" name="图片占位符 32">
            <a:extLst>
              <a:ext uri="{FF2B5EF4-FFF2-40B4-BE49-F238E27FC236}">
                <a16:creationId xmlns:a16="http://schemas.microsoft.com/office/drawing/2014/main" id="{EF54B49C-CC16-4438-9923-F41C8E75273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24344" y="4503573"/>
            <a:ext cx="2434622" cy="2354427"/>
          </a:xfrm>
          <a:custGeom>
            <a:avLst/>
            <a:gdLst>
              <a:gd name="connsiteX0" fmla="*/ 0 w 2434622"/>
              <a:gd name="connsiteY0" fmla="*/ 0 h 2381427"/>
              <a:gd name="connsiteX1" fmla="*/ 2434622 w 2434622"/>
              <a:gd name="connsiteY1" fmla="*/ 0 h 2381427"/>
              <a:gd name="connsiteX2" fmla="*/ 2434622 w 2434622"/>
              <a:gd name="connsiteY2" fmla="*/ 2381427 h 2381427"/>
              <a:gd name="connsiteX3" fmla="*/ 0 w 2434622"/>
              <a:gd name="connsiteY3" fmla="*/ 2381427 h 2381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4622" h="2381427">
                <a:moveTo>
                  <a:pt x="0" y="0"/>
                </a:moveTo>
                <a:lnTo>
                  <a:pt x="2434622" y="0"/>
                </a:lnTo>
                <a:lnTo>
                  <a:pt x="2434622" y="2381427"/>
                </a:lnTo>
                <a:lnTo>
                  <a:pt x="0" y="2381427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36" name="图片占位符 35">
            <a:extLst>
              <a:ext uri="{FF2B5EF4-FFF2-40B4-BE49-F238E27FC236}">
                <a16:creationId xmlns:a16="http://schemas.microsoft.com/office/drawing/2014/main" id="{BC1AB157-27FC-4B7D-9CCA-71C57045CEE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758966" y="4507560"/>
            <a:ext cx="2434622" cy="2350439"/>
          </a:xfrm>
          <a:custGeom>
            <a:avLst/>
            <a:gdLst>
              <a:gd name="connsiteX0" fmla="*/ 0 w 2434622"/>
              <a:gd name="connsiteY0" fmla="*/ 0 h 2342635"/>
              <a:gd name="connsiteX1" fmla="*/ 2434622 w 2434622"/>
              <a:gd name="connsiteY1" fmla="*/ 0 h 2342635"/>
              <a:gd name="connsiteX2" fmla="*/ 2434622 w 2434622"/>
              <a:gd name="connsiteY2" fmla="*/ 2342635 h 2342635"/>
              <a:gd name="connsiteX3" fmla="*/ 0 w 2434622"/>
              <a:gd name="connsiteY3" fmla="*/ 2342635 h 2342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4622" h="2342635">
                <a:moveTo>
                  <a:pt x="0" y="0"/>
                </a:moveTo>
                <a:lnTo>
                  <a:pt x="2434622" y="0"/>
                </a:lnTo>
                <a:lnTo>
                  <a:pt x="2434622" y="2342635"/>
                </a:lnTo>
                <a:lnTo>
                  <a:pt x="0" y="2342635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538389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结束语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长方形 6">
            <a:extLst>
              <a:ext uri="{FF2B5EF4-FFF2-40B4-BE49-F238E27FC236}">
                <a16:creationId xmlns:a16="http://schemas.microsoft.com/office/drawing/2014/main" id="{0BAB19D3-90A9-40E5-BED8-289A8919A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4AD247D9-20CF-4BAD-906D-66DB8B852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3479" y="596393"/>
            <a:ext cx="5618922" cy="1542507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en-US">
                <a:solidFill>
                  <a:srgbClr val="FFFFFF"/>
                </a:solidFill>
              </a:rPr>
              <a:t>单击此处编辑母版标题样式</a:t>
            </a:r>
            <a:endParaRPr lang="zh-CN" dirty="0">
              <a:solidFill>
                <a:srgbClr val="FFFFFF"/>
              </a:solidFill>
            </a:endParaRPr>
          </a:p>
        </p:txBody>
      </p:sp>
      <p:sp>
        <p:nvSpPr>
          <p:cNvPr id="16" name="图片占位符 15">
            <a:extLst>
              <a:ext uri="{FF2B5EF4-FFF2-40B4-BE49-F238E27FC236}">
                <a16:creationId xmlns:a16="http://schemas.microsoft.com/office/drawing/2014/main" id="{80E4B7A8-67F1-4290-B537-DE49AD9FBFF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5181600" cy="6857999"/>
          </a:xfrm>
          <a:custGeom>
            <a:avLst/>
            <a:gdLst>
              <a:gd name="connsiteX0" fmla="*/ 0 w 5181600"/>
              <a:gd name="connsiteY0" fmla="*/ 0 h 6857999"/>
              <a:gd name="connsiteX1" fmla="*/ 5181600 w 5181600"/>
              <a:gd name="connsiteY1" fmla="*/ 0 h 6857999"/>
              <a:gd name="connsiteX2" fmla="*/ 5181600 w 5181600"/>
              <a:gd name="connsiteY2" fmla="*/ 4504871 h 6857999"/>
              <a:gd name="connsiteX3" fmla="*/ 5181598 w 5181600"/>
              <a:gd name="connsiteY3" fmla="*/ 4504830 h 6857999"/>
              <a:gd name="connsiteX4" fmla="*/ 5175215 w 5181600"/>
              <a:gd name="connsiteY4" fmla="*/ 4639646 h 6857999"/>
              <a:gd name="connsiteX5" fmla="*/ 2983485 w 5181600"/>
              <a:gd name="connsiteY5" fmla="*/ 6845334 h 6857999"/>
              <a:gd name="connsiteX6" fmla="*/ 2749639 w 5181600"/>
              <a:gd name="connsiteY6" fmla="*/ 6857142 h 6857999"/>
              <a:gd name="connsiteX7" fmla="*/ 2749639 w 5181600"/>
              <a:gd name="connsiteY7" fmla="*/ 6857999 h 6857999"/>
              <a:gd name="connsiteX8" fmla="*/ 0 w 5181600"/>
              <a:gd name="connsiteY8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81600" h="6857999">
                <a:moveTo>
                  <a:pt x="0" y="0"/>
                </a:moveTo>
                <a:lnTo>
                  <a:pt x="5181600" y="0"/>
                </a:lnTo>
                <a:lnTo>
                  <a:pt x="5181600" y="4504871"/>
                </a:lnTo>
                <a:lnTo>
                  <a:pt x="5181598" y="4504830"/>
                </a:lnTo>
                <a:lnTo>
                  <a:pt x="5175215" y="4639646"/>
                </a:lnTo>
                <a:cubicBezTo>
                  <a:pt x="5064605" y="5801747"/>
                  <a:pt x="4143475" y="6727530"/>
                  <a:pt x="2983485" y="6845334"/>
                </a:cubicBezTo>
                <a:lnTo>
                  <a:pt x="2749639" y="6857142"/>
                </a:lnTo>
                <a:lnTo>
                  <a:pt x="2749639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E5EAFE93-40B7-4FF8-BEE7-E39911ECD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78" y="2138901"/>
            <a:ext cx="5618922" cy="4033299"/>
          </a:xfrm>
        </p:spPr>
        <p:txBody>
          <a:bodyPr rtlCol="0">
            <a:normAutofit/>
          </a:bodyPr>
          <a:lstStyle>
            <a:lvl1pPr>
              <a:buNone/>
              <a:defRPr>
                <a:solidFill>
                  <a:schemeClr val="bg2"/>
                </a:solidFill>
              </a:defRPr>
            </a:lvl1pPr>
          </a:lstStyle>
          <a:p>
            <a:pPr lvl="0" rtl="0"/>
            <a:r>
              <a:rPr lang="zh-CN" altLang="en-US">
                <a:solidFill>
                  <a:srgbClr val="FFFFFF"/>
                </a:solidFill>
              </a:rPr>
              <a:t>单击此处编辑母版文本样式</a:t>
            </a:r>
          </a:p>
        </p:txBody>
      </p:sp>
      <p:sp>
        <p:nvSpPr>
          <p:cNvPr id="14" name="任意多边形：形状 13">
            <a:extLst>
              <a:ext uri="{FF2B5EF4-FFF2-40B4-BE49-F238E27FC236}">
                <a16:creationId xmlns:a16="http://schemas.microsoft.com/office/drawing/2014/main" id="{C752B41F-4B4E-4E1F-9191-6BB3F421ED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4005014" y="3249456"/>
            <a:ext cx="2353172" cy="4863918"/>
          </a:xfrm>
          <a:custGeom>
            <a:avLst/>
            <a:gdLst>
              <a:gd name="connsiteX0" fmla="*/ 2352312 w 2353172"/>
              <a:gd name="connsiteY0" fmla="*/ 0 h 4863918"/>
              <a:gd name="connsiteX1" fmla="*/ 2353172 w 2353172"/>
              <a:gd name="connsiteY1" fmla="*/ 0 h 4863918"/>
              <a:gd name="connsiteX2" fmla="*/ 2353172 w 2353172"/>
              <a:gd name="connsiteY2" fmla="*/ 4863918 h 4863918"/>
              <a:gd name="connsiteX3" fmla="*/ 2352312 w 2353172"/>
              <a:gd name="connsiteY3" fmla="*/ 4863918 h 4863918"/>
              <a:gd name="connsiteX4" fmla="*/ 2340504 w 2353172"/>
              <a:gd name="connsiteY4" fmla="*/ 4630072 h 4863918"/>
              <a:gd name="connsiteX5" fmla="*/ 134816 w 2353172"/>
              <a:gd name="connsiteY5" fmla="*/ 2438342 h 4863918"/>
              <a:gd name="connsiteX6" fmla="*/ 0 w 2353172"/>
              <a:gd name="connsiteY6" fmla="*/ 2431959 h 4863918"/>
              <a:gd name="connsiteX7" fmla="*/ 134816 w 2353172"/>
              <a:gd name="connsiteY7" fmla="*/ 2425576 h 4863918"/>
              <a:gd name="connsiteX8" fmla="*/ 2340504 w 2353172"/>
              <a:gd name="connsiteY8" fmla="*/ 233845 h 48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172" h="4863918">
                <a:moveTo>
                  <a:pt x="2352312" y="0"/>
                </a:moveTo>
                <a:lnTo>
                  <a:pt x="2353172" y="0"/>
                </a:lnTo>
                <a:lnTo>
                  <a:pt x="2353172" y="4863918"/>
                </a:lnTo>
                <a:lnTo>
                  <a:pt x="2352312" y="4863918"/>
                </a:lnTo>
                <a:lnTo>
                  <a:pt x="2340504" y="4630072"/>
                </a:lnTo>
                <a:cubicBezTo>
                  <a:pt x="2222700" y="3470082"/>
                  <a:pt x="1296917" y="2548952"/>
                  <a:pt x="134816" y="2438342"/>
                </a:cubicBezTo>
                <a:lnTo>
                  <a:pt x="0" y="2431959"/>
                </a:lnTo>
                <a:lnTo>
                  <a:pt x="134816" y="2425576"/>
                </a:lnTo>
                <a:cubicBezTo>
                  <a:pt x="1296917" y="2314966"/>
                  <a:pt x="2222700" y="1393835"/>
                  <a:pt x="2340504" y="23384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dirty="0"/>
          </a:p>
        </p:txBody>
      </p:sp>
      <p:sp>
        <p:nvSpPr>
          <p:cNvPr id="18" name="任意多边形：形状 17">
            <a:extLst>
              <a:ext uri="{FF2B5EF4-FFF2-40B4-BE49-F238E27FC236}">
                <a16:creationId xmlns:a16="http://schemas.microsoft.com/office/drawing/2014/main" id="{E3EFD1DB-7478-445F-ACEF-64BE4DFEC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4005012" y="3249456"/>
            <a:ext cx="2353172" cy="4863918"/>
          </a:xfrm>
          <a:custGeom>
            <a:avLst/>
            <a:gdLst>
              <a:gd name="connsiteX0" fmla="*/ 2352312 w 2353172"/>
              <a:gd name="connsiteY0" fmla="*/ 0 h 4863918"/>
              <a:gd name="connsiteX1" fmla="*/ 2353172 w 2353172"/>
              <a:gd name="connsiteY1" fmla="*/ 0 h 4863918"/>
              <a:gd name="connsiteX2" fmla="*/ 2353172 w 2353172"/>
              <a:gd name="connsiteY2" fmla="*/ 4863918 h 4863918"/>
              <a:gd name="connsiteX3" fmla="*/ 2352312 w 2353172"/>
              <a:gd name="connsiteY3" fmla="*/ 4863918 h 4863918"/>
              <a:gd name="connsiteX4" fmla="*/ 2340504 w 2353172"/>
              <a:gd name="connsiteY4" fmla="*/ 4630072 h 4863918"/>
              <a:gd name="connsiteX5" fmla="*/ 134816 w 2353172"/>
              <a:gd name="connsiteY5" fmla="*/ 2438342 h 4863918"/>
              <a:gd name="connsiteX6" fmla="*/ 0 w 2353172"/>
              <a:gd name="connsiteY6" fmla="*/ 2431959 h 4863918"/>
              <a:gd name="connsiteX7" fmla="*/ 134816 w 2353172"/>
              <a:gd name="connsiteY7" fmla="*/ 2425576 h 4863918"/>
              <a:gd name="connsiteX8" fmla="*/ 2340504 w 2353172"/>
              <a:gd name="connsiteY8" fmla="*/ 233845 h 48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172" h="4863918">
                <a:moveTo>
                  <a:pt x="2352312" y="0"/>
                </a:moveTo>
                <a:lnTo>
                  <a:pt x="2353172" y="0"/>
                </a:lnTo>
                <a:lnTo>
                  <a:pt x="2353172" y="4863918"/>
                </a:lnTo>
                <a:lnTo>
                  <a:pt x="2352312" y="4863918"/>
                </a:lnTo>
                <a:lnTo>
                  <a:pt x="2340504" y="4630072"/>
                </a:lnTo>
                <a:cubicBezTo>
                  <a:pt x="2222700" y="3470082"/>
                  <a:pt x="1296917" y="2548952"/>
                  <a:pt x="134816" y="2438342"/>
                </a:cubicBezTo>
                <a:lnTo>
                  <a:pt x="0" y="2431959"/>
                </a:lnTo>
                <a:lnTo>
                  <a:pt x="134816" y="2425576"/>
                </a:lnTo>
                <a:cubicBezTo>
                  <a:pt x="1296917" y="2314966"/>
                  <a:pt x="2222700" y="1393835"/>
                  <a:pt x="2340504" y="233845"/>
                </a:cubicBez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/>
              <a:t>示例页脚文本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2860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A2D13D15-77CA-4B50-9E08-0F58009A8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7635" y="4626592"/>
            <a:ext cx="8600365" cy="1224926"/>
          </a:xfrm>
        </p:spPr>
        <p:txBody>
          <a:bodyPr rtlCol="0" anchor="b">
            <a:noAutofit/>
          </a:bodyPr>
          <a:lstStyle/>
          <a:p>
            <a:pPr rtl="0"/>
            <a:r>
              <a:rPr lang="zh-CN" altLang="en-US" sz="4400">
                <a:solidFill>
                  <a:srgbClr val="FFFFFF"/>
                </a:solidFill>
              </a:rPr>
              <a:t>单击此处编辑母版标题样式</a:t>
            </a:r>
            <a:endParaRPr lang="zh-CN" sz="4400" dirty="0">
              <a:solidFill>
                <a:srgbClr val="FFFFFF"/>
              </a:solidFill>
            </a:endParaRPr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FBB8E73D-B3E6-4E0A-8295-A9EB157228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7636" y="5936776"/>
            <a:ext cx="6660107" cy="625497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1400">
                <a:solidFill>
                  <a:srgbClr val="FFFFFF"/>
                </a:solidFill>
              </a:rPr>
              <a:t>单击此处编辑母版副标题样式</a:t>
            </a:r>
            <a:endParaRPr lang="zh-CN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9899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DD9960-406F-4187-A0E6-BD19C6840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8504275" cy="3551275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27E7FE-647D-4B2F-BA13-AB3ED4C5C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4795284"/>
            <a:ext cx="8504275" cy="1084522"/>
          </a:xfrm>
        </p:spPr>
        <p:txBody>
          <a:bodyPr rtlCol="0">
            <a:normAutofit/>
          </a:bodyPr>
          <a:lstStyle>
            <a:lvl1pPr marL="0" indent="0" algn="l">
              <a:lnSpc>
                <a:spcPct val="120000"/>
              </a:lnSpc>
              <a:buNone/>
              <a:defRPr sz="16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5EF785-E0A7-4496-A5BA-49B0156F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64706" y="6433202"/>
            <a:ext cx="2426446" cy="367841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42C627-38A1-4A14-8822-D8D33751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2EEBE346-5F34-48CD-8928-DA8567AE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3203"/>
            <a:ext cx="702781" cy="367842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2637087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8A94B-011C-4B13-8C12-E91BF7A4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20800"/>
            <a:ext cx="9144000" cy="3095813"/>
          </a:xfrm>
        </p:spPr>
        <p:txBody>
          <a:bodyPr rtlCol="0" anchor="b">
            <a:normAutofit/>
          </a:bodyPr>
          <a:lstStyle>
            <a:lvl1pPr>
              <a:defRPr sz="54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16D5F3-887C-4A8F-842A-0294A9FB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9" y="4589463"/>
            <a:ext cx="9144001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94588B-131A-42F3-B76C-62BD65E4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11AB28-20BD-4CD8-9840-985C3EDB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E753C85C-3801-46F0-A100-616F5F2F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1100162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5CB06-0454-4BF1-8011-F8B1A959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920A70-D33B-4461-B74C-3F59ADB16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8813" y="2163725"/>
            <a:ext cx="4610986" cy="4013237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81BDF9-836E-431C-8EFA-417A9BEE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260" y="2163725"/>
            <a:ext cx="4853763" cy="4013238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BD9F59-B591-4E2F-899E-3CA78CE8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6CFD12-B3EC-432C-B264-8AB571C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F3CBBA-71B3-4857-80E7-525E89FD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212128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3E062-B7F5-4D30-B416-1BBB4A7D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1BDFF7A-EBD3-4FEB-8451-5D735506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F54A2D-2C4B-4E1D-AC16-E3B1F1DD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11F373-DB96-4AEA-8E3E-7EDEA213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5215713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E09F8C-8071-4BE5-AD6F-C98F481D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4135B3-14BA-4A88-B6B3-88B77B1C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7C3A4D-5B69-44B4-B17F-770E83F0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F1C41D-2A59-4512-8034-6DB70578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85C494-778C-4EE6-9402-242E1CDD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5677B9-C338-4033-9AFE-B8B81C5D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9777147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AB77DE-4C2E-476F-A419-57470FB6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A9FD1A0-93AE-469A-ADDF-2453B64CA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119C9C-EF97-4910-9419-6D7202609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A87172-A64E-4C38-82ED-2A7050B0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0C3E24-28E2-4512-BEA0-DAEC5E84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F04F0D-DA84-434D-B136-BEE9FD80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647360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议程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长方形 15">
            <a:extLst>
              <a:ext uri="{FF2B5EF4-FFF2-40B4-BE49-F238E27FC236}">
                <a16:creationId xmlns:a16="http://schemas.microsoft.com/office/drawing/2014/main" id="{E6C91E54-DBE4-467A-A827-2C5C88E61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880244"/>
            <a:ext cx="12192000" cy="3977756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dirty="0"/>
          </a:p>
        </p:txBody>
      </p:sp>
      <p:sp>
        <p:nvSpPr>
          <p:cNvPr id="18" name="标题 1">
            <a:extLst>
              <a:ext uri="{FF2B5EF4-FFF2-40B4-BE49-F238E27FC236}">
                <a16:creationId xmlns:a16="http://schemas.microsoft.com/office/drawing/2014/main" id="{DBAED78D-8293-4554-BA23-D14EC617A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525440"/>
            <a:ext cx="5390983" cy="1963318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en-US">
                <a:solidFill>
                  <a:srgbClr val="FFFFFF"/>
                </a:solidFill>
              </a:rPr>
              <a:t>单击此处编辑母版标题样式</a:t>
            </a:r>
            <a:endParaRPr lang="zh-CN" dirty="0">
              <a:solidFill>
                <a:srgbClr val="FFFFFF"/>
              </a:solidFill>
            </a:endParaRPr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A9EFAE44-6509-43CD-AB03-7B4944875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3377821"/>
            <a:ext cx="5181600" cy="279914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24" name="图片占位符 23">
            <a:extLst>
              <a:ext uri="{FF2B5EF4-FFF2-40B4-BE49-F238E27FC236}">
                <a16:creationId xmlns:a16="http://schemas.microsoft.com/office/drawing/2014/main" id="{D5749D8A-F20A-4228-9136-5891AE0352B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14166" y="-1798"/>
            <a:ext cx="2846566" cy="2872294"/>
          </a:xfrm>
          <a:custGeom>
            <a:avLst/>
            <a:gdLst>
              <a:gd name="connsiteX0" fmla="*/ 2797 w 2846566"/>
              <a:gd name="connsiteY0" fmla="*/ 0 h 2838450"/>
              <a:gd name="connsiteX1" fmla="*/ 2846566 w 2846566"/>
              <a:gd name="connsiteY1" fmla="*/ 0 h 2838450"/>
              <a:gd name="connsiteX2" fmla="*/ 2846566 w 2846566"/>
              <a:gd name="connsiteY2" fmla="*/ 2838450 h 2838450"/>
              <a:gd name="connsiteX3" fmla="*/ 2091122 w 2846566"/>
              <a:gd name="connsiteY3" fmla="*/ 2838450 h 2838450"/>
              <a:gd name="connsiteX4" fmla="*/ 1974232 w 2846566"/>
              <a:gd name="connsiteY4" fmla="*/ 2820914 h 2838450"/>
              <a:gd name="connsiteX5" fmla="*/ 0 w 2846566"/>
              <a:gd name="connsiteY5" fmla="*/ 404262 h 2838450"/>
              <a:gd name="connsiteX6" fmla="*/ 2797 w 2846566"/>
              <a:gd name="connsiteY6" fmla="*/ 293225 h 283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46566" h="2838450">
                <a:moveTo>
                  <a:pt x="2797" y="0"/>
                </a:moveTo>
                <a:lnTo>
                  <a:pt x="2846566" y="0"/>
                </a:lnTo>
                <a:lnTo>
                  <a:pt x="2846566" y="2838450"/>
                </a:lnTo>
                <a:lnTo>
                  <a:pt x="2091122" y="2838450"/>
                </a:lnTo>
                <a:lnTo>
                  <a:pt x="1974232" y="2820914"/>
                </a:lnTo>
                <a:cubicBezTo>
                  <a:pt x="848632" y="2597020"/>
                  <a:pt x="0" y="1600146"/>
                  <a:pt x="0" y="404262"/>
                </a:cubicBezTo>
                <a:lnTo>
                  <a:pt x="2797" y="293225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rtlCol="0">
            <a:noAutofit/>
          </a:bodyPr>
          <a:lstStyle>
            <a:lvl1pPr algn="r">
              <a:defRPr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7" name="图片占位符 26">
            <a:extLst>
              <a:ext uri="{FF2B5EF4-FFF2-40B4-BE49-F238E27FC236}">
                <a16:creationId xmlns:a16="http://schemas.microsoft.com/office/drawing/2014/main" id="{4A3C6DC1-25FD-4947-8211-89B20E599AE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60733" y="-1798"/>
            <a:ext cx="2826990" cy="2854594"/>
          </a:xfrm>
          <a:custGeom>
            <a:avLst/>
            <a:gdLst>
              <a:gd name="connsiteX0" fmla="*/ 0 w 2826990"/>
              <a:gd name="connsiteY0" fmla="*/ 0 h 2854594"/>
              <a:gd name="connsiteX1" fmla="*/ 2826990 w 2826990"/>
              <a:gd name="connsiteY1" fmla="*/ 0 h 2854594"/>
              <a:gd name="connsiteX2" fmla="*/ 2826990 w 2826990"/>
              <a:gd name="connsiteY2" fmla="*/ 2854594 h 2854594"/>
              <a:gd name="connsiteX3" fmla="*/ 0 w 2826990"/>
              <a:gd name="connsiteY3" fmla="*/ 2854594 h 2854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6990" h="2854594">
                <a:moveTo>
                  <a:pt x="0" y="0"/>
                </a:moveTo>
                <a:lnTo>
                  <a:pt x="2826990" y="0"/>
                </a:lnTo>
                <a:lnTo>
                  <a:pt x="2826990" y="2854594"/>
                </a:lnTo>
                <a:lnTo>
                  <a:pt x="0" y="2854594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30" name="图片占位符 29">
            <a:extLst>
              <a:ext uri="{FF2B5EF4-FFF2-40B4-BE49-F238E27FC236}">
                <a16:creationId xmlns:a16="http://schemas.microsoft.com/office/drawing/2014/main" id="{53C819AA-E73C-44C7-9928-5E1A8A22BC5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14169" y="2856391"/>
            <a:ext cx="2846565" cy="4001609"/>
          </a:xfrm>
          <a:custGeom>
            <a:avLst/>
            <a:gdLst>
              <a:gd name="connsiteX0" fmla="*/ 2436721 w 2846565"/>
              <a:gd name="connsiteY0" fmla="*/ 0 h 4001609"/>
              <a:gd name="connsiteX1" fmla="*/ 2846565 w 2846565"/>
              <a:gd name="connsiteY1" fmla="*/ 0 h 4001609"/>
              <a:gd name="connsiteX2" fmla="*/ 2846565 w 2846565"/>
              <a:gd name="connsiteY2" fmla="*/ 4001609 h 4001609"/>
              <a:gd name="connsiteX3" fmla="*/ 2796 w 2846565"/>
              <a:gd name="connsiteY3" fmla="*/ 4001608 h 4001609"/>
              <a:gd name="connsiteX4" fmla="*/ 2796 w 2846565"/>
              <a:gd name="connsiteY4" fmla="*/ 2564348 h 4001609"/>
              <a:gd name="connsiteX5" fmla="*/ 0 w 2846565"/>
              <a:gd name="connsiteY5" fmla="*/ 2453758 h 4001609"/>
              <a:gd name="connsiteX6" fmla="*/ 2202875 w 2846565"/>
              <a:gd name="connsiteY6" fmla="*/ 12668 h 4001609"/>
              <a:gd name="connsiteX7" fmla="*/ 2436721 w 2846565"/>
              <a:gd name="connsiteY7" fmla="*/ 860 h 4001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46565" h="4001609">
                <a:moveTo>
                  <a:pt x="2436721" y="0"/>
                </a:moveTo>
                <a:lnTo>
                  <a:pt x="2846565" y="0"/>
                </a:lnTo>
                <a:lnTo>
                  <a:pt x="2846565" y="4001609"/>
                </a:lnTo>
                <a:lnTo>
                  <a:pt x="2796" y="4001608"/>
                </a:lnTo>
                <a:lnTo>
                  <a:pt x="2796" y="2564348"/>
                </a:lnTo>
                <a:lnTo>
                  <a:pt x="0" y="2453758"/>
                </a:lnTo>
                <a:cubicBezTo>
                  <a:pt x="0" y="1183283"/>
                  <a:pt x="965553" y="138326"/>
                  <a:pt x="2202875" y="12668"/>
                </a:cubicBezTo>
                <a:lnTo>
                  <a:pt x="2436721" y="86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>
            <a:lvl1pPr algn="r">
              <a:defRPr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33" name="图片占位符 32">
            <a:extLst>
              <a:ext uri="{FF2B5EF4-FFF2-40B4-BE49-F238E27FC236}">
                <a16:creationId xmlns:a16="http://schemas.microsoft.com/office/drawing/2014/main" id="{64635F40-0058-44E0-95CD-8FFAE187647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56456" y="2828943"/>
            <a:ext cx="2835544" cy="4038805"/>
          </a:xfrm>
          <a:custGeom>
            <a:avLst/>
            <a:gdLst>
              <a:gd name="connsiteX0" fmla="*/ 0 w 2835544"/>
              <a:gd name="connsiteY0" fmla="*/ 0 h 4038805"/>
              <a:gd name="connsiteX1" fmla="*/ 2835544 w 2835544"/>
              <a:gd name="connsiteY1" fmla="*/ 0 h 4038805"/>
              <a:gd name="connsiteX2" fmla="*/ 2835544 w 2835544"/>
              <a:gd name="connsiteY2" fmla="*/ 4038805 h 4038805"/>
              <a:gd name="connsiteX3" fmla="*/ 0 w 2835544"/>
              <a:gd name="connsiteY3" fmla="*/ 4038805 h 40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544" h="4038805">
                <a:moveTo>
                  <a:pt x="0" y="0"/>
                </a:moveTo>
                <a:lnTo>
                  <a:pt x="2835544" y="0"/>
                </a:lnTo>
                <a:lnTo>
                  <a:pt x="2835544" y="4038805"/>
                </a:lnTo>
                <a:lnTo>
                  <a:pt x="0" y="4038805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120578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简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长方形 6">
            <a:extLst>
              <a:ext uri="{FF2B5EF4-FFF2-40B4-BE49-F238E27FC236}">
                <a16:creationId xmlns:a16="http://schemas.microsoft.com/office/drawing/2014/main" id="{7624BCA1-E0EF-42A1-B762-D68E4B984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dirty="0"/>
          </a:p>
        </p:txBody>
      </p:sp>
      <p:sp>
        <p:nvSpPr>
          <p:cNvPr id="8" name="任意多边形：形状 7">
            <a:extLst>
              <a:ext uri="{FF2B5EF4-FFF2-40B4-BE49-F238E27FC236}">
                <a16:creationId xmlns:a16="http://schemas.microsoft.com/office/drawing/2014/main" id="{05C258CF-58AC-4C7A-A953-392693E55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3537"/>
            <a:ext cx="12192000" cy="4463002"/>
          </a:xfrm>
          <a:custGeom>
            <a:avLst/>
            <a:gdLst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7449050 w 12192000"/>
              <a:gd name="connsiteY9" fmla="*/ 2210393 h 4463002"/>
              <a:gd name="connsiteX10" fmla="*/ 7294008 w 12192000"/>
              <a:gd name="connsiteY10" fmla="*/ 2210393 h 4463002"/>
              <a:gd name="connsiteX11" fmla="*/ 6051190 w 12192000"/>
              <a:gd name="connsiteY11" fmla="*/ 2210393 h 4463002"/>
              <a:gd name="connsiteX12" fmla="*/ 5343524 w 12192000"/>
              <a:gd name="connsiteY12" fmla="*/ 2210393 h 4463002"/>
              <a:gd name="connsiteX13" fmla="*/ 5343524 w 12192000"/>
              <a:gd name="connsiteY13" fmla="*/ 2209238 h 4463002"/>
              <a:gd name="connsiteX14" fmla="*/ 0 w 12192000"/>
              <a:gd name="connsiteY14" fmla="*/ 2209238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7449050 w 12192000"/>
              <a:gd name="connsiteY9" fmla="*/ 2210393 h 4463002"/>
              <a:gd name="connsiteX10" fmla="*/ 7294008 w 12192000"/>
              <a:gd name="connsiteY10" fmla="*/ 2210393 h 4463002"/>
              <a:gd name="connsiteX11" fmla="*/ 5343524 w 12192000"/>
              <a:gd name="connsiteY11" fmla="*/ 2210393 h 4463002"/>
              <a:gd name="connsiteX12" fmla="*/ 5343524 w 12192000"/>
              <a:gd name="connsiteY12" fmla="*/ 2209238 h 4463002"/>
              <a:gd name="connsiteX13" fmla="*/ 0 w 12192000"/>
              <a:gd name="connsiteY13" fmla="*/ 2209238 h 4463002"/>
              <a:gd name="connsiteX14" fmla="*/ 0 w 12192000"/>
              <a:gd name="connsiteY14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7449050 w 12192000"/>
              <a:gd name="connsiteY9" fmla="*/ 2210393 h 4463002"/>
              <a:gd name="connsiteX10" fmla="*/ 5343524 w 12192000"/>
              <a:gd name="connsiteY10" fmla="*/ 2210393 h 4463002"/>
              <a:gd name="connsiteX11" fmla="*/ 5343524 w 12192000"/>
              <a:gd name="connsiteY11" fmla="*/ 2209238 h 4463002"/>
              <a:gd name="connsiteX12" fmla="*/ 0 w 12192000"/>
              <a:gd name="connsiteY12" fmla="*/ 2209238 h 4463002"/>
              <a:gd name="connsiteX13" fmla="*/ 0 w 12192000"/>
              <a:gd name="connsiteY13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5343524 w 12192000"/>
              <a:gd name="connsiteY9" fmla="*/ 2210393 h 4463002"/>
              <a:gd name="connsiteX10" fmla="*/ 5343524 w 12192000"/>
              <a:gd name="connsiteY10" fmla="*/ 2209238 h 4463002"/>
              <a:gd name="connsiteX11" fmla="*/ 0 w 12192000"/>
              <a:gd name="connsiteY11" fmla="*/ 2209238 h 4463002"/>
              <a:gd name="connsiteX12" fmla="*/ 0 w 12192000"/>
              <a:gd name="connsiteY12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5343524 w 12192000"/>
              <a:gd name="connsiteY8" fmla="*/ 2210393 h 4463002"/>
              <a:gd name="connsiteX9" fmla="*/ 5343524 w 12192000"/>
              <a:gd name="connsiteY9" fmla="*/ 2209238 h 4463002"/>
              <a:gd name="connsiteX10" fmla="*/ 0 w 12192000"/>
              <a:gd name="connsiteY10" fmla="*/ 2209238 h 4463002"/>
              <a:gd name="connsiteX11" fmla="*/ 0 w 12192000"/>
              <a:gd name="connsiteY11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5343524 w 12192000"/>
              <a:gd name="connsiteY8" fmla="*/ 2210393 h 4463002"/>
              <a:gd name="connsiteX9" fmla="*/ 0 w 12192000"/>
              <a:gd name="connsiteY9" fmla="*/ 2209238 h 4463002"/>
              <a:gd name="connsiteX10" fmla="*/ 0 w 12192000"/>
              <a:gd name="connsiteY10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0 w 12192000"/>
              <a:gd name="connsiteY8" fmla="*/ 2209238 h 4463002"/>
              <a:gd name="connsiteX9" fmla="*/ 0 w 12192000"/>
              <a:gd name="connsiteY9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0 w 12192000"/>
              <a:gd name="connsiteY7" fmla="*/ 2209238 h 4463002"/>
              <a:gd name="connsiteX8" fmla="*/ 0 w 12192000"/>
              <a:gd name="connsiteY8" fmla="*/ 0 h 446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4463002">
                <a:moveTo>
                  <a:pt x="0" y="0"/>
                </a:moveTo>
                <a:lnTo>
                  <a:pt x="12192000" y="0"/>
                </a:lnTo>
                <a:lnTo>
                  <a:pt x="12192000" y="4463002"/>
                </a:lnTo>
                <a:cubicBezTo>
                  <a:pt x="12191459" y="4451584"/>
                  <a:pt x="12190919" y="4440167"/>
                  <a:pt x="12190378" y="4428749"/>
                </a:cubicBezTo>
                <a:cubicBezTo>
                  <a:pt x="12079768" y="3266647"/>
                  <a:pt x="11158638" y="2340865"/>
                  <a:pt x="9998648" y="2223060"/>
                </a:cubicBezTo>
                <a:lnTo>
                  <a:pt x="9764803" y="2211252"/>
                </a:lnTo>
                <a:lnTo>
                  <a:pt x="9764803" y="2210393"/>
                </a:lnTo>
                <a:lnTo>
                  <a:pt x="0" y="220923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dirty="0"/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id="{5F9CDC83-34B8-4E32-84EC-92854CEE4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3537"/>
            <a:ext cx="12192000" cy="4463002"/>
          </a:xfrm>
          <a:custGeom>
            <a:avLst/>
            <a:gdLst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7449050 w 12192000"/>
              <a:gd name="connsiteY9" fmla="*/ 2210393 h 4463002"/>
              <a:gd name="connsiteX10" fmla="*/ 7294008 w 12192000"/>
              <a:gd name="connsiteY10" fmla="*/ 2210393 h 4463002"/>
              <a:gd name="connsiteX11" fmla="*/ 6051190 w 12192000"/>
              <a:gd name="connsiteY11" fmla="*/ 2210393 h 4463002"/>
              <a:gd name="connsiteX12" fmla="*/ 5343524 w 12192000"/>
              <a:gd name="connsiteY12" fmla="*/ 2210393 h 4463002"/>
              <a:gd name="connsiteX13" fmla="*/ 5343524 w 12192000"/>
              <a:gd name="connsiteY13" fmla="*/ 2209238 h 4463002"/>
              <a:gd name="connsiteX14" fmla="*/ 0 w 12192000"/>
              <a:gd name="connsiteY14" fmla="*/ 2209238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7449050 w 12192000"/>
              <a:gd name="connsiteY9" fmla="*/ 2210393 h 4463002"/>
              <a:gd name="connsiteX10" fmla="*/ 7294008 w 12192000"/>
              <a:gd name="connsiteY10" fmla="*/ 2210393 h 4463002"/>
              <a:gd name="connsiteX11" fmla="*/ 5343524 w 12192000"/>
              <a:gd name="connsiteY11" fmla="*/ 2210393 h 4463002"/>
              <a:gd name="connsiteX12" fmla="*/ 5343524 w 12192000"/>
              <a:gd name="connsiteY12" fmla="*/ 2209238 h 4463002"/>
              <a:gd name="connsiteX13" fmla="*/ 0 w 12192000"/>
              <a:gd name="connsiteY13" fmla="*/ 2209238 h 4463002"/>
              <a:gd name="connsiteX14" fmla="*/ 0 w 12192000"/>
              <a:gd name="connsiteY14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7449050 w 12192000"/>
              <a:gd name="connsiteY9" fmla="*/ 2210393 h 4463002"/>
              <a:gd name="connsiteX10" fmla="*/ 5343524 w 12192000"/>
              <a:gd name="connsiteY10" fmla="*/ 2210393 h 4463002"/>
              <a:gd name="connsiteX11" fmla="*/ 5343524 w 12192000"/>
              <a:gd name="connsiteY11" fmla="*/ 2209238 h 4463002"/>
              <a:gd name="connsiteX12" fmla="*/ 0 w 12192000"/>
              <a:gd name="connsiteY12" fmla="*/ 2209238 h 4463002"/>
              <a:gd name="connsiteX13" fmla="*/ 0 w 12192000"/>
              <a:gd name="connsiteY13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5343524 w 12192000"/>
              <a:gd name="connsiteY9" fmla="*/ 2210393 h 4463002"/>
              <a:gd name="connsiteX10" fmla="*/ 5343524 w 12192000"/>
              <a:gd name="connsiteY10" fmla="*/ 2209238 h 4463002"/>
              <a:gd name="connsiteX11" fmla="*/ 0 w 12192000"/>
              <a:gd name="connsiteY11" fmla="*/ 2209238 h 4463002"/>
              <a:gd name="connsiteX12" fmla="*/ 0 w 12192000"/>
              <a:gd name="connsiteY12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5343524 w 12192000"/>
              <a:gd name="connsiteY8" fmla="*/ 2210393 h 4463002"/>
              <a:gd name="connsiteX9" fmla="*/ 5343524 w 12192000"/>
              <a:gd name="connsiteY9" fmla="*/ 2209238 h 4463002"/>
              <a:gd name="connsiteX10" fmla="*/ 0 w 12192000"/>
              <a:gd name="connsiteY10" fmla="*/ 2209238 h 4463002"/>
              <a:gd name="connsiteX11" fmla="*/ 0 w 12192000"/>
              <a:gd name="connsiteY11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5343524 w 12192000"/>
              <a:gd name="connsiteY8" fmla="*/ 2210393 h 4463002"/>
              <a:gd name="connsiteX9" fmla="*/ 0 w 12192000"/>
              <a:gd name="connsiteY9" fmla="*/ 2209238 h 4463002"/>
              <a:gd name="connsiteX10" fmla="*/ 0 w 12192000"/>
              <a:gd name="connsiteY10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0 w 12192000"/>
              <a:gd name="connsiteY8" fmla="*/ 2209238 h 4463002"/>
              <a:gd name="connsiteX9" fmla="*/ 0 w 12192000"/>
              <a:gd name="connsiteY9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0 w 12192000"/>
              <a:gd name="connsiteY7" fmla="*/ 2209238 h 4463002"/>
              <a:gd name="connsiteX8" fmla="*/ 0 w 12192000"/>
              <a:gd name="connsiteY8" fmla="*/ 0 h 446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4463002">
                <a:moveTo>
                  <a:pt x="0" y="0"/>
                </a:moveTo>
                <a:lnTo>
                  <a:pt x="12192000" y="0"/>
                </a:lnTo>
                <a:lnTo>
                  <a:pt x="12192000" y="4463002"/>
                </a:lnTo>
                <a:cubicBezTo>
                  <a:pt x="12191459" y="4451584"/>
                  <a:pt x="12190919" y="4440167"/>
                  <a:pt x="12190378" y="4428749"/>
                </a:cubicBezTo>
                <a:cubicBezTo>
                  <a:pt x="12079768" y="3266647"/>
                  <a:pt x="11158638" y="2340865"/>
                  <a:pt x="9998648" y="2223060"/>
                </a:cubicBezTo>
                <a:lnTo>
                  <a:pt x="9764803" y="2211252"/>
                </a:lnTo>
                <a:lnTo>
                  <a:pt x="9764803" y="2210393"/>
                </a:lnTo>
                <a:lnTo>
                  <a:pt x="0" y="220923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dirty="0"/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21E215A6-E6FC-4D5A-9881-E87CC7507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1"/>
            <a:ext cx="9432315" cy="2198972"/>
          </a:xfrm>
          <a:custGeom>
            <a:avLst/>
            <a:gdLst>
              <a:gd name="connsiteX0" fmla="*/ 0 w 10240035"/>
              <a:gd name="connsiteY0" fmla="*/ 0 h 2198971"/>
              <a:gd name="connsiteX1" fmla="*/ 10240035 w 10240035"/>
              <a:gd name="connsiteY1" fmla="*/ 0 h 2198971"/>
              <a:gd name="connsiteX2" fmla="*/ 10240035 w 10240035"/>
              <a:gd name="connsiteY2" fmla="*/ 0 h 2198971"/>
              <a:gd name="connsiteX3" fmla="*/ 10240035 w 10240035"/>
              <a:gd name="connsiteY3" fmla="*/ 1099486 h 2198971"/>
              <a:gd name="connsiteX4" fmla="*/ 9140549 w 10240035"/>
              <a:gd name="connsiteY4" fmla="*/ 2198972 h 2198971"/>
              <a:gd name="connsiteX5" fmla="*/ 1099486 w 10240035"/>
              <a:gd name="connsiteY5" fmla="*/ 2198971 h 2198971"/>
              <a:gd name="connsiteX6" fmla="*/ 0 w 10240035"/>
              <a:gd name="connsiteY6" fmla="*/ 1099485 h 2198971"/>
              <a:gd name="connsiteX7" fmla="*/ 0 w 10240035"/>
              <a:gd name="connsiteY7" fmla="*/ 0 h 2198971"/>
              <a:gd name="connsiteX8" fmla="*/ 0 w 10240035"/>
              <a:gd name="connsiteY8" fmla="*/ 0 h 2198971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914054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914054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889670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869858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831758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795182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795182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9371355 w 10240035"/>
              <a:gd name="connsiteY2" fmla="*/ 152400 h 2198972"/>
              <a:gd name="connsiteX3" fmla="*/ 795182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9371355 w 10240035"/>
              <a:gd name="connsiteY2" fmla="*/ 152400 h 2198972"/>
              <a:gd name="connsiteX3" fmla="*/ 795182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9371355 w 10240035"/>
              <a:gd name="connsiteY2" fmla="*/ 152400 h 2198972"/>
              <a:gd name="connsiteX3" fmla="*/ 795182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661291"/>
              <a:gd name="connsiteY0" fmla="*/ 0 h 2198972"/>
              <a:gd name="connsiteX1" fmla="*/ 10240035 w 10661291"/>
              <a:gd name="connsiteY1" fmla="*/ 0 h 2198972"/>
              <a:gd name="connsiteX2" fmla="*/ 7951829 w 10661291"/>
              <a:gd name="connsiteY2" fmla="*/ 2198972 h 2198972"/>
              <a:gd name="connsiteX3" fmla="*/ 1099486 w 10661291"/>
              <a:gd name="connsiteY3" fmla="*/ 2198971 h 2198972"/>
              <a:gd name="connsiteX4" fmla="*/ 0 w 10661291"/>
              <a:gd name="connsiteY4" fmla="*/ 1099485 h 2198972"/>
              <a:gd name="connsiteX5" fmla="*/ 0 w 10661291"/>
              <a:gd name="connsiteY5" fmla="*/ 0 h 2198972"/>
              <a:gd name="connsiteX6" fmla="*/ 0 w 10661291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1099485 h 2198972"/>
              <a:gd name="connsiteX5" fmla="*/ 0 w 10240035"/>
              <a:gd name="connsiteY5" fmla="*/ 0 h 2198972"/>
              <a:gd name="connsiteX6" fmla="*/ 0 w 10240035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1099485 h 2198972"/>
              <a:gd name="connsiteX5" fmla="*/ 0 w 10240035"/>
              <a:gd name="connsiteY5" fmla="*/ 0 h 2198972"/>
              <a:gd name="connsiteX6" fmla="*/ 0 w 10240035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1099485 h 2198972"/>
              <a:gd name="connsiteX5" fmla="*/ 0 w 10240035"/>
              <a:gd name="connsiteY5" fmla="*/ 0 h 2198972"/>
              <a:gd name="connsiteX6" fmla="*/ 0 w 10240035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1099485 h 2198972"/>
              <a:gd name="connsiteX5" fmla="*/ 0 w 10240035"/>
              <a:gd name="connsiteY5" fmla="*/ 0 h 2198972"/>
              <a:gd name="connsiteX6" fmla="*/ 0 w 10240035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1099485 h 2198972"/>
              <a:gd name="connsiteX5" fmla="*/ 0 w 10240035"/>
              <a:gd name="connsiteY5" fmla="*/ 0 h 2198972"/>
              <a:gd name="connsiteX6" fmla="*/ 0 w 10240035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1099485 h 2198972"/>
              <a:gd name="connsiteX5" fmla="*/ 0 w 10240035"/>
              <a:gd name="connsiteY5" fmla="*/ 0 h 2198972"/>
              <a:gd name="connsiteX6" fmla="*/ 0 w 10240035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0 h 2198972"/>
              <a:gd name="connsiteX5" fmla="*/ 0 w 10240035"/>
              <a:gd name="connsiteY5" fmla="*/ 0 h 2198972"/>
              <a:gd name="connsiteX0" fmla="*/ 80772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0 h 2198972"/>
              <a:gd name="connsiteX5" fmla="*/ 807720 w 10240035"/>
              <a:gd name="connsiteY5" fmla="*/ 0 h 2198972"/>
              <a:gd name="connsiteX0" fmla="*/ 900020 w 10332335"/>
              <a:gd name="connsiteY0" fmla="*/ 0 h 2198972"/>
              <a:gd name="connsiteX1" fmla="*/ 10332335 w 10332335"/>
              <a:gd name="connsiteY1" fmla="*/ 0 h 2198972"/>
              <a:gd name="connsiteX2" fmla="*/ 8044129 w 10332335"/>
              <a:gd name="connsiteY2" fmla="*/ 2198972 h 2198972"/>
              <a:gd name="connsiteX3" fmla="*/ 1191786 w 10332335"/>
              <a:gd name="connsiteY3" fmla="*/ 2198971 h 2198972"/>
              <a:gd name="connsiteX4" fmla="*/ 900020 w 10332335"/>
              <a:gd name="connsiteY4" fmla="*/ 0 h 2198972"/>
              <a:gd name="connsiteX0" fmla="*/ 325154 w 9757469"/>
              <a:gd name="connsiteY0" fmla="*/ 0 h 2198972"/>
              <a:gd name="connsiteX1" fmla="*/ 9757469 w 9757469"/>
              <a:gd name="connsiteY1" fmla="*/ 0 h 2198972"/>
              <a:gd name="connsiteX2" fmla="*/ 7469263 w 9757469"/>
              <a:gd name="connsiteY2" fmla="*/ 2198972 h 2198972"/>
              <a:gd name="connsiteX3" fmla="*/ 616920 w 9757469"/>
              <a:gd name="connsiteY3" fmla="*/ 2198971 h 2198972"/>
              <a:gd name="connsiteX4" fmla="*/ 325154 w 9757469"/>
              <a:gd name="connsiteY4" fmla="*/ 0 h 2198972"/>
              <a:gd name="connsiteX0" fmla="*/ 0 w 9432315"/>
              <a:gd name="connsiteY0" fmla="*/ 0 h 2198972"/>
              <a:gd name="connsiteX1" fmla="*/ 9432315 w 9432315"/>
              <a:gd name="connsiteY1" fmla="*/ 0 h 2198972"/>
              <a:gd name="connsiteX2" fmla="*/ 7144109 w 9432315"/>
              <a:gd name="connsiteY2" fmla="*/ 2198972 h 2198972"/>
              <a:gd name="connsiteX3" fmla="*/ 291766 w 9432315"/>
              <a:gd name="connsiteY3" fmla="*/ 2198971 h 2198972"/>
              <a:gd name="connsiteX4" fmla="*/ 0 w 9432315"/>
              <a:gd name="connsiteY4" fmla="*/ 0 h 2198972"/>
              <a:gd name="connsiteX0" fmla="*/ 69347 w 9501662"/>
              <a:gd name="connsiteY0" fmla="*/ 0 h 2198972"/>
              <a:gd name="connsiteX1" fmla="*/ 9501662 w 9501662"/>
              <a:gd name="connsiteY1" fmla="*/ 0 h 2198972"/>
              <a:gd name="connsiteX2" fmla="*/ 7213456 w 9501662"/>
              <a:gd name="connsiteY2" fmla="*/ 2198972 h 2198972"/>
              <a:gd name="connsiteX3" fmla="*/ 86793 w 9501662"/>
              <a:gd name="connsiteY3" fmla="*/ 2198971 h 2198972"/>
              <a:gd name="connsiteX4" fmla="*/ 69347 w 9501662"/>
              <a:gd name="connsiteY4" fmla="*/ 0 h 2198972"/>
              <a:gd name="connsiteX0" fmla="*/ 0 w 9432315"/>
              <a:gd name="connsiteY0" fmla="*/ 0 h 2198972"/>
              <a:gd name="connsiteX1" fmla="*/ 9432315 w 9432315"/>
              <a:gd name="connsiteY1" fmla="*/ 0 h 2198972"/>
              <a:gd name="connsiteX2" fmla="*/ 7144109 w 9432315"/>
              <a:gd name="connsiteY2" fmla="*/ 2198972 h 2198972"/>
              <a:gd name="connsiteX3" fmla="*/ 17446 w 9432315"/>
              <a:gd name="connsiteY3" fmla="*/ 2198971 h 2198972"/>
              <a:gd name="connsiteX4" fmla="*/ 0 w 9432315"/>
              <a:gd name="connsiteY4" fmla="*/ 0 h 2198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32315" h="2198972">
                <a:moveTo>
                  <a:pt x="0" y="0"/>
                </a:moveTo>
                <a:lnTo>
                  <a:pt x="9432315" y="0"/>
                </a:lnTo>
                <a:cubicBezTo>
                  <a:pt x="9248860" y="1235175"/>
                  <a:pt x="8210334" y="2137277"/>
                  <a:pt x="7144109" y="2198972"/>
                </a:cubicBezTo>
                <a:lnTo>
                  <a:pt x="17446" y="2198971"/>
                </a:lnTo>
                <a:cubicBezTo>
                  <a:pt x="30721" y="1146676"/>
                  <a:pt x="575" y="838935"/>
                  <a:pt x="0" y="0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</p:spPr>
        <p:txBody>
          <a:bodyPr rtlCol="0"/>
          <a:lstStyle>
            <a:lvl1pPr marL="548640">
              <a:lnSpc>
                <a:spcPct val="100000"/>
              </a:lnSpc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en-US">
                <a:solidFill>
                  <a:srgbClr val="FFFFFF"/>
                </a:solidFill>
              </a:rPr>
              <a:t>单击此处编辑母版标题样式</a:t>
            </a:r>
            <a:endParaRPr lang="zh-CN" dirty="0">
              <a:solidFill>
                <a:srgbClr val="FFFFFF"/>
              </a:solidFill>
            </a:endParaRPr>
          </a:p>
        </p:txBody>
      </p:sp>
      <p:sp>
        <p:nvSpPr>
          <p:cNvPr id="18" name="图片占位符 17">
            <a:extLst>
              <a:ext uri="{FF2B5EF4-FFF2-40B4-BE49-F238E27FC236}">
                <a16:creationId xmlns:a16="http://schemas.microsoft.com/office/drawing/2014/main" id="{704EC18E-B48D-4AD7-A5B5-3D57255D1A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6483" y="0"/>
            <a:ext cx="2773332" cy="2202508"/>
          </a:xfrm>
          <a:custGeom>
            <a:avLst/>
            <a:gdLst>
              <a:gd name="connsiteX0" fmla="*/ 0 w 2773332"/>
              <a:gd name="connsiteY0" fmla="*/ 0 h 2202508"/>
              <a:gd name="connsiteX1" fmla="*/ 2773332 w 2773332"/>
              <a:gd name="connsiteY1" fmla="*/ 0 h 2202508"/>
              <a:gd name="connsiteX2" fmla="*/ 2773332 w 2773332"/>
              <a:gd name="connsiteY2" fmla="*/ 2202508 h 2202508"/>
              <a:gd name="connsiteX3" fmla="*/ 0 w 2773332"/>
              <a:gd name="connsiteY3" fmla="*/ 2202508 h 2202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3332" h="2202508">
                <a:moveTo>
                  <a:pt x="0" y="0"/>
                </a:moveTo>
                <a:lnTo>
                  <a:pt x="2773332" y="0"/>
                </a:lnTo>
                <a:lnTo>
                  <a:pt x="2773332" y="2202508"/>
                </a:lnTo>
                <a:lnTo>
                  <a:pt x="0" y="2202508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1" name="图片占位符 20">
            <a:extLst>
              <a:ext uri="{FF2B5EF4-FFF2-40B4-BE49-F238E27FC236}">
                <a16:creationId xmlns:a16="http://schemas.microsoft.com/office/drawing/2014/main" id="{FAE5A08C-2BA6-4754-806E-3BEAE8D2EC1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6484" y="2202508"/>
            <a:ext cx="2773332" cy="2327746"/>
          </a:xfrm>
          <a:custGeom>
            <a:avLst/>
            <a:gdLst>
              <a:gd name="connsiteX0" fmla="*/ 0 w 2773332"/>
              <a:gd name="connsiteY0" fmla="*/ 0 h 2327746"/>
              <a:gd name="connsiteX1" fmla="*/ 2773332 w 2773332"/>
              <a:gd name="connsiteY1" fmla="*/ 0 h 2327746"/>
              <a:gd name="connsiteX2" fmla="*/ 2773332 w 2773332"/>
              <a:gd name="connsiteY2" fmla="*/ 2327746 h 2327746"/>
              <a:gd name="connsiteX3" fmla="*/ 0 w 2773332"/>
              <a:gd name="connsiteY3" fmla="*/ 2327746 h 2327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3332" h="2327746">
                <a:moveTo>
                  <a:pt x="0" y="0"/>
                </a:moveTo>
                <a:lnTo>
                  <a:pt x="2773332" y="0"/>
                </a:lnTo>
                <a:lnTo>
                  <a:pt x="2773332" y="2327746"/>
                </a:lnTo>
                <a:lnTo>
                  <a:pt x="0" y="2327746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5" name="图片占位符 24">
            <a:extLst>
              <a:ext uri="{FF2B5EF4-FFF2-40B4-BE49-F238E27FC236}">
                <a16:creationId xmlns:a16="http://schemas.microsoft.com/office/drawing/2014/main" id="{BBE1FA0E-416C-4623-840A-A04A5237BC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6484" y="4530254"/>
            <a:ext cx="2773332" cy="2327746"/>
          </a:xfrm>
          <a:custGeom>
            <a:avLst/>
            <a:gdLst>
              <a:gd name="connsiteX0" fmla="*/ 0 w 2773332"/>
              <a:gd name="connsiteY0" fmla="*/ 0 h 2327746"/>
              <a:gd name="connsiteX1" fmla="*/ 2773332 w 2773332"/>
              <a:gd name="connsiteY1" fmla="*/ 0 h 2327746"/>
              <a:gd name="connsiteX2" fmla="*/ 2773332 w 2773332"/>
              <a:gd name="connsiteY2" fmla="*/ 2327746 h 2327746"/>
              <a:gd name="connsiteX3" fmla="*/ 0 w 2773332"/>
              <a:gd name="connsiteY3" fmla="*/ 2327746 h 2327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3332" h="2327746">
                <a:moveTo>
                  <a:pt x="0" y="0"/>
                </a:moveTo>
                <a:lnTo>
                  <a:pt x="2773332" y="0"/>
                </a:lnTo>
                <a:lnTo>
                  <a:pt x="2773332" y="2327746"/>
                </a:lnTo>
                <a:lnTo>
                  <a:pt x="0" y="2327746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03BD1FF0-3229-401F-AEC3-09AE70428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0" y="2794177"/>
            <a:ext cx="7476460" cy="3382786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/>
              <a:t>示例页脚文本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080524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分节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长方形 6">
            <a:extLst>
              <a:ext uri="{FF2B5EF4-FFF2-40B4-BE49-F238E27FC236}">
                <a16:creationId xmlns:a16="http://schemas.microsoft.com/office/drawing/2014/main" id="{C755B30B-7677-4AAC-9890-81A7EFF6B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dirty="0"/>
          </a:p>
        </p:txBody>
      </p:sp>
      <p:sp>
        <p:nvSpPr>
          <p:cNvPr id="8" name="长方形 7">
            <a:extLst>
              <a:ext uri="{FF2B5EF4-FFF2-40B4-BE49-F238E27FC236}">
                <a16:creationId xmlns:a16="http://schemas.microsoft.com/office/drawing/2014/main" id="{36E5F686-1654-4CE7-8DA0-0D626B36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CAA6281C-6C47-45BE-9BDA-1518A016E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685798"/>
            <a:ext cx="4770783" cy="3217461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algn="l" rtl="0"/>
            <a:r>
              <a:rPr lang="zh-CN" altLang="en-US">
                <a:solidFill>
                  <a:srgbClr val="FFFFFF"/>
                </a:solidFill>
              </a:rPr>
              <a:t>单击此处编辑母版标题样式</a:t>
            </a:r>
            <a:endParaRPr lang="zh-CN" dirty="0">
              <a:solidFill>
                <a:srgbClr val="FFFFFF"/>
              </a:solidFill>
            </a:endParaRPr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AC1FE5B8-D695-49EA-BEA4-B9282CC4EF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57901" y="1"/>
            <a:ext cx="6134099" cy="6857999"/>
          </a:xfrm>
          <a:custGeom>
            <a:avLst/>
            <a:gdLst>
              <a:gd name="connsiteX0" fmla="*/ 2378699 w 6134099"/>
              <a:gd name="connsiteY0" fmla="*/ 0 h 6857999"/>
              <a:gd name="connsiteX1" fmla="*/ 6134099 w 6134099"/>
              <a:gd name="connsiteY1" fmla="*/ 0 h 6857999"/>
              <a:gd name="connsiteX2" fmla="*/ 6134099 w 6134099"/>
              <a:gd name="connsiteY2" fmla="*/ 6857999 h 6857999"/>
              <a:gd name="connsiteX3" fmla="*/ 2401766 w 6134099"/>
              <a:gd name="connsiteY3" fmla="*/ 6857999 h 6857999"/>
              <a:gd name="connsiteX4" fmla="*/ 2397402 w 6134099"/>
              <a:gd name="connsiteY4" fmla="*/ 6856523 h 6857999"/>
              <a:gd name="connsiteX5" fmla="*/ 0 w 6134099"/>
              <a:gd name="connsiteY5" fmla="*/ 3424574 h 6857999"/>
              <a:gd name="connsiteX6" fmla="*/ 2231484 w 6134099"/>
              <a:gd name="connsiteY6" fmla="*/ 5804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34099" h="6857999">
                <a:moveTo>
                  <a:pt x="2378699" y="0"/>
                </a:moveTo>
                <a:lnTo>
                  <a:pt x="6134099" y="0"/>
                </a:lnTo>
                <a:lnTo>
                  <a:pt x="6134099" y="6857999"/>
                </a:lnTo>
                <a:lnTo>
                  <a:pt x="2401766" y="6857999"/>
                </a:lnTo>
                <a:lnTo>
                  <a:pt x="2397402" y="6856523"/>
                </a:lnTo>
                <a:cubicBezTo>
                  <a:pt x="998410" y="6344283"/>
                  <a:pt x="0" y="5001024"/>
                  <a:pt x="0" y="3424574"/>
                </a:cubicBezTo>
                <a:cubicBezTo>
                  <a:pt x="0" y="1911182"/>
                  <a:pt x="920134" y="612699"/>
                  <a:pt x="2231484" y="58045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rtlCol="0" anchor="ctr">
            <a:noAutofit/>
          </a:bodyPr>
          <a:lstStyle>
            <a:lvl1pPr algn="ctr">
              <a:defRPr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14" name="副标题 2">
            <a:extLst>
              <a:ext uri="{FF2B5EF4-FFF2-40B4-BE49-F238E27FC236}">
                <a16:creationId xmlns:a16="http://schemas.microsoft.com/office/drawing/2014/main" id="{E24FC61A-6DA9-444C-9D55-2FE464BD58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327140"/>
            <a:ext cx="11576868" cy="2530860"/>
          </a:xfrm>
          <a:custGeom>
            <a:avLst/>
            <a:gdLst>
              <a:gd name="connsiteX0" fmla="*/ 0 w 11576868"/>
              <a:gd name="connsiteY0" fmla="*/ 0 h 2500380"/>
              <a:gd name="connsiteX1" fmla="*/ 10326678 w 11576868"/>
              <a:gd name="connsiteY1" fmla="*/ 0 h 2500380"/>
              <a:gd name="connsiteX2" fmla="*/ 11576868 w 11576868"/>
              <a:gd name="connsiteY2" fmla="*/ 1250190 h 2500380"/>
              <a:gd name="connsiteX3" fmla="*/ 11576868 w 11576868"/>
              <a:gd name="connsiteY3" fmla="*/ 2500380 h 2500380"/>
              <a:gd name="connsiteX4" fmla="*/ 0 w 11576868"/>
              <a:gd name="connsiteY4" fmla="*/ 2500380 h 2500380"/>
              <a:gd name="connsiteX5" fmla="*/ 0 w 11576868"/>
              <a:gd name="connsiteY5" fmla="*/ 0 h 2500380"/>
              <a:gd name="connsiteX0" fmla="*/ 0 w 12449160"/>
              <a:gd name="connsiteY0" fmla="*/ 0 h 2500380"/>
              <a:gd name="connsiteX1" fmla="*/ 10326678 w 12449160"/>
              <a:gd name="connsiteY1" fmla="*/ 0 h 2500380"/>
              <a:gd name="connsiteX2" fmla="*/ 11576868 w 12449160"/>
              <a:gd name="connsiteY2" fmla="*/ 2500380 h 2500380"/>
              <a:gd name="connsiteX3" fmla="*/ 0 w 12449160"/>
              <a:gd name="connsiteY3" fmla="*/ 2500380 h 2500380"/>
              <a:gd name="connsiteX4" fmla="*/ 0 w 12449160"/>
              <a:gd name="connsiteY4" fmla="*/ 0 h 2500380"/>
              <a:gd name="connsiteX0" fmla="*/ 0 w 11640738"/>
              <a:gd name="connsiteY0" fmla="*/ 0 h 2500380"/>
              <a:gd name="connsiteX1" fmla="*/ 10326678 w 11640738"/>
              <a:gd name="connsiteY1" fmla="*/ 0 h 2500380"/>
              <a:gd name="connsiteX2" fmla="*/ 11576868 w 11640738"/>
              <a:gd name="connsiteY2" fmla="*/ 2500380 h 2500380"/>
              <a:gd name="connsiteX3" fmla="*/ 0 w 11640738"/>
              <a:gd name="connsiteY3" fmla="*/ 2500380 h 2500380"/>
              <a:gd name="connsiteX4" fmla="*/ 0 w 11640738"/>
              <a:gd name="connsiteY4" fmla="*/ 0 h 2500380"/>
              <a:gd name="connsiteX0" fmla="*/ 0 w 11576868"/>
              <a:gd name="connsiteY0" fmla="*/ 0 h 2500380"/>
              <a:gd name="connsiteX1" fmla="*/ 10326678 w 11576868"/>
              <a:gd name="connsiteY1" fmla="*/ 0 h 2500380"/>
              <a:gd name="connsiteX2" fmla="*/ 11576868 w 11576868"/>
              <a:gd name="connsiteY2" fmla="*/ 2500380 h 2500380"/>
              <a:gd name="connsiteX3" fmla="*/ 0 w 11576868"/>
              <a:gd name="connsiteY3" fmla="*/ 2500380 h 2500380"/>
              <a:gd name="connsiteX4" fmla="*/ 0 w 11576868"/>
              <a:gd name="connsiteY4" fmla="*/ 0 h 2500380"/>
              <a:gd name="connsiteX0" fmla="*/ 0 w 11576868"/>
              <a:gd name="connsiteY0" fmla="*/ 0 h 2500380"/>
              <a:gd name="connsiteX1" fmla="*/ 9732318 w 11576868"/>
              <a:gd name="connsiteY1" fmla="*/ 0 h 2500380"/>
              <a:gd name="connsiteX2" fmla="*/ 11576868 w 11576868"/>
              <a:gd name="connsiteY2" fmla="*/ 2500380 h 2500380"/>
              <a:gd name="connsiteX3" fmla="*/ 0 w 11576868"/>
              <a:gd name="connsiteY3" fmla="*/ 2500380 h 2500380"/>
              <a:gd name="connsiteX4" fmla="*/ 0 w 11576868"/>
              <a:gd name="connsiteY4" fmla="*/ 0 h 2500380"/>
              <a:gd name="connsiteX0" fmla="*/ 0 w 11576868"/>
              <a:gd name="connsiteY0" fmla="*/ 0 h 2500380"/>
              <a:gd name="connsiteX1" fmla="*/ 9092238 w 11576868"/>
              <a:gd name="connsiteY1" fmla="*/ 0 h 2500380"/>
              <a:gd name="connsiteX2" fmla="*/ 11576868 w 11576868"/>
              <a:gd name="connsiteY2" fmla="*/ 2500380 h 2500380"/>
              <a:gd name="connsiteX3" fmla="*/ 0 w 11576868"/>
              <a:gd name="connsiteY3" fmla="*/ 2500380 h 2500380"/>
              <a:gd name="connsiteX4" fmla="*/ 0 w 11576868"/>
              <a:gd name="connsiteY4" fmla="*/ 0 h 2500380"/>
              <a:gd name="connsiteX0" fmla="*/ 0 w 11576868"/>
              <a:gd name="connsiteY0" fmla="*/ 0 h 2500380"/>
              <a:gd name="connsiteX1" fmla="*/ 8817918 w 11576868"/>
              <a:gd name="connsiteY1" fmla="*/ 0 h 2500380"/>
              <a:gd name="connsiteX2" fmla="*/ 11576868 w 11576868"/>
              <a:gd name="connsiteY2" fmla="*/ 2500380 h 2500380"/>
              <a:gd name="connsiteX3" fmla="*/ 0 w 11576868"/>
              <a:gd name="connsiteY3" fmla="*/ 2500380 h 2500380"/>
              <a:gd name="connsiteX4" fmla="*/ 0 w 11576868"/>
              <a:gd name="connsiteY4" fmla="*/ 0 h 2500380"/>
              <a:gd name="connsiteX0" fmla="*/ 0 w 11576868"/>
              <a:gd name="connsiteY0" fmla="*/ 0 h 2500380"/>
              <a:gd name="connsiteX1" fmla="*/ 8558838 w 11576868"/>
              <a:gd name="connsiteY1" fmla="*/ 0 h 2500380"/>
              <a:gd name="connsiteX2" fmla="*/ 11576868 w 11576868"/>
              <a:gd name="connsiteY2" fmla="*/ 2500380 h 2500380"/>
              <a:gd name="connsiteX3" fmla="*/ 0 w 11576868"/>
              <a:gd name="connsiteY3" fmla="*/ 2500380 h 2500380"/>
              <a:gd name="connsiteX4" fmla="*/ 0 w 11576868"/>
              <a:gd name="connsiteY4" fmla="*/ 0 h 2500380"/>
              <a:gd name="connsiteX0" fmla="*/ 0 w 11576868"/>
              <a:gd name="connsiteY0" fmla="*/ 10567 h 2510947"/>
              <a:gd name="connsiteX1" fmla="*/ 8558838 w 11576868"/>
              <a:gd name="connsiteY1" fmla="*/ 10567 h 2510947"/>
              <a:gd name="connsiteX2" fmla="*/ 11576868 w 11576868"/>
              <a:gd name="connsiteY2" fmla="*/ 2510947 h 2510947"/>
              <a:gd name="connsiteX3" fmla="*/ 0 w 11576868"/>
              <a:gd name="connsiteY3" fmla="*/ 2510947 h 2510947"/>
              <a:gd name="connsiteX4" fmla="*/ 0 w 11576868"/>
              <a:gd name="connsiteY4" fmla="*/ 10567 h 2510947"/>
              <a:gd name="connsiteX0" fmla="*/ 0 w 11576868"/>
              <a:gd name="connsiteY0" fmla="*/ 462 h 2500842"/>
              <a:gd name="connsiteX1" fmla="*/ 8558838 w 11576868"/>
              <a:gd name="connsiteY1" fmla="*/ 462 h 2500842"/>
              <a:gd name="connsiteX2" fmla="*/ 11576868 w 11576868"/>
              <a:gd name="connsiteY2" fmla="*/ 2500842 h 2500842"/>
              <a:gd name="connsiteX3" fmla="*/ 0 w 11576868"/>
              <a:gd name="connsiteY3" fmla="*/ 2500842 h 2500842"/>
              <a:gd name="connsiteX4" fmla="*/ 0 w 11576868"/>
              <a:gd name="connsiteY4" fmla="*/ 462 h 2500842"/>
              <a:gd name="connsiteX0" fmla="*/ 0 w 11576868"/>
              <a:gd name="connsiteY0" fmla="*/ 30928 h 2531308"/>
              <a:gd name="connsiteX1" fmla="*/ 8558838 w 11576868"/>
              <a:gd name="connsiteY1" fmla="*/ 448 h 2531308"/>
              <a:gd name="connsiteX2" fmla="*/ 11576868 w 11576868"/>
              <a:gd name="connsiteY2" fmla="*/ 2531308 h 2531308"/>
              <a:gd name="connsiteX3" fmla="*/ 0 w 11576868"/>
              <a:gd name="connsiteY3" fmla="*/ 2531308 h 2531308"/>
              <a:gd name="connsiteX4" fmla="*/ 0 w 11576868"/>
              <a:gd name="connsiteY4" fmla="*/ 30928 h 2531308"/>
              <a:gd name="connsiteX0" fmla="*/ 0 w 11576868"/>
              <a:gd name="connsiteY0" fmla="*/ 30480 h 2530860"/>
              <a:gd name="connsiteX1" fmla="*/ 8558838 w 11576868"/>
              <a:gd name="connsiteY1" fmla="*/ 0 h 2530860"/>
              <a:gd name="connsiteX2" fmla="*/ 11576868 w 11576868"/>
              <a:gd name="connsiteY2" fmla="*/ 2530860 h 2530860"/>
              <a:gd name="connsiteX3" fmla="*/ 0 w 11576868"/>
              <a:gd name="connsiteY3" fmla="*/ 2530860 h 2530860"/>
              <a:gd name="connsiteX4" fmla="*/ 0 w 11576868"/>
              <a:gd name="connsiteY4" fmla="*/ 30480 h 2530860"/>
              <a:gd name="connsiteX0" fmla="*/ 0 w 11576868"/>
              <a:gd name="connsiteY0" fmla="*/ 30480 h 2530860"/>
              <a:gd name="connsiteX1" fmla="*/ 8558838 w 11576868"/>
              <a:gd name="connsiteY1" fmla="*/ 0 h 2530860"/>
              <a:gd name="connsiteX2" fmla="*/ 11576868 w 11576868"/>
              <a:gd name="connsiteY2" fmla="*/ 2530860 h 2530860"/>
              <a:gd name="connsiteX3" fmla="*/ 0 w 11576868"/>
              <a:gd name="connsiteY3" fmla="*/ 2530860 h 2530860"/>
              <a:gd name="connsiteX4" fmla="*/ 0 w 11576868"/>
              <a:gd name="connsiteY4" fmla="*/ 30480 h 2530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76868" h="2530860">
                <a:moveTo>
                  <a:pt x="0" y="30480"/>
                </a:moveTo>
                <a:lnTo>
                  <a:pt x="8558838" y="0"/>
                </a:lnTo>
                <a:cubicBezTo>
                  <a:pt x="10335916" y="20490"/>
                  <a:pt x="11453941" y="1016850"/>
                  <a:pt x="11576868" y="2530860"/>
                </a:cubicBezTo>
                <a:lnTo>
                  <a:pt x="0" y="2530860"/>
                </a:lnTo>
                <a:lnTo>
                  <a:pt x="0" y="3048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</p:spPr>
        <p:txBody>
          <a:bodyPr rtlCol="0" anchor="t"/>
          <a:lstStyle>
            <a:lvl1pPr marL="914400" indent="0">
              <a:lnSpc>
                <a:spcPct val="400000"/>
              </a:lnSpc>
              <a:buNone/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en-US">
                <a:solidFill>
                  <a:srgbClr val="FFFFFF"/>
                </a:solidFill>
              </a:rPr>
              <a:t>单击此处编辑母版副标题样式</a:t>
            </a:r>
            <a:endParaRPr lang="zh-C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901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日程表图表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9914860" cy="412331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 rtlCol="0"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zh-CN"/>
              <a:t>示例页脚文本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 rtlCol="0"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46954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日程表图表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440" y="1825625"/>
            <a:ext cx="1050036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 rtlCol="0"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zh-CN"/>
              <a:t>示例页脚文本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 rtlCol="0"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944635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引言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：形状 13">
            <a:extLst>
              <a:ext uri="{FF2B5EF4-FFF2-40B4-BE49-F238E27FC236}">
                <a16:creationId xmlns:a16="http://schemas.microsoft.com/office/drawing/2014/main" id="{9F47EA1B-2641-431A-B894-4A66FC5A0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6246663" y="-1789711"/>
            <a:ext cx="3354778" cy="6934200"/>
          </a:xfrm>
          <a:custGeom>
            <a:avLst/>
            <a:gdLst>
              <a:gd name="connsiteX0" fmla="*/ 2352312 w 2353172"/>
              <a:gd name="connsiteY0" fmla="*/ 0 h 4863918"/>
              <a:gd name="connsiteX1" fmla="*/ 2353172 w 2353172"/>
              <a:gd name="connsiteY1" fmla="*/ 0 h 4863918"/>
              <a:gd name="connsiteX2" fmla="*/ 2353172 w 2353172"/>
              <a:gd name="connsiteY2" fmla="*/ 4863918 h 4863918"/>
              <a:gd name="connsiteX3" fmla="*/ 2352312 w 2353172"/>
              <a:gd name="connsiteY3" fmla="*/ 4863918 h 4863918"/>
              <a:gd name="connsiteX4" fmla="*/ 2340504 w 2353172"/>
              <a:gd name="connsiteY4" fmla="*/ 4630072 h 4863918"/>
              <a:gd name="connsiteX5" fmla="*/ 134816 w 2353172"/>
              <a:gd name="connsiteY5" fmla="*/ 2438342 h 4863918"/>
              <a:gd name="connsiteX6" fmla="*/ 0 w 2353172"/>
              <a:gd name="connsiteY6" fmla="*/ 2431959 h 4863918"/>
              <a:gd name="connsiteX7" fmla="*/ 134816 w 2353172"/>
              <a:gd name="connsiteY7" fmla="*/ 2425576 h 4863918"/>
              <a:gd name="connsiteX8" fmla="*/ 2340504 w 2353172"/>
              <a:gd name="connsiteY8" fmla="*/ 233845 h 48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172" h="4863918">
                <a:moveTo>
                  <a:pt x="2352312" y="0"/>
                </a:moveTo>
                <a:lnTo>
                  <a:pt x="2353172" y="0"/>
                </a:lnTo>
                <a:lnTo>
                  <a:pt x="2353172" y="4863918"/>
                </a:lnTo>
                <a:lnTo>
                  <a:pt x="2352312" y="4863918"/>
                </a:lnTo>
                <a:lnTo>
                  <a:pt x="2340504" y="4630072"/>
                </a:lnTo>
                <a:cubicBezTo>
                  <a:pt x="2222700" y="3470082"/>
                  <a:pt x="1296917" y="2548952"/>
                  <a:pt x="134816" y="2438342"/>
                </a:cubicBezTo>
                <a:lnTo>
                  <a:pt x="0" y="2431959"/>
                </a:lnTo>
                <a:lnTo>
                  <a:pt x="134816" y="2425576"/>
                </a:lnTo>
                <a:cubicBezTo>
                  <a:pt x="1296917" y="2314966"/>
                  <a:pt x="2222700" y="1393835"/>
                  <a:pt x="2340504" y="23384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F21A2820-A76E-454D-9A0E-F8F7B2136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7" y="919717"/>
            <a:ext cx="5761074" cy="3423684"/>
          </a:xfrm>
        </p:spPr>
        <p:txBody>
          <a:bodyPr rtlCol="0"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en-US">
                <a:solidFill>
                  <a:srgbClr val="FFFFFF"/>
                </a:solidFill>
              </a:rPr>
              <a:t>单击此处编辑母版标题样式</a:t>
            </a:r>
            <a:endParaRPr lang="zh-CN" dirty="0">
              <a:solidFill>
                <a:srgbClr val="FFFFFF"/>
              </a:solidFill>
            </a:endParaRP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0ED9A69A-6A32-4722-924D-7FEFEA9195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7" y="4795284"/>
            <a:ext cx="4846674" cy="1084522"/>
          </a:xfrm>
        </p:spPr>
        <p:txBody>
          <a:bodyPr rtlCol="0"/>
          <a:lstStyle>
            <a:lvl1pPr>
              <a:buNone/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en-US">
                <a:solidFill>
                  <a:srgbClr val="FFFFFF"/>
                </a:solidFill>
              </a:rPr>
              <a:t>单击此处编辑母版副标题样式</a:t>
            </a:r>
            <a:endParaRPr lang="zh-CN" dirty="0">
              <a:solidFill>
                <a:srgbClr val="FFFFFF"/>
              </a:solidFill>
            </a:endParaRPr>
          </a:p>
        </p:txBody>
      </p:sp>
      <p:sp>
        <p:nvSpPr>
          <p:cNvPr id="12" name="任意多边形：形状 11">
            <a:extLst>
              <a:ext uri="{FF2B5EF4-FFF2-40B4-BE49-F238E27FC236}">
                <a16:creationId xmlns:a16="http://schemas.microsoft.com/office/drawing/2014/main" id="{F1587820-C6FA-402E-9F8D-2DAE5BF95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4513861" y="3447061"/>
            <a:ext cx="3354778" cy="3467100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52728" y="6434560"/>
            <a:ext cx="3428012" cy="365125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/>
              <a:t>示例页脚文本</a:t>
            </a:r>
          </a:p>
        </p:txBody>
      </p:sp>
      <p:sp>
        <p:nvSpPr>
          <p:cNvPr id="19" name="图片占位符 18">
            <a:extLst>
              <a:ext uri="{FF2B5EF4-FFF2-40B4-BE49-F238E27FC236}">
                <a16:creationId xmlns:a16="http://schemas.microsoft.com/office/drawing/2014/main" id="{31E70801-1BA4-4276-9934-E418115C03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24800" y="1"/>
            <a:ext cx="4267200" cy="685800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rtlCol="0" anchor="ctr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09277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团队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长方形 6">
            <a:extLst>
              <a:ext uri="{FF2B5EF4-FFF2-40B4-BE49-F238E27FC236}">
                <a16:creationId xmlns:a16="http://schemas.microsoft.com/office/drawing/2014/main" id="{BCA75F14-4851-4FA1-AF45-240D9124B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dirty="0"/>
          </a:p>
        </p:txBody>
      </p:sp>
      <p:sp>
        <p:nvSpPr>
          <p:cNvPr id="14" name="任意多边形：形状 13">
            <a:extLst>
              <a:ext uri="{FF2B5EF4-FFF2-40B4-BE49-F238E27FC236}">
                <a16:creationId xmlns:a16="http://schemas.microsoft.com/office/drawing/2014/main" id="{9AE08278-E6C4-4B25-8343-43C881C00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44850" y="1"/>
            <a:ext cx="2347151" cy="4454343"/>
          </a:xfrm>
          <a:custGeom>
            <a:avLst/>
            <a:gdLst>
              <a:gd name="connsiteX0" fmla="*/ 2329738 w 2347151"/>
              <a:gd name="connsiteY0" fmla="*/ 0 h 4454343"/>
              <a:gd name="connsiteX1" fmla="*/ 2347151 w 2347151"/>
              <a:gd name="connsiteY1" fmla="*/ 0 h 4454343"/>
              <a:gd name="connsiteX2" fmla="*/ 2347151 w 2347151"/>
              <a:gd name="connsiteY2" fmla="*/ 4454343 h 4454343"/>
              <a:gd name="connsiteX3" fmla="*/ 2340504 w 2347151"/>
              <a:gd name="connsiteY3" fmla="*/ 4322705 h 4454343"/>
              <a:gd name="connsiteX4" fmla="*/ 134816 w 2347151"/>
              <a:gd name="connsiteY4" fmla="*/ 2130974 h 4454343"/>
              <a:gd name="connsiteX5" fmla="*/ 0 w 2347151"/>
              <a:gd name="connsiteY5" fmla="*/ 2124591 h 4454343"/>
              <a:gd name="connsiteX6" fmla="*/ 134816 w 2347151"/>
              <a:gd name="connsiteY6" fmla="*/ 2118208 h 4454343"/>
              <a:gd name="connsiteX7" fmla="*/ 2309087 w 2347151"/>
              <a:gd name="connsiteY7" fmla="*/ 141037 h 445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7151" h="4454343">
                <a:moveTo>
                  <a:pt x="2329738" y="0"/>
                </a:moveTo>
                <a:lnTo>
                  <a:pt x="2347151" y="0"/>
                </a:lnTo>
                <a:lnTo>
                  <a:pt x="2347151" y="4454343"/>
                </a:lnTo>
                <a:lnTo>
                  <a:pt x="2340504" y="4322705"/>
                </a:lnTo>
                <a:cubicBezTo>
                  <a:pt x="2222700" y="3162715"/>
                  <a:pt x="1296917" y="2241584"/>
                  <a:pt x="134816" y="2130974"/>
                </a:cubicBezTo>
                <a:lnTo>
                  <a:pt x="0" y="2124591"/>
                </a:lnTo>
                <a:lnTo>
                  <a:pt x="134816" y="2118208"/>
                </a:lnTo>
                <a:cubicBezTo>
                  <a:pt x="1224286" y="2014511"/>
                  <a:pt x="2106054" y="1198443"/>
                  <a:pt x="2309087" y="141037"/>
                </a:cubicBez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dirty="0"/>
          </a:p>
        </p:txBody>
      </p:sp>
      <p:sp>
        <p:nvSpPr>
          <p:cNvPr id="15" name="任意多边形：形状 14">
            <a:extLst>
              <a:ext uri="{FF2B5EF4-FFF2-40B4-BE49-F238E27FC236}">
                <a16:creationId xmlns:a16="http://schemas.microsoft.com/office/drawing/2014/main" id="{20CC2109-6984-401D-BF1D-B4F0C35B0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44850" y="-770"/>
            <a:ext cx="2347151" cy="4454343"/>
          </a:xfrm>
          <a:custGeom>
            <a:avLst/>
            <a:gdLst>
              <a:gd name="connsiteX0" fmla="*/ 2329738 w 2347151"/>
              <a:gd name="connsiteY0" fmla="*/ 0 h 4454343"/>
              <a:gd name="connsiteX1" fmla="*/ 2347151 w 2347151"/>
              <a:gd name="connsiteY1" fmla="*/ 0 h 4454343"/>
              <a:gd name="connsiteX2" fmla="*/ 2347151 w 2347151"/>
              <a:gd name="connsiteY2" fmla="*/ 4454343 h 4454343"/>
              <a:gd name="connsiteX3" fmla="*/ 2340504 w 2347151"/>
              <a:gd name="connsiteY3" fmla="*/ 4322705 h 4454343"/>
              <a:gd name="connsiteX4" fmla="*/ 134816 w 2347151"/>
              <a:gd name="connsiteY4" fmla="*/ 2130974 h 4454343"/>
              <a:gd name="connsiteX5" fmla="*/ 0 w 2347151"/>
              <a:gd name="connsiteY5" fmla="*/ 2124591 h 4454343"/>
              <a:gd name="connsiteX6" fmla="*/ 134816 w 2347151"/>
              <a:gd name="connsiteY6" fmla="*/ 2118208 h 4454343"/>
              <a:gd name="connsiteX7" fmla="*/ 2309087 w 2347151"/>
              <a:gd name="connsiteY7" fmla="*/ 141037 h 445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7151" h="4454343">
                <a:moveTo>
                  <a:pt x="2329738" y="0"/>
                </a:moveTo>
                <a:lnTo>
                  <a:pt x="2347151" y="0"/>
                </a:lnTo>
                <a:lnTo>
                  <a:pt x="2347151" y="4454343"/>
                </a:lnTo>
                <a:lnTo>
                  <a:pt x="2340504" y="4322705"/>
                </a:lnTo>
                <a:cubicBezTo>
                  <a:pt x="2222700" y="3162715"/>
                  <a:pt x="1296917" y="2241584"/>
                  <a:pt x="134816" y="2130974"/>
                </a:cubicBezTo>
                <a:lnTo>
                  <a:pt x="0" y="2124591"/>
                </a:lnTo>
                <a:lnTo>
                  <a:pt x="134816" y="2118208"/>
                </a:lnTo>
                <a:cubicBezTo>
                  <a:pt x="1224286" y="2014511"/>
                  <a:pt x="2106054" y="1198443"/>
                  <a:pt x="2309087" y="14103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dirty="0"/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4510ECF1-6DD2-4E35-8398-66D763897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0159"/>
            <a:ext cx="12191999" cy="2128731"/>
          </a:xfrm>
          <a:custGeom>
            <a:avLst/>
            <a:gdLst>
              <a:gd name="connsiteX0" fmla="*/ 0 w 12191999"/>
              <a:gd name="connsiteY0" fmla="*/ 0 h 2123863"/>
              <a:gd name="connsiteX1" fmla="*/ 12191999 w 12191999"/>
              <a:gd name="connsiteY1" fmla="*/ 0 h 2123863"/>
              <a:gd name="connsiteX2" fmla="*/ 12191999 w 12191999"/>
              <a:gd name="connsiteY2" fmla="*/ 0 h 2123863"/>
              <a:gd name="connsiteX3" fmla="*/ 12191999 w 12191999"/>
              <a:gd name="connsiteY3" fmla="*/ 1061932 h 2123863"/>
              <a:gd name="connsiteX4" fmla="*/ 11130067 w 12191999"/>
              <a:gd name="connsiteY4" fmla="*/ 2123864 h 2123863"/>
              <a:gd name="connsiteX5" fmla="*/ 1061932 w 12191999"/>
              <a:gd name="connsiteY5" fmla="*/ 2123863 h 2123863"/>
              <a:gd name="connsiteX6" fmla="*/ 0 w 12191999"/>
              <a:gd name="connsiteY6" fmla="*/ 1061931 h 2123863"/>
              <a:gd name="connsiteX7" fmla="*/ 0 w 12191999"/>
              <a:gd name="connsiteY7" fmla="*/ 0 h 2123863"/>
              <a:gd name="connsiteX8" fmla="*/ 0 w 12191999"/>
              <a:gd name="connsiteY8" fmla="*/ 0 h 2123863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12191999 w 12191999"/>
              <a:gd name="connsiteY2" fmla="*/ 0 h 2123864"/>
              <a:gd name="connsiteX3" fmla="*/ 11130067 w 12191999"/>
              <a:gd name="connsiteY3" fmla="*/ 2123864 h 2123864"/>
              <a:gd name="connsiteX4" fmla="*/ 1061932 w 12191999"/>
              <a:gd name="connsiteY4" fmla="*/ 2123863 h 2123864"/>
              <a:gd name="connsiteX5" fmla="*/ 0 w 12191999"/>
              <a:gd name="connsiteY5" fmla="*/ 1061931 h 2123864"/>
              <a:gd name="connsiteX6" fmla="*/ 0 w 12191999"/>
              <a:gd name="connsiteY6" fmla="*/ 0 h 2123864"/>
              <a:gd name="connsiteX7" fmla="*/ 0 w 12191999"/>
              <a:gd name="connsiteY7" fmla="*/ 0 h 2123864"/>
              <a:gd name="connsiteX0" fmla="*/ 0 w 12191999"/>
              <a:gd name="connsiteY0" fmla="*/ 0 h 2123863"/>
              <a:gd name="connsiteX1" fmla="*/ 12191999 w 12191999"/>
              <a:gd name="connsiteY1" fmla="*/ 0 h 2123863"/>
              <a:gd name="connsiteX2" fmla="*/ 12191999 w 12191999"/>
              <a:gd name="connsiteY2" fmla="*/ 0 h 2123863"/>
              <a:gd name="connsiteX3" fmla="*/ 10261387 w 12191999"/>
              <a:gd name="connsiteY3" fmla="*/ 2108624 h 2123863"/>
              <a:gd name="connsiteX4" fmla="*/ 1061932 w 12191999"/>
              <a:gd name="connsiteY4" fmla="*/ 2123863 h 2123863"/>
              <a:gd name="connsiteX5" fmla="*/ 0 w 12191999"/>
              <a:gd name="connsiteY5" fmla="*/ 1061931 h 2123863"/>
              <a:gd name="connsiteX6" fmla="*/ 0 w 12191999"/>
              <a:gd name="connsiteY6" fmla="*/ 0 h 2123863"/>
              <a:gd name="connsiteX7" fmla="*/ 0 w 12191999"/>
              <a:gd name="connsiteY7" fmla="*/ 0 h 2123863"/>
              <a:gd name="connsiteX0" fmla="*/ 0 w 12191999"/>
              <a:gd name="connsiteY0" fmla="*/ 0 h 2123863"/>
              <a:gd name="connsiteX1" fmla="*/ 12191999 w 12191999"/>
              <a:gd name="connsiteY1" fmla="*/ 0 h 2123863"/>
              <a:gd name="connsiteX2" fmla="*/ 12191999 w 12191999"/>
              <a:gd name="connsiteY2" fmla="*/ 0 h 2123863"/>
              <a:gd name="connsiteX3" fmla="*/ 9758467 w 12191999"/>
              <a:gd name="connsiteY3" fmla="*/ 2108624 h 2123863"/>
              <a:gd name="connsiteX4" fmla="*/ 1061932 w 12191999"/>
              <a:gd name="connsiteY4" fmla="*/ 2123863 h 2123863"/>
              <a:gd name="connsiteX5" fmla="*/ 0 w 12191999"/>
              <a:gd name="connsiteY5" fmla="*/ 1061931 h 2123863"/>
              <a:gd name="connsiteX6" fmla="*/ 0 w 12191999"/>
              <a:gd name="connsiteY6" fmla="*/ 0 h 2123863"/>
              <a:gd name="connsiteX7" fmla="*/ 0 w 12191999"/>
              <a:gd name="connsiteY7" fmla="*/ 0 h 2123863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12191999 w 12191999"/>
              <a:gd name="connsiteY2" fmla="*/ 0 h 2123864"/>
              <a:gd name="connsiteX3" fmla="*/ 9636547 w 12191999"/>
              <a:gd name="connsiteY3" fmla="*/ 2123864 h 2123864"/>
              <a:gd name="connsiteX4" fmla="*/ 1061932 w 12191999"/>
              <a:gd name="connsiteY4" fmla="*/ 2123863 h 2123864"/>
              <a:gd name="connsiteX5" fmla="*/ 0 w 12191999"/>
              <a:gd name="connsiteY5" fmla="*/ 1061931 h 2123864"/>
              <a:gd name="connsiteX6" fmla="*/ 0 w 12191999"/>
              <a:gd name="connsiteY6" fmla="*/ 0 h 2123864"/>
              <a:gd name="connsiteX7" fmla="*/ 0 w 12191999"/>
              <a:gd name="connsiteY7" fmla="*/ 0 h 2123864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12191999 w 12191999"/>
              <a:gd name="connsiteY2" fmla="*/ 0 h 2123864"/>
              <a:gd name="connsiteX3" fmla="*/ 9636547 w 12191999"/>
              <a:gd name="connsiteY3" fmla="*/ 2123864 h 2123864"/>
              <a:gd name="connsiteX4" fmla="*/ 1061932 w 12191999"/>
              <a:gd name="connsiteY4" fmla="*/ 2123863 h 2123864"/>
              <a:gd name="connsiteX5" fmla="*/ 0 w 12191999"/>
              <a:gd name="connsiteY5" fmla="*/ 1061931 h 2123864"/>
              <a:gd name="connsiteX6" fmla="*/ 0 w 12191999"/>
              <a:gd name="connsiteY6" fmla="*/ 0 h 2123864"/>
              <a:gd name="connsiteX7" fmla="*/ 0 w 12191999"/>
              <a:gd name="connsiteY7" fmla="*/ 0 h 2123864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11612879 w 12191999"/>
              <a:gd name="connsiteY2" fmla="*/ 381000 h 2123864"/>
              <a:gd name="connsiteX3" fmla="*/ 9636547 w 12191999"/>
              <a:gd name="connsiteY3" fmla="*/ 2123864 h 2123864"/>
              <a:gd name="connsiteX4" fmla="*/ 1061932 w 12191999"/>
              <a:gd name="connsiteY4" fmla="*/ 2123863 h 2123864"/>
              <a:gd name="connsiteX5" fmla="*/ 0 w 12191999"/>
              <a:gd name="connsiteY5" fmla="*/ 1061931 h 2123864"/>
              <a:gd name="connsiteX6" fmla="*/ 0 w 12191999"/>
              <a:gd name="connsiteY6" fmla="*/ 0 h 2123864"/>
              <a:gd name="connsiteX7" fmla="*/ 0 w 12191999"/>
              <a:gd name="connsiteY7" fmla="*/ 0 h 2123864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11612879 w 12191999"/>
              <a:gd name="connsiteY2" fmla="*/ 381000 h 2123864"/>
              <a:gd name="connsiteX3" fmla="*/ 9636547 w 12191999"/>
              <a:gd name="connsiteY3" fmla="*/ 2123864 h 2123864"/>
              <a:gd name="connsiteX4" fmla="*/ 1061932 w 12191999"/>
              <a:gd name="connsiteY4" fmla="*/ 2123863 h 2123864"/>
              <a:gd name="connsiteX5" fmla="*/ 0 w 12191999"/>
              <a:gd name="connsiteY5" fmla="*/ 1061931 h 2123864"/>
              <a:gd name="connsiteX6" fmla="*/ 0 w 12191999"/>
              <a:gd name="connsiteY6" fmla="*/ 0 h 2123864"/>
              <a:gd name="connsiteX7" fmla="*/ 0 w 12191999"/>
              <a:gd name="connsiteY7" fmla="*/ 0 h 2123864"/>
              <a:gd name="connsiteX0" fmla="*/ 0 w 12732723"/>
              <a:gd name="connsiteY0" fmla="*/ 0 h 2123864"/>
              <a:gd name="connsiteX1" fmla="*/ 12191999 w 12732723"/>
              <a:gd name="connsiteY1" fmla="*/ 0 h 2123864"/>
              <a:gd name="connsiteX2" fmla="*/ 9636547 w 12732723"/>
              <a:gd name="connsiteY2" fmla="*/ 2123864 h 2123864"/>
              <a:gd name="connsiteX3" fmla="*/ 1061932 w 12732723"/>
              <a:gd name="connsiteY3" fmla="*/ 2123863 h 2123864"/>
              <a:gd name="connsiteX4" fmla="*/ 0 w 12732723"/>
              <a:gd name="connsiteY4" fmla="*/ 1061931 h 2123864"/>
              <a:gd name="connsiteX5" fmla="*/ 0 w 12732723"/>
              <a:gd name="connsiteY5" fmla="*/ 0 h 2123864"/>
              <a:gd name="connsiteX6" fmla="*/ 0 w 12732723"/>
              <a:gd name="connsiteY6" fmla="*/ 0 h 2123864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9636547 w 12191999"/>
              <a:gd name="connsiteY2" fmla="*/ 2123864 h 2123864"/>
              <a:gd name="connsiteX3" fmla="*/ 1061932 w 12191999"/>
              <a:gd name="connsiteY3" fmla="*/ 2123863 h 2123864"/>
              <a:gd name="connsiteX4" fmla="*/ 0 w 12191999"/>
              <a:gd name="connsiteY4" fmla="*/ 1061931 h 2123864"/>
              <a:gd name="connsiteX5" fmla="*/ 0 w 12191999"/>
              <a:gd name="connsiteY5" fmla="*/ 0 h 2123864"/>
              <a:gd name="connsiteX6" fmla="*/ 0 w 12191999"/>
              <a:gd name="connsiteY6" fmla="*/ 0 h 2123864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9636547 w 12191999"/>
              <a:gd name="connsiteY2" fmla="*/ 2123864 h 2123864"/>
              <a:gd name="connsiteX3" fmla="*/ 1061932 w 12191999"/>
              <a:gd name="connsiteY3" fmla="*/ 2123863 h 2123864"/>
              <a:gd name="connsiteX4" fmla="*/ 0 w 12191999"/>
              <a:gd name="connsiteY4" fmla="*/ 1061931 h 2123864"/>
              <a:gd name="connsiteX5" fmla="*/ 0 w 12191999"/>
              <a:gd name="connsiteY5" fmla="*/ 0 h 2123864"/>
              <a:gd name="connsiteX6" fmla="*/ 0 w 12191999"/>
              <a:gd name="connsiteY6" fmla="*/ 0 h 2123864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9636547 w 12191999"/>
              <a:gd name="connsiteY2" fmla="*/ 2123864 h 2123864"/>
              <a:gd name="connsiteX3" fmla="*/ 1061932 w 12191999"/>
              <a:gd name="connsiteY3" fmla="*/ 2123863 h 2123864"/>
              <a:gd name="connsiteX4" fmla="*/ 0 w 12191999"/>
              <a:gd name="connsiteY4" fmla="*/ 1061931 h 2123864"/>
              <a:gd name="connsiteX5" fmla="*/ 0 w 12191999"/>
              <a:gd name="connsiteY5" fmla="*/ 0 h 2123864"/>
              <a:gd name="connsiteX6" fmla="*/ 0 w 12191999"/>
              <a:gd name="connsiteY6" fmla="*/ 0 h 2123864"/>
              <a:gd name="connsiteX0" fmla="*/ 0 w 12191999"/>
              <a:gd name="connsiteY0" fmla="*/ 0 h 2126534"/>
              <a:gd name="connsiteX1" fmla="*/ 12191999 w 12191999"/>
              <a:gd name="connsiteY1" fmla="*/ 0 h 2126534"/>
              <a:gd name="connsiteX2" fmla="*/ 9636547 w 12191999"/>
              <a:gd name="connsiteY2" fmla="*/ 2123864 h 2126534"/>
              <a:gd name="connsiteX3" fmla="*/ 1061932 w 12191999"/>
              <a:gd name="connsiteY3" fmla="*/ 2123863 h 2126534"/>
              <a:gd name="connsiteX4" fmla="*/ 0 w 12191999"/>
              <a:gd name="connsiteY4" fmla="*/ 1061931 h 2126534"/>
              <a:gd name="connsiteX5" fmla="*/ 0 w 12191999"/>
              <a:gd name="connsiteY5" fmla="*/ 0 h 2126534"/>
              <a:gd name="connsiteX6" fmla="*/ 0 w 12191999"/>
              <a:gd name="connsiteY6" fmla="*/ 0 h 2126534"/>
              <a:gd name="connsiteX0" fmla="*/ 0 w 12191999"/>
              <a:gd name="connsiteY0" fmla="*/ 0 h 2388136"/>
              <a:gd name="connsiteX1" fmla="*/ 12191999 w 12191999"/>
              <a:gd name="connsiteY1" fmla="*/ 0 h 2388136"/>
              <a:gd name="connsiteX2" fmla="*/ 9636547 w 12191999"/>
              <a:gd name="connsiteY2" fmla="*/ 2123864 h 2388136"/>
              <a:gd name="connsiteX3" fmla="*/ 1061932 w 12191999"/>
              <a:gd name="connsiteY3" fmla="*/ 2123863 h 2388136"/>
              <a:gd name="connsiteX4" fmla="*/ 0 w 12191999"/>
              <a:gd name="connsiteY4" fmla="*/ 2128731 h 2388136"/>
              <a:gd name="connsiteX5" fmla="*/ 0 w 12191999"/>
              <a:gd name="connsiteY5" fmla="*/ 0 h 2388136"/>
              <a:gd name="connsiteX6" fmla="*/ 0 w 12191999"/>
              <a:gd name="connsiteY6" fmla="*/ 0 h 2388136"/>
              <a:gd name="connsiteX0" fmla="*/ 0 w 12191999"/>
              <a:gd name="connsiteY0" fmla="*/ 0 h 2128731"/>
              <a:gd name="connsiteX1" fmla="*/ 12191999 w 12191999"/>
              <a:gd name="connsiteY1" fmla="*/ 0 h 2128731"/>
              <a:gd name="connsiteX2" fmla="*/ 9636547 w 12191999"/>
              <a:gd name="connsiteY2" fmla="*/ 2123864 h 2128731"/>
              <a:gd name="connsiteX3" fmla="*/ 0 w 12191999"/>
              <a:gd name="connsiteY3" fmla="*/ 2128731 h 2128731"/>
              <a:gd name="connsiteX4" fmla="*/ 0 w 12191999"/>
              <a:gd name="connsiteY4" fmla="*/ 0 h 2128731"/>
              <a:gd name="connsiteX5" fmla="*/ 0 w 12191999"/>
              <a:gd name="connsiteY5" fmla="*/ 0 h 2128731"/>
              <a:gd name="connsiteX0" fmla="*/ 0 w 12191999"/>
              <a:gd name="connsiteY0" fmla="*/ 0 h 2128731"/>
              <a:gd name="connsiteX1" fmla="*/ 12191999 w 12191999"/>
              <a:gd name="connsiteY1" fmla="*/ 0 h 2128731"/>
              <a:gd name="connsiteX2" fmla="*/ 9636547 w 12191999"/>
              <a:gd name="connsiteY2" fmla="*/ 2123864 h 2128731"/>
              <a:gd name="connsiteX3" fmla="*/ 0 w 12191999"/>
              <a:gd name="connsiteY3" fmla="*/ 2128731 h 2128731"/>
              <a:gd name="connsiteX4" fmla="*/ 0 w 12191999"/>
              <a:gd name="connsiteY4" fmla="*/ 0 h 2128731"/>
              <a:gd name="connsiteX5" fmla="*/ 0 w 12191999"/>
              <a:gd name="connsiteY5" fmla="*/ 0 h 2128731"/>
              <a:gd name="connsiteX0" fmla="*/ 0 w 12191999"/>
              <a:gd name="connsiteY0" fmla="*/ 0 h 2128731"/>
              <a:gd name="connsiteX1" fmla="*/ 12191999 w 12191999"/>
              <a:gd name="connsiteY1" fmla="*/ 0 h 2128731"/>
              <a:gd name="connsiteX2" fmla="*/ 9636547 w 12191999"/>
              <a:gd name="connsiteY2" fmla="*/ 2123864 h 2128731"/>
              <a:gd name="connsiteX3" fmla="*/ 0 w 12191999"/>
              <a:gd name="connsiteY3" fmla="*/ 2128731 h 2128731"/>
              <a:gd name="connsiteX4" fmla="*/ 0 w 12191999"/>
              <a:gd name="connsiteY4" fmla="*/ 0 h 2128731"/>
              <a:gd name="connsiteX5" fmla="*/ 0 w 12191999"/>
              <a:gd name="connsiteY5" fmla="*/ 0 h 2128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2128731">
                <a:moveTo>
                  <a:pt x="0" y="0"/>
                </a:moveTo>
                <a:lnTo>
                  <a:pt x="12191999" y="0"/>
                </a:lnTo>
                <a:cubicBezTo>
                  <a:pt x="12045490" y="887377"/>
                  <a:pt x="11262958" y="2196607"/>
                  <a:pt x="9636547" y="2123864"/>
                </a:cubicBezTo>
                <a:lnTo>
                  <a:pt x="0" y="2128731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</p:spPr>
        <p:txBody>
          <a:bodyPr rtlCol="0"/>
          <a:lstStyle>
            <a:lvl1pPr marL="914400">
              <a:lnSpc>
                <a:spcPct val="100000"/>
              </a:lnSpc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en-US">
                <a:solidFill>
                  <a:srgbClr val="FFFFFF"/>
                </a:solidFill>
              </a:rPr>
              <a:t>单击此处编辑母版标题样式</a:t>
            </a:r>
            <a:endParaRPr lang="zh-CN" dirty="0">
              <a:solidFill>
                <a:srgbClr val="FFFFFF"/>
              </a:solidFill>
            </a:endParaRPr>
          </a:p>
        </p:txBody>
      </p:sp>
      <p:sp>
        <p:nvSpPr>
          <p:cNvPr id="25" name="图片占位符 36">
            <a:extLst>
              <a:ext uri="{FF2B5EF4-FFF2-40B4-BE49-F238E27FC236}">
                <a16:creationId xmlns:a16="http://schemas.microsoft.com/office/drawing/2014/main" id="{22F784D1-8CE5-4710-ADC3-2F70D5766F7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63600" y="2185416"/>
            <a:ext cx="2286000" cy="1746504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4" name="文本占位符 30">
            <a:extLst>
              <a:ext uri="{FF2B5EF4-FFF2-40B4-BE49-F238E27FC236}">
                <a16:creationId xmlns:a16="http://schemas.microsoft.com/office/drawing/2014/main" id="{1F2D6BF5-159D-4F01-BDEB-0FBD75D3F49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71298" y="3970230"/>
            <a:ext cx="2286000" cy="877824"/>
          </a:xfrm>
        </p:spPr>
        <p:txBody>
          <a:bodyPr rtlCol="0" anchor="b" anchorCtr="0"/>
          <a:lstStyle>
            <a:lvl1pPr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zh-CN"/>
              <a:t>姓名</a:t>
            </a:r>
          </a:p>
        </p:txBody>
      </p:sp>
      <p:sp>
        <p:nvSpPr>
          <p:cNvPr id="17" name="文本占位符 2">
            <a:extLst>
              <a:ext uri="{FF2B5EF4-FFF2-40B4-BE49-F238E27FC236}">
                <a16:creationId xmlns:a16="http://schemas.microsoft.com/office/drawing/2014/main" id="{518C033F-CC28-477A-8A72-AD0398D3680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64181" y="4948171"/>
            <a:ext cx="2286000" cy="741904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/>
              <a:t>标题</a:t>
            </a:r>
          </a:p>
        </p:txBody>
      </p:sp>
      <p:sp>
        <p:nvSpPr>
          <p:cNvPr id="26" name="图片占位符 36">
            <a:extLst>
              <a:ext uri="{FF2B5EF4-FFF2-40B4-BE49-F238E27FC236}">
                <a16:creationId xmlns:a16="http://schemas.microsoft.com/office/drawing/2014/main" id="{599604B7-B0E5-4112-9123-341EB9C6267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593592" y="2185416"/>
            <a:ext cx="2286000" cy="1746504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1" name="文本占位符 30">
            <a:extLst>
              <a:ext uri="{FF2B5EF4-FFF2-40B4-BE49-F238E27FC236}">
                <a16:creationId xmlns:a16="http://schemas.microsoft.com/office/drawing/2014/main" id="{B4836FAA-F9D8-465B-8985-A5A10F5F2E2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93592" y="3971853"/>
            <a:ext cx="2286000" cy="877824"/>
          </a:xfrm>
        </p:spPr>
        <p:txBody>
          <a:bodyPr rtlCol="0" anchor="b" anchorCtr="0"/>
          <a:lstStyle>
            <a:lvl1pPr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zh-CN"/>
              <a:t>姓名</a:t>
            </a:r>
          </a:p>
        </p:txBody>
      </p:sp>
      <p:sp>
        <p:nvSpPr>
          <p:cNvPr id="18" name="文本占位符 2">
            <a:extLst>
              <a:ext uri="{FF2B5EF4-FFF2-40B4-BE49-F238E27FC236}">
                <a16:creationId xmlns:a16="http://schemas.microsoft.com/office/drawing/2014/main" id="{83A2A0BF-0F76-4FDC-97BF-55EBAD5FFFE7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593592" y="4948171"/>
            <a:ext cx="2286000" cy="741904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/>
              <a:t>标题</a:t>
            </a:r>
          </a:p>
        </p:txBody>
      </p:sp>
      <p:sp>
        <p:nvSpPr>
          <p:cNvPr id="27" name="图片占位符 36">
            <a:extLst>
              <a:ext uri="{FF2B5EF4-FFF2-40B4-BE49-F238E27FC236}">
                <a16:creationId xmlns:a16="http://schemas.microsoft.com/office/drawing/2014/main" id="{811A58E2-70B8-4F18-AF4A-136F58682C4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309360" y="2185416"/>
            <a:ext cx="2286000" cy="1746504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2" name="文本占位符 30">
            <a:extLst>
              <a:ext uri="{FF2B5EF4-FFF2-40B4-BE49-F238E27FC236}">
                <a16:creationId xmlns:a16="http://schemas.microsoft.com/office/drawing/2014/main" id="{51A90A66-376F-4665-B6E9-475C686D797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09360" y="3971853"/>
            <a:ext cx="2286000" cy="877824"/>
          </a:xfrm>
        </p:spPr>
        <p:txBody>
          <a:bodyPr rtlCol="0" anchor="b" anchorCtr="0"/>
          <a:lstStyle>
            <a:lvl1pPr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zh-CN"/>
              <a:t>姓名</a:t>
            </a:r>
          </a:p>
        </p:txBody>
      </p:sp>
      <p:sp>
        <p:nvSpPr>
          <p:cNvPr id="19" name="文本占位符 2">
            <a:extLst>
              <a:ext uri="{FF2B5EF4-FFF2-40B4-BE49-F238E27FC236}">
                <a16:creationId xmlns:a16="http://schemas.microsoft.com/office/drawing/2014/main" id="{7FD8E69F-7035-465B-98F7-47AAF27D3AD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6309360" y="4949098"/>
            <a:ext cx="2286000" cy="741904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/>
              <a:t>标题</a:t>
            </a:r>
          </a:p>
        </p:txBody>
      </p:sp>
      <p:sp>
        <p:nvSpPr>
          <p:cNvPr id="28" name="图片占位符 36">
            <a:extLst>
              <a:ext uri="{FF2B5EF4-FFF2-40B4-BE49-F238E27FC236}">
                <a16:creationId xmlns:a16="http://schemas.microsoft.com/office/drawing/2014/main" id="{D390D85C-0A55-413E-9301-4F451686AB8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015984" y="2185416"/>
            <a:ext cx="2286000" cy="1746504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3" name="文本占位符 30">
            <a:extLst>
              <a:ext uri="{FF2B5EF4-FFF2-40B4-BE49-F238E27FC236}">
                <a16:creationId xmlns:a16="http://schemas.microsoft.com/office/drawing/2014/main" id="{4C70777F-7849-4350-9858-AB46DD43F28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015984" y="3976192"/>
            <a:ext cx="2286000" cy="877824"/>
          </a:xfrm>
        </p:spPr>
        <p:txBody>
          <a:bodyPr rtlCol="0" anchor="b" anchorCtr="0"/>
          <a:lstStyle>
            <a:lvl1pPr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zh-CN"/>
              <a:t>姓名</a:t>
            </a:r>
          </a:p>
        </p:txBody>
      </p:sp>
      <p:sp>
        <p:nvSpPr>
          <p:cNvPr id="20" name="文本占位符 2">
            <a:extLst>
              <a:ext uri="{FF2B5EF4-FFF2-40B4-BE49-F238E27FC236}">
                <a16:creationId xmlns:a16="http://schemas.microsoft.com/office/drawing/2014/main" id="{08918885-EB29-485A-A99A-D589B7ABAD71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9015984" y="4945456"/>
            <a:ext cx="2286000" cy="741904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/>
              <a:t>标题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/>
              <a:t>示例页脚文本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57911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内容 2 列（比较幻灯片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48056"/>
            <a:ext cx="10515600" cy="1325563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5157787" cy="3554039"/>
          </a:xfrm>
        </p:spPr>
        <p:txBody>
          <a:bodyPr rtlCol="0">
            <a:noAutofit/>
          </a:bodyPr>
          <a:lstStyle>
            <a:lvl1pPr marL="283464" indent="-283464">
              <a:defRPr sz="2000"/>
            </a:lvl1pPr>
            <a:lvl2pPr marL="283464" indent="-283464">
              <a:defRPr sz="1800"/>
            </a:lvl2pPr>
            <a:lvl3pPr marL="283464" indent="-283464">
              <a:defRPr sz="1600"/>
            </a:lvl3pPr>
            <a:lvl4pPr marL="283464" indent="-283464">
              <a:defRPr sz="1400"/>
            </a:lvl4pPr>
            <a:lvl5pPr marL="283464" indent="-283464">
              <a:defRPr sz="14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5623"/>
            <a:ext cx="5183188" cy="3554040"/>
          </a:xfrm>
        </p:spPr>
        <p:txBody>
          <a:bodyPr rtlCol="0">
            <a:noAutofit/>
          </a:bodyPr>
          <a:lstStyle>
            <a:lvl1pPr marL="283464" indent="-283464">
              <a:defRPr sz="2000"/>
            </a:lvl1pPr>
            <a:lvl2pPr marL="283464" indent="-283464">
              <a:defRPr sz="1800"/>
            </a:lvl2pPr>
            <a:lvl3pPr marL="283464" indent="-283464">
              <a:defRPr sz="1600"/>
            </a:lvl3pPr>
            <a:lvl4pPr marL="283464" indent="-283464">
              <a:defRPr sz="1400"/>
            </a:lvl4pPr>
            <a:lvl5pPr marL="283464" indent="-283464">
              <a:defRPr sz="14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695568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：形状 28">
            <a:extLst>
              <a:ext uri="{FF2B5EF4-FFF2-40B4-BE49-F238E27FC236}">
                <a16:creationId xmlns:a16="http://schemas.microsoft.com/office/drawing/2014/main" id="{7A08E557-10DB-421A-876E-1AE58F8E07C4}"/>
              </a:ext>
            </a:extLst>
          </p:cNvPr>
          <p:cNvSpPr/>
          <p:nvPr/>
        </p:nvSpPr>
        <p:spPr>
          <a:xfrm>
            <a:off x="8839807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2EBCA0-8609-4F35-8CA7-7AD35FDA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434560"/>
            <a:ext cx="342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zh-CN" sz="1000"/>
              <a:t>示例页脚文本</a:t>
            </a:r>
          </a:p>
        </p:txBody>
      </p:sp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FDA9639-38D2-4CD4-A861-F6B4C6CB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5" y="590372"/>
            <a:ext cx="10202248" cy="1325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/>
              <a:t>单击此处编辑母版标题样式</a:t>
            </a:r>
            <a:endParaRPr 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AF00B1-16C1-47B3-A7A0-B7146831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825" y="1916262"/>
            <a:ext cx="10192198" cy="413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CF9501-5B6B-4DAF-B59D-3C129ED80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17000" y="6433202"/>
            <a:ext cx="2374150" cy="36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pc="5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zh-CN" dirty="0"/>
              <a:t>20</a:t>
            </a:r>
            <a:r>
              <a:rPr lang="en-US" altLang="zh-CN" dirty="0"/>
              <a:t>21</a:t>
            </a:r>
            <a:r>
              <a:rPr lang="zh-CN" dirty="0"/>
              <a:t>/</a:t>
            </a:r>
            <a:r>
              <a:rPr lang="en-US" altLang="zh-CN" dirty="0"/>
              <a:t>09</a:t>
            </a:r>
            <a:r>
              <a:rPr lang="zh-CN" dirty="0"/>
              <a:t>/</a:t>
            </a:r>
            <a:r>
              <a:rPr lang="en-US" altLang="zh-CN" dirty="0"/>
              <a:t>01</a:t>
            </a:r>
            <a:endParaRPr lang="zh-CN" dirty="0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37685DBD-B7AE-41D8-8CF1-B21CD58E1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0" y="6433203"/>
            <a:ext cx="693263" cy="367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  <a:latin typeface="+mj-lt"/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37763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3" r:id="rId2"/>
    <p:sldLayoutId id="2147483674" r:id="rId3"/>
    <p:sldLayoutId id="2147483675" r:id="rId4"/>
    <p:sldLayoutId id="2147483662" r:id="rId5"/>
    <p:sldLayoutId id="2147483688" r:id="rId6"/>
    <p:sldLayoutId id="2147483679" r:id="rId7"/>
    <p:sldLayoutId id="2147483685" r:id="rId8"/>
    <p:sldLayoutId id="2147483665" r:id="rId9"/>
    <p:sldLayoutId id="2147483681" r:id="rId10"/>
    <p:sldLayoutId id="2147483678" r:id="rId11"/>
    <p:sldLayoutId id="2147483683" r:id="rId12"/>
    <p:sldLayoutId id="2147483684" r:id="rId13"/>
    <p:sldLayoutId id="2147483661" r:id="rId14"/>
    <p:sldLayoutId id="2147483663" r:id="rId15"/>
    <p:sldLayoutId id="2147483664" r:id="rId16"/>
    <p:sldLayoutId id="2147483666" r:id="rId17"/>
    <p:sldLayoutId id="2147483668" r:id="rId18"/>
    <p:sldLayoutId id="2147483669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736">
          <p15:clr>
            <a:srgbClr val="F26B43"/>
          </p15:clr>
        </p15:guide>
        <p15:guide id="4" orient="horz" pos="3312">
          <p15:clr>
            <a:srgbClr val="F26B43"/>
          </p15:clr>
        </p15:guide>
        <p15:guide id="5" orient="horz" pos="432">
          <p15:clr>
            <a:srgbClr val="F26B43"/>
          </p15:clr>
        </p15:guide>
        <p15:guide id="7" pos="4416">
          <p15:clr>
            <a:srgbClr val="F26B43"/>
          </p15:clr>
        </p15:guide>
        <p15:guide id="8" pos="5568">
          <p15:clr>
            <a:srgbClr val="F26B43"/>
          </p15:clr>
        </p15:guide>
        <p15:guide id="9" pos="7296">
          <p15:clr>
            <a:srgbClr val="F26B43"/>
          </p15:clr>
        </p15:guide>
        <p15:guide id="10" pos="2688">
          <p15:clr>
            <a:srgbClr val="F26B43"/>
          </p15:clr>
        </p15:guide>
        <p15:guide id="11" pos="1536">
          <p15:clr>
            <a:srgbClr val="F26B43"/>
          </p15:clr>
        </p15:guide>
        <p15:guide id="12" pos="384">
          <p15:clr>
            <a:srgbClr val="F26B43"/>
          </p15:clr>
        </p15:guide>
        <p15:guide id="13" pos="2112">
          <p15:clr>
            <a:srgbClr val="F26B43"/>
          </p15:clr>
        </p15:guide>
        <p15:guide id="14" pos="4992">
          <p15:clr>
            <a:srgbClr val="F26B43"/>
          </p15:clr>
        </p15:guide>
        <p15:guide id="15" pos="6720">
          <p15:clr>
            <a:srgbClr val="F26B43"/>
          </p15:clr>
        </p15:guide>
        <p15:guide id="16" pos="960">
          <p15:clr>
            <a:srgbClr val="F26B43"/>
          </p15:clr>
        </p15:guide>
        <p15:guide id="17" pos="3264">
          <p15:clr>
            <a:srgbClr val="F26B43"/>
          </p15:clr>
        </p15:guide>
        <p15:guide id="18" orient="horz" pos="1008">
          <p15:clr>
            <a:srgbClr val="F26B43"/>
          </p15:clr>
        </p15:guide>
        <p15:guide id="19" orient="horz" pos="3888">
          <p15:clr>
            <a:srgbClr val="F26B43"/>
          </p15:clr>
        </p15:guide>
        <p15:guide id="20" pos="6144">
          <p15:clr>
            <a:srgbClr val="F26B43"/>
          </p15:clr>
        </p15:guide>
        <p15:guide id="21" orient="horz" pos="1584">
          <p15:clr>
            <a:srgbClr val="F26B43"/>
          </p15:clr>
        </p15:guide>
        <p15:guide id="22" pos="576">
          <p15:clr>
            <a:srgbClr val="F26B43"/>
          </p15:clr>
        </p15:guide>
        <p15:guide id="23" pos="7104">
          <p15:clr>
            <a:srgbClr val="F26B43"/>
          </p15:clr>
        </p15:guide>
        <p15:guide id="24" pos="768">
          <p15:clr>
            <a:srgbClr val="F26B43"/>
          </p15:clr>
        </p15:guide>
        <p15:guide id="25" pos="6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占位符 12">
            <a:extLst>
              <a:ext uri="{FF2B5EF4-FFF2-40B4-BE49-F238E27FC236}">
                <a16:creationId xmlns:a16="http://schemas.microsoft.com/office/drawing/2014/main" id="{973A7C7E-C448-42BB-B732-541A6CC83C8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4345" b="4345"/>
          <a:stretch/>
        </p:blipFill>
        <p:spPr>
          <a:xfrm>
            <a:off x="10" y="5"/>
            <a:ext cx="11273115" cy="6858000"/>
          </a:xfrm>
          <a:noFill/>
        </p:spPr>
      </p:pic>
      <p:sp>
        <p:nvSpPr>
          <p:cNvPr id="30" name="标题 29">
            <a:extLst>
              <a:ext uri="{FF2B5EF4-FFF2-40B4-BE49-F238E27FC236}">
                <a16:creationId xmlns:a16="http://schemas.microsoft.com/office/drawing/2014/main" id="{9DAE0213-8971-4F41-9E3D-5FCCD40DC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21" y="4330696"/>
            <a:ext cx="11582479" cy="2527304"/>
          </a:xfrm>
        </p:spPr>
        <p:txBody>
          <a:bodyPr rtlCol="0" anchor="t">
            <a:normAutofit/>
          </a:bodyPr>
          <a:lstStyle/>
          <a:p>
            <a:pPr rtl="0"/>
            <a:r>
              <a:rPr lang="en-US" altLang="zh-CN" sz="4100">
                <a:solidFill>
                  <a:srgbClr val="FFFFFF"/>
                </a:solidFill>
              </a:rPr>
              <a:t>Website Design for tourist attraction </a:t>
            </a:r>
            <a:endParaRPr lang="zh-CN" sz="4100">
              <a:solidFill>
                <a:srgbClr val="FFFFFF"/>
              </a:solidFill>
            </a:endParaRPr>
          </a:p>
        </p:txBody>
      </p:sp>
      <p:sp>
        <p:nvSpPr>
          <p:cNvPr id="10" name="副标题 9">
            <a:extLst>
              <a:ext uri="{FF2B5EF4-FFF2-40B4-BE49-F238E27FC236}">
                <a16:creationId xmlns:a16="http://schemas.microsoft.com/office/drawing/2014/main" id="{623FB30D-4353-4FDD-9FA6-2C7A5AF303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00614" y="5920740"/>
            <a:ext cx="5476512" cy="723900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dirty="0"/>
              <a:t>Website Design of John-Abbott College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032804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401ED9-04DB-4CDE-9061-CBB220C82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685798"/>
            <a:ext cx="4770783" cy="3217461"/>
          </a:xfrm>
        </p:spPr>
        <p:txBody>
          <a:bodyPr rtlCol="0" anchor="ctr">
            <a:normAutofit/>
          </a:bodyPr>
          <a:lstStyle/>
          <a:p>
            <a:pPr rtl="0"/>
            <a:r>
              <a:rPr lang="en-US" altLang="zh-CN" dirty="0">
                <a:solidFill>
                  <a:srgbClr val="FFFFFF"/>
                </a:solidFill>
              </a:rPr>
              <a:t>Implementation</a:t>
            </a:r>
            <a:endParaRPr lang="zh-CN" dirty="0">
              <a:solidFill>
                <a:srgbClr val="FFFFFF"/>
              </a:solidFill>
            </a:endParaRPr>
          </a:p>
        </p:txBody>
      </p:sp>
      <p:pic>
        <p:nvPicPr>
          <p:cNvPr id="6" name="图片占位符 5">
            <a:extLst>
              <a:ext uri="{FF2B5EF4-FFF2-40B4-BE49-F238E27FC236}">
                <a16:creationId xmlns:a16="http://schemas.microsoft.com/office/drawing/2014/main" id="{F5199BAF-8671-4A5C-B912-4B2556FF9B3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247" r="20247"/>
          <a:stretch/>
        </p:blipFill>
        <p:spPr>
          <a:xfrm>
            <a:off x="6057901" y="1"/>
            <a:ext cx="6134099" cy="6857999"/>
          </a:xfrm>
          <a:noFill/>
        </p:spPr>
      </p:pic>
      <p:sp>
        <p:nvSpPr>
          <p:cNvPr id="11" name="Subtitle 3">
            <a:extLst>
              <a:ext uri="{FF2B5EF4-FFF2-40B4-BE49-F238E27FC236}">
                <a16:creationId xmlns:a16="http://schemas.microsoft.com/office/drawing/2014/main" id="{630FD190-73CD-4C00-BBBE-244CEE608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327140"/>
            <a:ext cx="11576868" cy="2530860"/>
          </a:xfrm>
        </p:spPr>
        <p:txBody>
          <a:bodyPr/>
          <a:lstStyle/>
          <a:p>
            <a:r>
              <a:rPr lang="en-US" dirty="0"/>
              <a:t>Aug.29 ~ Aug.31</a:t>
            </a:r>
          </a:p>
        </p:txBody>
      </p:sp>
    </p:spTree>
    <p:extLst>
      <p:ext uri="{BB962C8B-B14F-4D97-AF65-F5344CB8AC3E}">
        <p14:creationId xmlns:p14="http://schemas.microsoft.com/office/powerpoint/2010/main" val="4020027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9A0FD-000E-4BE6-AF65-BB86C656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 rtlCol="0"/>
          <a:lstStyle/>
          <a:p>
            <a:pPr>
              <a:lnSpc>
                <a:spcPct val="115000"/>
              </a:lnSpc>
            </a:pPr>
            <a:r>
              <a:rPr lang="en-US" altLang="zh-CN" sz="40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Implementation </a:t>
            </a:r>
            <a:endParaRPr lang="zh-CN" altLang="zh-CN" sz="40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5D7998-ED26-4436-85BB-287CF3B0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E129AC-705E-40E6-B0FC-ECDDA2A4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 rtlCol="0"/>
          <a:lstStyle/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48698A3-3CB3-4698-8F42-F3D81D37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11</a:t>
            </a:fld>
            <a:endParaRPr lang="zh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A70D180-62D0-460E-86E9-614B0FF86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4060556" cy="4123318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105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Create the web pages using an IDE. </a:t>
            </a:r>
            <a:endParaRPr lang="zh-CN" altLang="zh-CN" sz="18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  <a:p>
            <a:pPr>
              <a:lnSpc>
                <a:spcPct val="115000"/>
              </a:lnSpc>
              <a:spcAft>
                <a:spcPts val="105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Use MS Visual Studio </a:t>
            </a:r>
            <a:endParaRPr lang="zh-CN" altLang="zh-CN" sz="18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  <a:p>
            <a:pPr>
              <a:lnSpc>
                <a:spcPct val="115000"/>
              </a:lnSpc>
              <a:spcAft>
                <a:spcPts val="105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Review the website in a browser and review a printed copy of each web page. </a:t>
            </a:r>
          </a:p>
          <a:p>
            <a:pPr>
              <a:lnSpc>
                <a:spcPct val="115000"/>
              </a:lnSpc>
              <a:spcAft>
                <a:spcPts val="105"/>
              </a:spcAft>
            </a:pP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Team work on </a:t>
            </a:r>
            <a:r>
              <a:rPr lang="en-US" altLang="zh-CN" sz="1800" dirty="0" err="1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Github</a:t>
            </a:r>
            <a:endParaRPr lang="zh-CN" altLang="zh-CN" sz="18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70B6495-F893-43D4-81C2-3AE14295C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955" y="1532215"/>
            <a:ext cx="6037221" cy="464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530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9A0FD-000E-4BE6-AF65-BB86C656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 rtlCol="0"/>
          <a:lstStyle/>
          <a:p>
            <a:pPr>
              <a:lnSpc>
                <a:spcPct val="115000"/>
              </a:lnSpc>
            </a:pPr>
            <a:r>
              <a:rPr lang="en-US" altLang="zh-CN" sz="40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Project management</a:t>
            </a:r>
            <a:endParaRPr lang="zh-CN" altLang="zh-CN" sz="40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5D7998-ED26-4436-85BB-287CF3B0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E129AC-705E-40E6-B0FC-ECDDA2A4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 rtlCol="0"/>
          <a:lstStyle/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48698A3-3CB3-4698-8F42-F3D81D37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12</a:t>
            </a:fld>
            <a:endParaRPr lang="zh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D70500E-6986-4564-9747-73B90E0C5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2946400" cy="4123318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105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Team reviews every web page and check if they are running well.</a:t>
            </a:r>
            <a:endParaRPr lang="zh-CN" altLang="zh-CN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Make changes or corrections. Do final change and adjustment.</a:t>
            </a:r>
            <a:endParaRPr lang="zh-CN" altLang="zh-CN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pic>
        <p:nvPicPr>
          <p:cNvPr id="10" name="图片 9" descr="Generalized Gantt chart showing the typical phases of a web site design project.">
            <a:extLst>
              <a:ext uri="{FF2B5EF4-FFF2-40B4-BE49-F238E27FC236}">
                <a16:creationId xmlns:a16="http://schemas.microsoft.com/office/drawing/2014/main" id="{F00D082D-EC0E-4FD6-A164-031E8D80F6A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800" y="1994206"/>
            <a:ext cx="6968460" cy="41233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858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9A0FD-000E-4BE6-AF65-BB86C656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 rtlCol="0"/>
          <a:lstStyle/>
          <a:p>
            <a:pPr rtl="0"/>
            <a:r>
              <a:rPr lang="en-US" altLang="zh-CN" dirty="0"/>
              <a:t>Spring Method</a:t>
            </a:r>
            <a:endParaRPr lang="zh-CN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5D7998-ED26-4436-85BB-287CF3B0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E129AC-705E-40E6-B0FC-ECDDA2A4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 rtlCol="0"/>
          <a:lstStyle/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48698A3-3CB3-4698-8F42-F3D81D37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13</a:t>
            </a:fld>
            <a:endParaRPr lang="zh-CN" dirty="0"/>
          </a:p>
        </p:txBody>
      </p:sp>
      <p:pic>
        <p:nvPicPr>
          <p:cNvPr id="10" name="内容占位符 9" descr="图形用户界面&#10;&#10;描述已自动生成">
            <a:extLst>
              <a:ext uri="{FF2B5EF4-FFF2-40B4-BE49-F238E27FC236}">
                <a16:creationId xmlns:a16="http://schemas.microsoft.com/office/drawing/2014/main" id="{E77B791F-6055-4F1F-8955-1F3B6E2C519E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488"/>
          <a:stretch/>
        </p:blipFill>
        <p:spPr bwMode="auto">
          <a:xfrm>
            <a:off x="7901635" y="1524000"/>
            <a:ext cx="2067866" cy="509308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内容占位符 4">
            <a:extLst>
              <a:ext uri="{FF2B5EF4-FFF2-40B4-BE49-F238E27FC236}">
                <a16:creationId xmlns:a16="http://schemas.microsoft.com/office/drawing/2014/main" id="{27B6A6CB-46FC-4FA8-914B-0FEBAF2510A4}"/>
              </a:ext>
            </a:extLst>
          </p:cNvPr>
          <p:cNvSpPr txBox="1">
            <a:spLocks/>
          </p:cNvSpPr>
          <p:nvPr/>
        </p:nvSpPr>
        <p:spPr>
          <a:xfrm>
            <a:off x="914400" y="1919673"/>
            <a:ext cx="2946400" cy="4123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105"/>
              </a:spcAft>
            </a:pPr>
            <a:r>
              <a:rPr lang="en-US" altLang="zh-CN" sz="180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Team reviews every web page and check if they are running well.</a:t>
            </a:r>
            <a:endParaRPr lang="zh-CN" altLang="zh-CN" sz="180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altLang="zh-CN" sz="180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Make changes or corrections. Do final change and adjustment.</a:t>
            </a:r>
            <a:endParaRPr lang="zh-CN" altLang="zh-CN" sz="1800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562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584C88-9468-43F0-84FE-87E6F8995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 rtlCol="0"/>
          <a:lstStyle/>
          <a:p>
            <a:pPr rtl="0"/>
            <a:r>
              <a:rPr lang="en-US" altLang="zh-CN" dirty="0"/>
              <a:t>Schedule and Milestone</a:t>
            </a:r>
            <a:endParaRPr lang="zh-CN" dirty="0"/>
          </a:p>
        </p:txBody>
      </p:sp>
      <p:graphicFrame>
        <p:nvGraphicFramePr>
          <p:cNvPr id="7" name="内容占位符 3" descr="日程表占位符">
            <a:extLst>
              <a:ext uri="{FF2B5EF4-FFF2-40B4-BE49-F238E27FC236}">
                <a16:creationId xmlns:a16="http://schemas.microsoft.com/office/drawing/2014/main" id="{DCCF0814-D45B-4C2C-BB91-2CABE92699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4867070"/>
              </p:ext>
            </p:extLst>
          </p:nvPr>
        </p:nvGraphicFramePr>
        <p:xfrm>
          <a:off x="854075" y="1825625"/>
          <a:ext cx="104997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F60FF9-E837-4D2A-86A0-3B5D4D644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567E44-A438-462D-80F7-973D8E22B2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 rtlCol="0"/>
          <a:lstStyle/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5A7A9107-342C-447F-BD0F-E20064E5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14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568354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7EC466-2297-4C1B-8079-A514AB8D3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443553"/>
            <a:ext cx="9914859" cy="1325880"/>
          </a:xfrm>
        </p:spPr>
        <p:txBody>
          <a:bodyPr rtlCol="0"/>
          <a:lstStyle/>
          <a:p>
            <a:pPr rtl="0"/>
            <a:r>
              <a:rPr lang="en-US" altLang="zh-CN" dirty="0"/>
              <a:t>Summary·</a:t>
            </a:r>
            <a:endParaRPr 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C87D86-1B97-419B-878E-C18BA725F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709080"/>
            <a:ext cx="5868537" cy="3467881"/>
          </a:xfrm>
        </p:spPr>
        <p:txBody>
          <a:bodyPr rtlCol="0"/>
          <a:lstStyle/>
          <a:p>
            <a:pPr rtl="0"/>
            <a:r>
              <a:rPr lang="en-US" altLang="zh-CN" dirty="0"/>
              <a:t>Summary</a:t>
            </a:r>
            <a:endParaRPr lang="zh-CN" dirty="0"/>
          </a:p>
        </p:txBody>
      </p:sp>
      <p:pic>
        <p:nvPicPr>
          <p:cNvPr id="9" name="图片占位符 8">
            <a:extLst>
              <a:ext uri="{FF2B5EF4-FFF2-40B4-BE49-F238E27FC236}">
                <a16:creationId xmlns:a16="http://schemas.microsoft.com/office/drawing/2014/main" id="{B7D17764-41DE-474B-801F-3A31C13890C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2644" r="22644"/>
          <a:stretch/>
        </p:blipFill>
        <p:spPr>
          <a:xfrm>
            <a:off x="7326184" y="2126134"/>
            <a:ext cx="2434622" cy="2503056"/>
          </a:xfrm>
        </p:spPr>
      </p:pic>
      <p:pic>
        <p:nvPicPr>
          <p:cNvPr id="11" name="图片占位符 10">
            <a:extLst>
              <a:ext uri="{FF2B5EF4-FFF2-40B4-BE49-F238E27FC236}">
                <a16:creationId xmlns:a16="http://schemas.microsoft.com/office/drawing/2014/main" id="{D47600FE-FF70-4943-A9DC-B1AF91EC0CB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7664" b="7664"/>
          <a:stretch/>
        </p:blipFill>
        <p:spPr>
          <a:xfrm>
            <a:off x="9759092" y="2118839"/>
            <a:ext cx="2432908" cy="2498880"/>
          </a:xfrm>
        </p:spPr>
      </p:pic>
      <p:sp>
        <p:nvSpPr>
          <p:cNvPr id="17" name="页脚占位符 16">
            <a:extLst>
              <a:ext uri="{FF2B5EF4-FFF2-40B4-BE49-F238E27FC236}">
                <a16:creationId xmlns:a16="http://schemas.microsoft.com/office/drawing/2014/main" id="{7CF31D05-F197-49CC-87BE-4A7FEB813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4560"/>
            <a:ext cx="3428012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pic>
        <p:nvPicPr>
          <p:cNvPr id="15" name="图片占位符 14">
            <a:extLst>
              <a:ext uri="{FF2B5EF4-FFF2-40B4-BE49-F238E27FC236}">
                <a16:creationId xmlns:a16="http://schemas.microsoft.com/office/drawing/2014/main" id="{0A64F2A4-8811-44F1-825B-9D04590EB45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 l="22375" r="22375"/>
          <a:stretch/>
        </p:blipFill>
        <p:spPr>
          <a:xfrm>
            <a:off x="7324344" y="4503573"/>
            <a:ext cx="2434622" cy="2354427"/>
          </a:xfrm>
        </p:spPr>
      </p:pic>
      <p:pic>
        <p:nvPicPr>
          <p:cNvPr id="13" name="图片占位符 12">
            <a:extLst>
              <a:ext uri="{FF2B5EF4-FFF2-40B4-BE49-F238E27FC236}">
                <a16:creationId xmlns:a16="http://schemas.microsoft.com/office/drawing/2014/main" id="{38CED09D-01FE-44EB-A655-6EC0819B7094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5"/>
          <a:srcRect t="3598" b="3598"/>
          <a:stretch/>
        </p:blipFill>
        <p:spPr>
          <a:xfrm>
            <a:off x="9758966" y="4507560"/>
            <a:ext cx="2434622" cy="2350439"/>
          </a:xfrm>
        </p:spPr>
      </p:pic>
      <p:sp>
        <p:nvSpPr>
          <p:cNvPr id="16" name="日期占位符 15">
            <a:extLst>
              <a:ext uri="{FF2B5EF4-FFF2-40B4-BE49-F238E27FC236}">
                <a16:creationId xmlns:a16="http://schemas.microsoft.com/office/drawing/2014/main" id="{6D298BC0-D1EE-4B8A-B546-4C8799240D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00" y="6433202"/>
            <a:ext cx="2374150" cy="367841"/>
          </a:xfrm>
        </p:spPr>
        <p:txBody>
          <a:bodyPr rtlCol="0"/>
          <a:lstStyle/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18" name="灯片编号占位符 17">
            <a:extLst>
              <a:ext uri="{FF2B5EF4-FFF2-40B4-BE49-F238E27FC236}">
                <a16:creationId xmlns:a16="http://schemas.microsoft.com/office/drawing/2014/main" id="{0CFCA4BA-5731-4BC1-9FF7-23403BFA9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0" y="6433203"/>
            <a:ext cx="693263" cy="367842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15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154595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标题 58">
            <a:extLst>
              <a:ext uri="{FF2B5EF4-FFF2-40B4-BE49-F238E27FC236}">
                <a16:creationId xmlns:a16="http://schemas.microsoft.com/office/drawing/2014/main" id="{FD483A78-48D6-4682-BE37-B2D0C566D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1"/>
            <a:ext cx="9432315" cy="2198972"/>
          </a:xfrm>
        </p:spPr>
        <p:txBody>
          <a:bodyPr rtlCol="0"/>
          <a:lstStyle/>
          <a:p>
            <a:pPr rtl="0"/>
            <a:r>
              <a:rPr lang="en-US" altLang="zh-CN" dirty="0"/>
              <a:t>Team</a:t>
            </a:r>
            <a:endParaRPr lang="zh-CN" dirty="0"/>
          </a:p>
        </p:txBody>
      </p:sp>
      <p:pic>
        <p:nvPicPr>
          <p:cNvPr id="8" name="图片占位符 7">
            <a:extLst>
              <a:ext uri="{FF2B5EF4-FFF2-40B4-BE49-F238E27FC236}">
                <a16:creationId xmlns:a16="http://schemas.microsoft.com/office/drawing/2014/main" id="{1424FF41-F655-4118-95E4-CC03D489668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5079" r="25079"/>
          <a:stretch/>
        </p:blipFill>
        <p:spPr>
          <a:xfrm>
            <a:off x="-16483" y="0"/>
            <a:ext cx="2773332" cy="2202508"/>
          </a:xfrm>
        </p:spPr>
      </p:pic>
      <p:pic>
        <p:nvPicPr>
          <p:cNvPr id="10" name="图片占位符 9">
            <a:extLst>
              <a:ext uri="{FF2B5EF4-FFF2-40B4-BE49-F238E27FC236}">
                <a16:creationId xmlns:a16="http://schemas.microsoft.com/office/drawing/2014/main" id="{9CB36CBF-780F-44BF-90F7-7C2E32629CB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15404" b="15404"/>
          <a:stretch/>
        </p:blipFill>
        <p:spPr>
          <a:xfrm>
            <a:off x="-16484" y="2202508"/>
            <a:ext cx="2773332" cy="2327746"/>
          </a:xfrm>
        </p:spPr>
      </p:pic>
      <p:pic>
        <p:nvPicPr>
          <p:cNvPr id="12" name="图片占位符 11">
            <a:extLst>
              <a:ext uri="{FF2B5EF4-FFF2-40B4-BE49-F238E27FC236}">
                <a16:creationId xmlns:a16="http://schemas.microsoft.com/office/drawing/2014/main" id="{09C1E283-54F6-4BE3-BD4B-B4C5888D08CC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 t="15404" b="15404"/>
          <a:stretch/>
        </p:blipFill>
        <p:spPr>
          <a:xfrm>
            <a:off x="-16484" y="4530254"/>
            <a:ext cx="2773332" cy="2327746"/>
          </a:xfr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AFE50A-6F33-40AD-9446-D7F6D1B31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0" y="2794177"/>
            <a:ext cx="7476460" cy="3382786"/>
          </a:xfrm>
        </p:spPr>
        <p:txBody>
          <a:bodyPr rtlCol="0"/>
          <a:lstStyle/>
          <a:p>
            <a:pPr>
              <a:lnSpc>
                <a:spcPct val="115000"/>
              </a:lnSpc>
            </a:pPr>
            <a:r>
              <a:rPr lang="en-US" altLang="zh-CN" sz="18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Team member (5): </a:t>
            </a:r>
            <a:endParaRPr lang="zh-CN" altLang="zh-CN" sz="18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Guo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Shengguang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,</a:t>
            </a:r>
            <a:endParaRPr lang="zh-CN" altLang="zh-CN" sz="18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Lin Hong,</a:t>
            </a:r>
            <a:endParaRPr lang="zh-CN" altLang="zh-CN" sz="18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Shen Fan,</a:t>
            </a:r>
            <a:endParaRPr lang="zh-CN" altLang="zh-CN" sz="18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Su Xiaoming,</a:t>
            </a:r>
            <a:endParaRPr lang="zh-CN" altLang="zh-CN" sz="18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Zhao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Guixia</a:t>
            </a:r>
            <a:endParaRPr lang="zh-CN" altLang="zh-CN" sz="18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 </a:t>
            </a:r>
            <a:endParaRPr lang="zh-CN" altLang="zh-CN" sz="18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  <a:p>
            <a:pPr rtl="0"/>
            <a:endParaRPr lang="zh-CN" dirty="0"/>
          </a:p>
        </p:txBody>
      </p:sp>
      <p:sp>
        <p:nvSpPr>
          <p:cNvPr id="14" name="页脚占位符 13">
            <a:extLst>
              <a:ext uri="{FF2B5EF4-FFF2-40B4-BE49-F238E27FC236}">
                <a16:creationId xmlns:a16="http://schemas.microsoft.com/office/drawing/2014/main" id="{F2598B45-0899-4C64-A088-FE0583534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56848" y="6349239"/>
            <a:ext cx="3428012" cy="365125"/>
          </a:xfrm>
        </p:spPr>
        <p:txBody>
          <a:bodyPr rtlCol="0"/>
          <a:lstStyle/>
          <a:p>
            <a:pPr rtl="0"/>
            <a:r>
              <a:rPr lang="en-US" altLang="zh-CN" dirty="0">
                <a:solidFill>
                  <a:schemeClr val="tx1"/>
                </a:solidFill>
              </a:rPr>
              <a:t>Website Design of John-Abbott College</a:t>
            </a:r>
            <a:endParaRPr lang="zh-CN" altLang="zh-CN" dirty="0">
              <a:solidFill>
                <a:schemeClr val="tx1"/>
              </a:solidFill>
            </a:endParaRPr>
          </a:p>
        </p:txBody>
      </p:sp>
      <p:sp>
        <p:nvSpPr>
          <p:cNvPr id="13" name="日期占位符 12">
            <a:extLst>
              <a:ext uri="{FF2B5EF4-FFF2-40B4-BE49-F238E27FC236}">
                <a16:creationId xmlns:a16="http://schemas.microsoft.com/office/drawing/2014/main" id="{A3967E21-B2F3-45A0-8DC7-5AA3CCC516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00" y="6433202"/>
            <a:ext cx="2374150" cy="367841"/>
          </a:xfrm>
        </p:spPr>
        <p:txBody>
          <a:bodyPr rtlCol="0"/>
          <a:lstStyle/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E87B0019-071E-4C19-9139-35D5377D2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0" y="6433203"/>
            <a:ext cx="693263" cy="367842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16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62092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F924B7-710C-4A57-8CFD-02AED0241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3479" y="596393"/>
            <a:ext cx="5618922" cy="4270075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en-US" altLang="zh-CN" sz="5400" dirty="0">
                <a:solidFill>
                  <a:srgbClr val="FFFFFF"/>
                </a:solidFill>
                <a:latin typeface="Algerian" panose="04020705040A02060702" pitchFamily="82" charset="0"/>
              </a:rPr>
              <a:t>Thank you</a:t>
            </a:r>
            <a:br>
              <a:rPr lang="en-US" altLang="zh-CN" sz="5400" dirty="0">
                <a:solidFill>
                  <a:srgbClr val="FFFFFF"/>
                </a:solidFill>
                <a:latin typeface="Algerian" panose="04020705040A02060702" pitchFamily="82" charset="0"/>
              </a:rPr>
            </a:br>
            <a:r>
              <a:rPr lang="en-US" altLang="zh-CN" sz="5400" dirty="0">
                <a:solidFill>
                  <a:srgbClr val="FFFFFF"/>
                </a:solidFill>
                <a:latin typeface="Algerian" panose="04020705040A02060702" pitchFamily="82" charset="0"/>
              </a:rPr>
              <a:t>Merci</a:t>
            </a:r>
            <a:br>
              <a:rPr lang="en-US" altLang="zh-CN" sz="5400" dirty="0">
                <a:solidFill>
                  <a:srgbClr val="FFFFFF"/>
                </a:solidFill>
                <a:latin typeface="Algerian" panose="04020705040A02060702" pitchFamily="82" charset="0"/>
              </a:rPr>
            </a:br>
            <a:r>
              <a:rPr lang="zh-CN" altLang="en-US" sz="5400" dirty="0">
                <a:solidFill>
                  <a:srgbClr val="FFFFFF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谢谢</a:t>
            </a:r>
            <a:endParaRPr lang="zh-CN" sz="5400" dirty="0">
              <a:solidFill>
                <a:srgbClr val="FFFFFF"/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  <p:pic>
        <p:nvPicPr>
          <p:cNvPr id="6" name="图片占位符 5">
            <a:extLst>
              <a:ext uri="{FF2B5EF4-FFF2-40B4-BE49-F238E27FC236}">
                <a16:creationId xmlns:a16="http://schemas.microsoft.com/office/drawing/2014/main" id="{331D72FC-DA58-4C81-8A6D-2766DA418FD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30216" r="21050" b="-1"/>
          <a:stretch/>
        </p:blipFill>
        <p:spPr>
          <a:xfrm>
            <a:off x="20" y="-1"/>
            <a:ext cx="5181580" cy="6857999"/>
          </a:xfrm>
          <a:noFill/>
        </p:spPr>
      </p:pic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B416018-B9FF-439D-B677-A6C1EE52C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4560"/>
            <a:ext cx="3428012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US" altLang="zh-CN" dirty="0"/>
              <a:t>Website Design of John-Abbott College</a:t>
            </a:r>
            <a:endParaRPr lang="zh-CN" altLang="zh-CN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8677E1A-6EF4-4E0B-8465-B74A11B4EC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00" y="6433202"/>
            <a:ext cx="2374150" cy="367841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D9293E6D-52CE-414C-A9A9-7A3C0CE08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0" y="6433203"/>
            <a:ext cx="693263" cy="367842"/>
          </a:xfrm>
        </p:spPr>
        <p:txBody>
          <a:bodyPr rtlCol="0" anchor="ctr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fld id="{08AB70BE-1769-45B8-85A6-0C837432C7E6}" type="slidenum">
              <a:rPr lang="en-US" altLang="zh-CN" smtClean="0"/>
              <a:pPr rtl="0">
                <a:lnSpc>
                  <a:spcPct val="90000"/>
                </a:lnSpc>
                <a:spcAft>
                  <a:spcPts val="600"/>
                </a:spcAft>
              </a:pPr>
              <a:t>17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94895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CBD072B0-076E-4AAF-84A8-1A907CED4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525440"/>
            <a:ext cx="5390983" cy="1963318"/>
          </a:xfrm>
        </p:spPr>
        <p:txBody>
          <a:bodyPr rtlCol="0"/>
          <a:lstStyle/>
          <a:p>
            <a:pPr rtl="0"/>
            <a:r>
              <a:rPr lang="en-US" altLang="zh-CN" dirty="0"/>
              <a:t>Contents</a:t>
            </a:r>
            <a:endParaRPr lang="zh-CN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F7041F-5C33-40F8-A459-751AEB102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3377821"/>
            <a:ext cx="5181600" cy="2799142"/>
          </a:xfrm>
        </p:spPr>
        <p:txBody>
          <a:bodyPr rtlCol="0"/>
          <a:lstStyle/>
          <a:p>
            <a:pPr marL="457200" indent="-457200" rtl="0">
              <a:buFont typeface="+mj-lt"/>
              <a:buAutoNum type="arabicPeriod"/>
            </a:pPr>
            <a:r>
              <a:rPr lang="en-US" altLang="zh-CN" dirty="0"/>
              <a:t>Team members</a:t>
            </a:r>
            <a:endParaRPr lang="zh-CN" dirty="0"/>
          </a:p>
          <a:p>
            <a:pPr marL="457200" indent="-457200" rtl="0">
              <a:buFont typeface="+mj-lt"/>
              <a:buAutoNum type="arabicPeriod"/>
            </a:pPr>
            <a:r>
              <a:rPr lang="en-US" altLang="zh-CN" dirty="0"/>
              <a:t>Purpose</a:t>
            </a:r>
            <a:endParaRPr lang="zh-CN" dirty="0"/>
          </a:p>
          <a:p>
            <a:pPr marL="457200" indent="-457200" rtl="0">
              <a:buFont typeface="+mj-lt"/>
              <a:buAutoNum type="arabicPeriod"/>
            </a:pPr>
            <a:r>
              <a:rPr lang="en-US" altLang="zh-CN" dirty="0"/>
              <a:t>Planning</a:t>
            </a:r>
            <a:endParaRPr lang="zh-CN" dirty="0"/>
          </a:p>
          <a:p>
            <a:pPr marL="457200" indent="-457200" rtl="0">
              <a:buFont typeface="+mj-lt"/>
              <a:buAutoNum type="arabicPeriod"/>
            </a:pPr>
            <a:r>
              <a:rPr lang="en-US" altLang="zh-CN" dirty="0"/>
              <a:t>Implementation</a:t>
            </a:r>
            <a:endParaRPr lang="zh-CN" dirty="0"/>
          </a:p>
          <a:p>
            <a:pPr marL="457200" indent="-457200" rtl="0">
              <a:buFont typeface="+mj-lt"/>
              <a:buAutoNum type="arabicPeriod"/>
            </a:pPr>
            <a:r>
              <a:rPr lang="en-US" altLang="zh-CN" dirty="0"/>
              <a:t>Project Management</a:t>
            </a:r>
            <a:endParaRPr lang="zh-CN" dirty="0"/>
          </a:p>
        </p:txBody>
      </p:sp>
      <p:sp>
        <p:nvSpPr>
          <p:cNvPr id="20" name="页脚占位符 19">
            <a:extLst>
              <a:ext uri="{FF2B5EF4-FFF2-40B4-BE49-F238E27FC236}">
                <a16:creationId xmlns:a16="http://schemas.microsoft.com/office/drawing/2014/main" id="{6FB47105-829B-4E20-AFC8-D60FD672A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4560"/>
            <a:ext cx="3428012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pic>
        <p:nvPicPr>
          <p:cNvPr id="12" name="图片占位符 11">
            <a:extLst>
              <a:ext uri="{FF2B5EF4-FFF2-40B4-BE49-F238E27FC236}">
                <a16:creationId xmlns:a16="http://schemas.microsoft.com/office/drawing/2014/main" id="{74CBA211-37A0-4CC8-ACD3-522C5BE6773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6514166" y="487530"/>
            <a:ext cx="2846566" cy="1893638"/>
          </a:xfrm>
        </p:spPr>
      </p:pic>
      <p:pic>
        <p:nvPicPr>
          <p:cNvPr id="14" name="图片占位符 13">
            <a:extLst>
              <a:ext uri="{FF2B5EF4-FFF2-40B4-BE49-F238E27FC236}">
                <a16:creationId xmlns:a16="http://schemas.microsoft.com/office/drawing/2014/main" id="{1EAE460E-5FC8-45EA-B10F-E699814E8EA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/>
          <a:stretch/>
        </p:blipFill>
        <p:spPr>
          <a:xfrm>
            <a:off x="9360733" y="400492"/>
            <a:ext cx="2826990" cy="2050015"/>
          </a:xfrm>
        </p:spPr>
      </p:pic>
      <p:pic>
        <p:nvPicPr>
          <p:cNvPr id="18" name="图片占位符 17">
            <a:extLst>
              <a:ext uri="{FF2B5EF4-FFF2-40B4-BE49-F238E27FC236}">
                <a16:creationId xmlns:a16="http://schemas.microsoft.com/office/drawing/2014/main" id="{D9F63E76-B657-482E-810D-3321F4B962A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/>
          <a:stretch/>
        </p:blipFill>
        <p:spPr>
          <a:xfrm>
            <a:off x="6514169" y="3130692"/>
            <a:ext cx="2846565" cy="3453007"/>
          </a:xfrm>
        </p:spPr>
      </p:pic>
      <p:pic>
        <p:nvPicPr>
          <p:cNvPr id="16" name="图片占位符 15">
            <a:extLst>
              <a:ext uri="{FF2B5EF4-FFF2-40B4-BE49-F238E27FC236}">
                <a16:creationId xmlns:a16="http://schemas.microsoft.com/office/drawing/2014/main" id="{0B4EBE43-9BF3-4053-9882-9A8FE1110EEF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5"/>
          <a:srcRect/>
          <a:stretch/>
        </p:blipFill>
        <p:spPr>
          <a:xfrm>
            <a:off x="9356456" y="3128526"/>
            <a:ext cx="2835544" cy="3439638"/>
          </a:xfrm>
        </p:spPr>
      </p:pic>
      <p:sp>
        <p:nvSpPr>
          <p:cNvPr id="19" name="日期占位符 18">
            <a:extLst>
              <a:ext uri="{FF2B5EF4-FFF2-40B4-BE49-F238E27FC236}">
                <a16:creationId xmlns:a16="http://schemas.microsoft.com/office/drawing/2014/main" id="{C1DB8175-C36B-4576-9F4C-02F5CFEA54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00" y="6433202"/>
            <a:ext cx="2374150" cy="367841"/>
          </a:xfrm>
        </p:spPr>
        <p:txBody>
          <a:bodyPr rtlCol="0"/>
          <a:lstStyle/>
          <a:p>
            <a:pPr rtl="0"/>
            <a:r>
              <a:rPr lang="zh-CN"/>
              <a:t>20XX/2/8</a:t>
            </a:r>
          </a:p>
        </p:txBody>
      </p:sp>
      <p:sp>
        <p:nvSpPr>
          <p:cNvPr id="21" name="灯片编号占位符 20">
            <a:extLst>
              <a:ext uri="{FF2B5EF4-FFF2-40B4-BE49-F238E27FC236}">
                <a16:creationId xmlns:a16="http://schemas.microsoft.com/office/drawing/2014/main" id="{04AC6251-86B6-46D0-9E3A-E833E8CC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0" y="6433203"/>
            <a:ext cx="693263" cy="367842"/>
          </a:xfrm>
        </p:spPr>
        <p:txBody>
          <a:bodyPr rtlCol="0"/>
          <a:lstStyle/>
          <a:p>
            <a:pPr rtl="0"/>
            <a:fld id="{08AB70BE-1769-45B8-85A6-0C837432C7E6}" type="slidenum">
              <a:rPr lang="zh-CN" smtClean="0"/>
              <a:pPr/>
              <a:t>2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544838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97496544-4334-4110-B1D9-65FE527F8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0159"/>
            <a:ext cx="12191999" cy="2128731"/>
          </a:xfrm>
        </p:spPr>
        <p:txBody>
          <a:bodyPr rtlCol="0"/>
          <a:lstStyle/>
          <a:p>
            <a:pPr rtl="0"/>
            <a:r>
              <a:rPr lang="en-US" altLang="zh-CN" dirty="0"/>
              <a:t>Team Members</a:t>
            </a:r>
            <a:endParaRPr lang="zh-CN" dirty="0"/>
          </a:p>
        </p:txBody>
      </p:sp>
      <p:pic>
        <p:nvPicPr>
          <p:cNvPr id="19" name="图片占位符 18" descr="办公室中面对镜头微笑的人">
            <a:extLst>
              <a:ext uri="{FF2B5EF4-FFF2-40B4-BE49-F238E27FC236}">
                <a16:creationId xmlns:a16="http://schemas.microsoft.com/office/drawing/2014/main" id="{50E9E8DE-4D1F-48E0-BD12-E3B2D071A742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0891" y="2303725"/>
            <a:ext cx="2189084" cy="1672460"/>
          </a:xfrm>
        </p:spPr>
      </p:pic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95838314-5D0A-4E7C-BB42-A1707DB8F22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50954" y="3991128"/>
            <a:ext cx="2541507" cy="877824"/>
          </a:xfrm>
        </p:spPr>
        <p:txBody>
          <a:bodyPr rtlCol="0"/>
          <a:lstStyle/>
          <a:p>
            <a:pPr rtl="0"/>
            <a:r>
              <a:rPr lang="en-US" altLang="zh-CN" dirty="0"/>
              <a:t>Guo, </a:t>
            </a:r>
            <a:r>
              <a:rPr lang="en-US" altLang="zh-CN" dirty="0" err="1"/>
              <a:t>Shengguang</a:t>
            </a:r>
            <a:endParaRPr lang="zh-CN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BC4FB226-1060-423A-BC5D-62E7313228E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718342" y="3991128"/>
            <a:ext cx="2286000" cy="877824"/>
          </a:xfrm>
        </p:spPr>
        <p:txBody>
          <a:bodyPr rtlCol="0"/>
          <a:lstStyle/>
          <a:p>
            <a:pPr rtl="0"/>
            <a:r>
              <a:rPr lang="en-US" altLang="zh-CN" dirty="0"/>
              <a:t>Lin, Hong</a:t>
            </a:r>
            <a:endParaRPr lang="zh-CN" dirty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C6E44146-895B-419B-B760-449E9D78DE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004342" y="4006939"/>
            <a:ext cx="2286000" cy="877824"/>
          </a:xfrm>
        </p:spPr>
        <p:txBody>
          <a:bodyPr rtlCol="0"/>
          <a:lstStyle/>
          <a:p>
            <a:pPr rtl="0"/>
            <a:r>
              <a:rPr lang="en-US" altLang="zh-CN" dirty="0"/>
              <a:t>Shen, Fan</a:t>
            </a:r>
            <a:endParaRPr lang="zh-CN" dirty="0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DDCF0F5-861F-4C2A-A703-F4ADFA5DAFB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906000" y="4013182"/>
            <a:ext cx="2286000" cy="877824"/>
          </a:xfrm>
        </p:spPr>
        <p:txBody>
          <a:bodyPr rtlCol="0"/>
          <a:lstStyle/>
          <a:p>
            <a:pPr rtl="0"/>
            <a:r>
              <a:rPr lang="en-US" altLang="zh-CN" dirty="0"/>
              <a:t>Zhao, </a:t>
            </a:r>
            <a:r>
              <a:rPr lang="en-US" altLang="zh-CN" dirty="0" err="1"/>
              <a:t>Guixia</a:t>
            </a:r>
            <a:endParaRPr lang="zh-CN" dirty="0"/>
          </a:p>
        </p:txBody>
      </p:sp>
      <p:sp>
        <p:nvSpPr>
          <p:cNvPr id="26" name="页脚占位符 25">
            <a:extLst>
              <a:ext uri="{FF2B5EF4-FFF2-40B4-BE49-F238E27FC236}">
                <a16:creationId xmlns:a16="http://schemas.microsoft.com/office/drawing/2014/main" id="{4F891E90-265C-408A-94A0-717DC6399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4560"/>
            <a:ext cx="3428012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788FC20-0470-4AA4-AEF0-27C4B1B53D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00" y="6433202"/>
            <a:ext cx="2374150" cy="367841"/>
          </a:xfrm>
        </p:spPr>
        <p:txBody>
          <a:bodyPr rtlCol="0"/>
          <a:lstStyle/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319822-361A-45A6-B3BA-8B87B20A7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0" y="6433203"/>
            <a:ext cx="693263" cy="367842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3</a:t>
            </a:fld>
            <a:endParaRPr lang="zh-CN" dirty="0"/>
          </a:p>
        </p:txBody>
      </p:sp>
      <p:pic>
        <p:nvPicPr>
          <p:cNvPr id="20" name="图片占位符 22" descr="办公室中面对镜头微笑的人">
            <a:extLst>
              <a:ext uri="{FF2B5EF4-FFF2-40B4-BE49-F238E27FC236}">
                <a16:creationId xmlns:a16="http://schemas.microsoft.com/office/drawing/2014/main" id="{1B7E3427-2D78-4DDE-BC37-CBC34BBDD1B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49667" y="2292254"/>
            <a:ext cx="2189084" cy="1672460"/>
          </a:xfrm>
          <a:prstGeom prst="rect">
            <a:avLst/>
          </a:prstGeom>
          <a:solidFill>
            <a:schemeClr val="accent6"/>
          </a:solidFill>
        </p:spPr>
      </p:pic>
      <p:pic>
        <p:nvPicPr>
          <p:cNvPr id="24" name="图片占位符 18" descr="办公室中面对镜头微笑的人">
            <a:extLst>
              <a:ext uri="{FF2B5EF4-FFF2-40B4-BE49-F238E27FC236}">
                <a16:creationId xmlns:a16="http://schemas.microsoft.com/office/drawing/2014/main" id="{3862CE01-8189-471A-92C6-B23D78B1FF9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" b="94"/>
          <a:stretch/>
        </p:blipFill>
        <p:spPr>
          <a:xfrm>
            <a:off x="7447219" y="2296655"/>
            <a:ext cx="2189084" cy="1672217"/>
          </a:xfrm>
        </p:spPr>
      </p:pic>
      <p:pic>
        <p:nvPicPr>
          <p:cNvPr id="27" name="图片占位符 22" descr="办公室中面对镜头微笑的人">
            <a:extLst>
              <a:ext uri="{FF2B5EF4-FFF2-40B4-BE49-F238E27FC236}">
                <a16:creationId xmlns:a16="http://schemas.microsoft.com/office/drawing/2014/main" id="{1F575154-936D-482E-8184-8080AA2CA16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45995" y="2299393"/>
            <a:ext cx="2189084" cy="1672460"/>
          </a:xfrm>
          <a:prstGeom prst="rect">
            <a:avLst/>
          </a:prstGeom>
          <a:solidFill>
            <a:schemeClr val="accent6"/>
          </a:solidFill>
        </p:spPr>
      </p:pic>
      <p:sp>
        <p:nvSpPr>
          <p:cNvPr id="31" name="文本占位符 11">
            <a:extLst>
              <a:ext uri="{FF2B5EF4-FFF2-40B4-BE49-F238E27FC236}">
                <a16:creationId xmlns:a16="http://schemas.microsoft.com/office/drawing/2014/main" id="{E1D8DF1C-1B7D-4841-9D43-EDB87E558524}"/>
              </a:ext>
            </a:extLst>
          </p:cNvPr>
          <p:cNvSpPr txBox="1">
            <a:spLocks/>
          </p:cNvSpPr>
          <p:nvPr/>
        </p:nvSpPr>
        <p:spPr>
          <a:xfrm>
            <a:off x="7455171" y="4006939"/>
            <a:ext cx="2286000" cy="8778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20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Su, Xiaoming</a:t>
            </a:r>
            <a:endParaRPr lang="zh-CN" dirty="0"/>
          </a:p>
        </p:txBody>
      </p:sp>
      <p:pic>
        <p:nvPicPr>
          <p:cNvPr id="36" name="图片占位符 18" descr="办公室中面对镜头微笑的人">
            <a:extLst>
              <a:ext uri="{FF2B5EF4-FFF2-40B4-BE49-F238E27FC236}">
                <a16:creationId xmlns:a16="http://schemas.microsoft.com/office/drawing/2014/main" id="{A19C71F7-08AE-4621-BEA6-45F02958F18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" b="94"/>
          <a:stretch/>
        </p:blipFill>
        <p:spPr>
          <a:xfrm>
            <a:off x="4992099" y="2318911"/>
            <a:ext cx="2189084" cy="1672217"/>
          </a:xfrm>
          <a:prstGeom prst="rect">
            <a:avLst/>
          </a:prstGeom>
          <a:solidFill>
            <a:schemeClr val="accent6"/>
          </a:solidFill>
        </p:spPr>
      </p:pic>
    </p:spTree>
    <p:extLst>
      <p:ext uri="{BB962C8B-B14F-4D97-AF65-F5344CB8AC3E}">
        <p14:creationId xmlns:p14="http://schemas.microsoft.com/office/powerpoint/2010/main" val="1252953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401ED9-04DB-4CDE-9061-CBB220C82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685798"/>
            <a:ext cx="4770783" cy="3217461"/>
          </a:xfrm>
        </p:spPr>
        <p:txBody>
          <a:bodyPr rtlCol="0" anchor="ctr">
            <a:normAutofit/>
          </a:bodyPr>
          <a:lstStyle/>
          <a:p>
            <a:pPr rtl="0"/>
            <a:r>
              <a:rPr lang="en-US" altLang="zh-CN">
                <a:solidFill>
                  <a:srgbClr val="FFFFFF"/>
                </a:solidFill>
              </a:rPr>
              <a:t>Purpose</a:t>
            </a:r>
            <a:endParaRPr lang="zh-CN">
              <a:solidFill>
                <a:srgbClr val="FFFFFF"/>
              </a:solidFill>
            </a:endParaRPr>
          </a:p>
        </p:txBody>
      </p:sp>
      <p:pic>
        <p:nvPicPr>
          <p:cNvPr id="6" name="图片占位符 5">
            <a:extLst>
              <a:ext uri="{FF2B5EF4-FFF2-40B4-BE49-F238E27FC236}">
                <a16:creationId xmlns:a16="http://schemas.microsoft.com/office/drawing/2014/main" id="{F5199BAF-8671-4A5C-B912-4B2556FF9B3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20260" r="20260"/>
          <a:stretch/>
        </p:blipFill>
        <p:spPr>
          <a:xfrm>
            <a:off x="6057901" y="1"/>
            <a:ext cx="6134099" cy="6857999"/>
          </a:xfrm>
          <a:noFill/>
        </p:spPr>
      </p:pic>
      <p:sp>
        <p:nvSpPr>
          <p:cNvPr id="11" name="Subtitle 3">
            <a:extLst>
              <a:ext uri="{FF2B5EF4-FFF2-40B4-BE49-F238E27FC236}">
                <a16:creationId xmlns:a16="http://schemas.microsoft.com/office/drawing/2014/main" id="{630FD190-73CD-4C00-BBBE-244CEE608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327140"/>
            <a:ext cx="11576868" cy="2530860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266076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9A0FD-000E-4BE6-AF65-BB86C656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 rtlCol="0"/>
          <a:lstStyle/>
          <a:p>
            <a:pPr>
              <a:lnSpc>
                <a:spcPct val="115000"/>
              </a:lnSpc>
            </a:pPr>
            <a:r>
              <a:rPr lang="en-US" altLang="zh-CN" sz="40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Purpose </a:t>
            </a:r>
            <a:endParaRPr lang="zh-CN" altLang="zh-CN" sz="40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5D7998-ED26-4436-85BB-287CF3B0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E129AC-705E-40E6-B0FC-ECDDA2A4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 rtlCol="0"/>
          <a:lstStyle/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48698A3-3CB3-4698-8F42-F3D81D37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5</a:t>
            </a:fld>
            <a:endParaRPr 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93B502-7999-4C95-BB71-30581BAD7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4953000" cy="4123318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en-US" altLang="zh-C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Our project is to design, develop, publish, and maintain a web site of introduction of China tourist attractions by using learned design practices. </a:t>
            </a:r>
            <a:endParaRPr lang="zh-CN" altLang="zh-CN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  <a:p>
            <a:pPr>
              <a:lnSpc>
                <a:spcPct val="115000"/>
              </a:lnSpc>
            </a:pPr>
            <a:r>
              <a:rPr lang="en-US" altLang="zh-C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we worked in team from beginning to the end for preparing final project. We use all related techniques covered in this course such as HTML and CSS languages. </a:t>
            </a:r>
            <a:endParaRPr lang="zh-CN" altLang="zh-CN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  <a:p>
            <a:pPr>
              <a:lnSpc>
                <a:spcPct val="115000"/>
              </a:lnSpc>
            </a:pPr>
            <a:r>
              <a:rPr lang="en-US" altLang="zh-C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We use the IDE MS visual studio. </a:t>
            </a:r>
            <a:endParaRPr lang="zh-CN" altLang="zh-CN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300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9A0FD-000E-4BE6-AF65-BB86C656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 rtlCol="0"/>
          <a:lstStyle/>
          <a:p>
            <a:pPr>
              <a:lnSpc>
                <a:spcPct val="115000"/>
              </a:lnSpc>
            </a:pPr>
            <a:r>
              <a:rPr lang="en-US" altLang="zh-CN" sz="40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Purpose </a:t>
            </a:r>
            <a:endParaRPr lang="zh-CN" altLang="zh-CN" sz="40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5D7998-ED26-4436-85BB-287CF3B0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E129AC-705E-40E6-B0FC-ECDDA2A4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 rtlCol="0"/>
          <a:lstStyle/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48698A3-3CB3-4698-8F42-F3D81D37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6</a:t>
            </a:fld>
            <a:endParaRPr 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93B502-7999-4C95-BB71-30581BAD7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4953000" cy="4123318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en-US" altLang="zh-C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Our team have a total planning for the new Web site involves understanding in two key areas: knowledge of the web required logical side, and knowledge of the creative side. </a:t>
            </a:r>
            <a:endParaRPr lang="zh-CN" altLang="zh-CN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  <a:p>
            <a:pPr>
              <a:lnSpc>
                <a:spcPct val="115000"/>
              </a:lnSpc>
            </a:pPr>
            <a:r>
              <a:rPr lang="en-US" altLang="zh-C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Begin with a plan, create a visual mind map, create sample page sketches and wireframes (mockups), generate a timeline, assemble the site, create a marketing plan, and create a storyboard.</a:t>
            </a:r>
            <a:endParaRPr lang="zh-CN" altLang="zh-CN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32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401ED9-04DB-4CDE-9061-CBB220C82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685798"/>
            <a:ext cx="4770783" cy="3217461"/>
          </a:xfrm>
        </p:spPr>
        <p:txBody>
          <a:bodyPr rtlCol="0" anchor="ctr">
            <a:normAutofit/>
          </a:bodyPr>
          <a:lstStyle/>
          <a:p>
            <a:pPr rtl="0"/>
            <a:r>
              <a:rPr lang="en-US" altLang="zh-CN" dirty="0">
                <a:solidFill>
                  <a:srgbClr val="FFFFFF"/>
                </a:solidFill>
              </a:rPr>
              <a:t>Planning</a:t>
            </a:r>
            <a:endParaRPr lang="zh-CN" dirty="0">
              <a:solidFill>
                <a:srgbClr val="FFFFFF"/>
              </a:solidFill>
            </a:endParaRPr>
          </a:p>
        </p:txBody>
      </p:sp>
      <p:pic>
        <p:nvPicPr>
          <p:cNvPr id="6" name="图片占位符 5">
            <a:extLst>
              <a:ext uri="{FF2B5EF4-FFF2-40B4-BE49-F238E27FC236}">
                <a16:creationId xmlns:a16="http://schemas.microsoft.com/office/drawing/2014/main" id="{F5199BAF-8671-4A5C-B912-4B2556FF9B3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247" r="20247"/>
          <a:stretch/>
        </p:blipFill>
        <p:spPr>
          <a:xfrm>
            <a:off x="6057901" y="1"/>
            <a:ext cx="6134099" cy="6857999"/>
          </a:xfrm>
          <a:noFill/>
        </p:spPr>
      </p:pic>
      <p:sp>
        <p:nvSpPr>
          <p:cNvPr id="11" name="Subtitle 3">
            <a:extLst>
              <a:ext uri="{FF2B5EF4-FFF2-40B4-BE49-F238E27FC236}">
                <a16:creationId xmlns:a16="http://schemas.microsoft.com/office/drawing/2014/main" id="{630FD190-73CD-4C00-BBBE-244CEE608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327140"/>
            <a:ext cx="11576868" cy="2530860"/>
          </a:xfrm>
        </p:spPr>
        <p:txBody>
          <a:bodyPr/>
          <a:lstStyle/>
          <a:p>
            <a:r>
              <a:rPr lang="en-US" dirty="0"/>
              <a:t>Aug.27 ~ Aug.28</a:t>
            </a:r>
          </a:p>
        </p:txBody>
      </p:sp>
    </p:spTree>
    <p:extLst>
      <p:ext uri="{BB962C8B-B14F-4D97-AF65-F5344CB8AC3E}">
        <p14:creationId xmlns:p14="http://schemas.microsoft.com/office/powerpoint/2010/main" val="2017072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9A0FD-000E-4BE6-AF65-BB86C656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 rtlCol="0"/>
          <a:lstStyle/>
          <a:p>
            <a:pPr>
              <a:lnSpc>
                <a:spcPct val="115000"/>
              </a:lnSpc>
            </a:pPr>
            <a:r>
              <a:rPr lang="en-US" altLang="zh-CN" sz="40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Planning</a:t>
            </a:r>
            <a:endParaRPr lang="zh-CN" altLang="zh-CN" sz="40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5D7998-ED26-4436-85BB-287CF3B0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E129AC-705E-40E6-B0FC-ECDDA2A4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 rtlCol="0"/>
          <a:lstStyle/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48698A3-3CB3-4698-8F42-F3D81D37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8</a:t>
            </a:fld>
            <a:endParaRPr 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93B502-7999-4C95-BB71-30581BAD7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4556502" cy="4123318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ts val="105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Define the purpose and target audience. To introduce some famous </a:t>
            </a: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attractions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 of four Chinese cit</a:t>
            </a: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ies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. And the target is for some people want to travel to China are audience.</a:t>
            </a:r>
            <a:endParaRPr lang="zh-CN" altLang="zh-CN" sz="18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  <a:p>
            <a:pPr>
              <a:lnSpc>
                <a:spcPct val="115000"/>
              </a:lnSpc>
              <a:spcAft>
                <a:spcPts val="105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Determine the web pages that be on the website by sketching the navigation structure. Review and revise the sketches as needed. </a:t>
            </a:r>
            <a:endParaRPr lang="zh-CN" altLang="zh-CN" sz="18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</p:txBody>
      </p:sp>
      <p:pic>
        <p:nvPicPr>
          <p:cNvPr id="11" name="图片 10" descr="图形用户界面&#10;&#10;描述已自动生成">
            <a:extLst>
              <a:ext uri="{FF2B5EF4-FFF2-40B4-BE49-F238E27FC236}">
                <a16:creationId xmlns:a16="http://schemas.microsoft.com/office/drawing/2014/main" id="{47F39B26-0A87-4B99-9804-5C324D754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002" y="1919673"/>
            <a:ext cx="577215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364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9A0FD-000E-4BE6-AF65-BB86C656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 rtlCol="0"/>
          <a:lstStyle/>
          <a:p>
            <a:pPr>
              <a:lnSpc>
                <a:spcPct val="115000"/>
              </a:lnSpc>
            </a:pPr>
            <a:r>
              <a:rPr lang="en-US" altLang="zh-CN" sz="40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Planning</a:t>
            </a:r>
            <a:endParaRPr lang="zh-CN" altLang="zh-CN" sz="40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5D7998-ED26-4436-85BB-287CF3B0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E129AC-705E-40E6-B0FC-ECDDA2A4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 rtlCol="0"/>
          <a:lstStyle/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48698A3-3CB3-4698-8F42-F3D81D37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9</a:t>
            </a:fld>
            <a:endParaRPr 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93B502-7999-4C95-BB71-30581BAD7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4398757" cy="4123318"/>
          </a:xfrm>
        </p:spPr>
        <p:txBody>
          <a:bodyPr/>
          <a:lstStyle/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Begin with a plan, we create a visual mind map, create sample page sketches and wireframes (mockups), generate a timeline, assemble the site, create a marketing plan, and create a storyboard. </a:t>
            </a:r>
            <a:endParaRPr lang="zh-CN" altLang="zh-CN" sz="18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</p:txBody>
      </p:sp>
      <p:pic>
        <p:nvPicPr>
          <p:cNvPr id="5" name="图片 4" descr="图示, 文本&#10;&#10;描述已自动生成">
            <a:extLst>
              <a:ext uri="{FF2B5EF4-FFF2-40B4-BE49-F238E27FC236}">
                <a16:creationId xmlns:a16="http://schemas.microsoft.com/office/drawing/2014/main" id="{3490EB0D-B091-4E6D-ABC4-FA990BE2B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157" y="1777060"/>
            <a:ext cx="623887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781040"/>
      </p:ext>
    </p:extLst>
  </p:cSld>
  <p:clrMapOvr>
    <a:masterClrMapping/>
  </p:clrMapOvr>
</p:sld>
</file>

<file path=ppt/theme/theme1.xml><?xml version="1.0" encoding="utf-8"?>
<a:theme xmlns:a="http://schemas.openxmlformats.org/drawingml/2006/main" name="ModOverlayVTI">
  <a:themeElements>
    <a:clrScheme name="Custom 50">
      <a:dk1>
        <a:sysClr val="windowText" lastClr="000000"/>
      </a:dk1>
      <a:lt1>
        <a:srgbClr val="F4F2EC"/>
      </a:lt1>
      <a:dk2>
        <a:srgbClr val="09283F"/>
      </a:dk2>
      <a:lt2>
        <a:srgbClr val="FFFFFF"/>
      </a:lt2>
      <a:accent1>
        <a:srgbClr val="3C9A8F"/>
      </a:accent1>
      <a:accent2>
        <a:srgbClr val="18818C"/>
      </a:accent2>
      <a:accent3>
        <a:srgbClr val="800A2F"/>
      </a:accent3>
      <a:accent4>
        <a:srgbClr val="F6635C"/>
      </a:accent4>
      <a:accent5>
        <a:srgbClr val="F48E7C"/>
      </a:accent5>
      <a:accent6>
        <a:srgbClr val="DA9D16"/>
      </a:accent6>
      <a:hlink>
        <a:srgbClr val="ED621D"/>
      </a:hlink>
      <a:folHlink>
        <a:srgbClr val="A18A6D"/>
      </a:folHlink>
    </a:clrScheme>
    <a:fontScheme name="宋体">
      <a:majorFont>
        <a:latin typeface="宋体"/>
        <a:ea typeface=""/>
        <a:cs typeface=""/>
      </a:majorFont>
      <a:minorFont>
        <a:latin typeface="Microsoft YaHei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544.tgt.Office_50300876_TF89118109_Win32_OJ112196119.potx" id="{17DC7775-7D3A-4A35-95A6-9B317FD17B09}" vid="{49DDB696-DD22-4201-A784-54800D1478D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AB8BBB-9A18-4050-923B-7FC6E36DA49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B61E4D0-D101-4A17-BA61-F29B2B6CFE7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BD36D06-4CB7-4DF0-BC60-E9BFBDAC45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Mod 叠加设计</Template>
  <TotalTime>119</TotalTime>
  <Words>639</Words>
  <Application>Microsoft Office PowerPoint</Application>
  <PresentationFormat>宽屏</PresentationFormat>
  <Paragraphs>110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Microsoft YaHei UI</vt:lpstr>
      <vt:lpstr>等线</vt:lpstr>
      <vt:lpstr>华文彩云</vt:lpstr>
      <vt:lpstr>宋体</vt:lpstr>
      <vt:lpstr>Algerian</vt:lpstr>
      <vt:lpstr>Arial</vt:lpstr>
      <vt:lpstr>Calibri</vt:lpstr>
      <vt:lpstr>Cambria</vt:lpstr>
      <vt:lpstr>ModOverlayVTI</vt:lpstr>
      <vt:lpstr>Website Design for tourist attraction </vt:lpstr>
      <vt:lpstr>Contents</vt:lpstr>
      <vt:lpstr>Team Members</vt:lpstr>
      <vt:lpstr>Purpose</vt:lpstr>
      <vt:lpstr>Purpose </vt:lpstr>
      <vt:lpstr>Purpose </vt:lpstr>
      <vt:lpstr>Planning</vt:lpstr>
      <vt:lpstr>Planning</vt:lpstr>
      <vt:lpstr>Planning</vt:lpstr>
      <vt:lpstr>Implementation</vt:lpstr>
      <vt:lpstr>Implementation </vt:lpstr>
      <vt:lpstr>Project management</vt:lpstr>
      <vt:lpstr>Spring Method</vt:lpstr>
      <vt:lpstr>Schedule and Milestone</vt:lpstr>
      <vt:lpstr>Summary·</vt:lpstr>
      <vt:lpstr>Team</vt:lpstr>
      <vt:lpstr>Thank you Merci 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Design for tourist attraction </dc:title>
  <dc:creator>Su, Xiaoming</dc:creator>
  <cp:lastModifiedBy>Su, Xiaoming</cp:lastModifiedBy>
  <cp:revision>15</cp:revision>
  <dcterms:created xsi:type="dcterms:W3CDTF">2021-08-31T16:04:21Z</dcterms:created>
  <dcterms:modified xsi:type="dcterms:W3CDTF">2021-08-31T18:09:28Z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