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8" r:id="rId19"/>
    <p:sldId id="427" r:id="rId20"/>
    <p:sldId id="412" r:id="rId21"/>
    <p:sldId id="411" r:id="rId22"/>
    <p:sldId id="400" r:id="rId23"/>
    <p:sldId id="372" r:id="rId24"/>
    <p:sldId id="407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rello.com/invite/b/kMoXEHEf/ba8644bc3350c7c364f252a6765f8ecc/citychina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4.jpg"/><Relationship Id="rId9" Type="http://schemas.openxmlformats.org/officeDocument/2006/relationships/hyperlink" Target="https://www.w3schools.com/htm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Website Design for Tourist Attraction 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4232589-C57C-4BCD-8BE2-C099BE437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7" t="3376" r="2865" b="1769"/>
          <a:stretch/>
        </p:blipFill>
        <p:spPr>
          <a:xfrm>
            <a:off x="1156138" y="1933749"/>
            <a:ext cx="3636579" cy="45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9613"/>
            <a:ext cx="3868494" cy="440337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51BA86D8-5C84-4E36-A695-82CA4DCA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0" b="-1"/>
          <a:stretch/>
        </p:blipFill>
        <p:spPr>
          <a:xfrm>
            <a:off x="914400" y="3184634"/>
            <a:ext cx="3321909" cy="324989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6E50B8D-E37B-4CDA-A06A-56E39CA9B8C3}"/>
              </a:ext>
            </a:extLst>
          </p:cNvPr>
          <p:cNvSpPr txBox="1">
            <a:spLocks/>
          </p:cNvSpPr>
          <p:nvPr/>
        </p:nvSpPr>
        <p:spPr>
          <a:xfrm>
            <a:off x="1033431" y="244641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CHINA TOUR GUIDE</a:t>
            </a:r>
            <a:endParaRPr lang="en-US" dirty="0"/>
          </a:p>
        </p:txBody>
      </p:sp>
      <p:pic>
        <p:nvPicPr>
          <p:cNvPr id="17" name="Picture 1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C6C161C-95AF-436C-9AEC-BA34B78DA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"/>
          <a:stretch/>
        </p:blipFill>
        <p:spPr>
          <a:xfrm>
            <a:off x="4844192" y="162760"/>
            <a:ext cx="5914624" cy="65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4" name="Picture 3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1AD5F6D9-522D-4883-AB36-9A9C2D96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16" y="1821729"/>
            <a:ext cx="8020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0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Project WD on trello.com</a:t>
            </a:r>
            <a:endParaRPr lang="zh-CN" alt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9DBA3E-2665-43F1-907B-7603DA5F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1497724"/>
            <a:ext cx="6438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 err="1"/>
              <a:t>Integreating</a:t>
            </a:r>
            <a:r>
              <a:rPr lang="en-US" altLang="zh-CN"/>
              <a:t>.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20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693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Microsoft YaHei UI</vt:lpstr>
      <vt:lpstr>宋体</vt:lpstr>
      <vt:lpstr>华文彩云</vt:lpstr>
      <vt:lpstr>Algerian</vt:lpstr>
      <vt:lpstr>Arial</vt:lpstr>
      <vt:lpstr>Arial</vt:lpstr>
      <vt:lpstr>Calibri</vt:lpstr>
      <vt:lpstr>Cambria</vt:lpstr>
      <vt:lpstr>ModOverlayVTI</vt:lpstr>
      <vt:lpstr>Website Design for Tourist Attraction 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Fan, Shen</cp:lastModifiedBy>
  <cp:revision>43</cp:revision>
  <dcterms:created xsi:type="dcterms:W3CDTF">2021-08-31T16:04:21Z</dcterms:created>
  <dcterms:modified xsi:type="dcterms:W3CDTF">2021-09-01T01:42:56Z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