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0" r:id="rId15"/>
    <p:sldId id="416" r:id="rId16"/>
    <p:sldId id="412" r:id="rId17"/>
    <p:sldId id="411" r:id="rId18"/>
    <p:sldId id="418" r:id="rId19"/>
    <p:sldId id="400" r:id="rId20"/>
    <p:sldId id="372" r:id="rId21"/>
    <p:sldId id="407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62" d="100"/>
          <a:sy n="62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and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63833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6116616" y="2828369"/>
          <a:ext cx="197010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and do consolidation and adjustment</a:t>
          </a:r>
          <a:endParaRPr lang="zh-CN" sz="1300" kern="1200" dirty="0"/>
        </a:p>
      </dsp:txBody>
      <dsp:txXfrm>
        <a:off x="6116616" y="2828369"/>
        <a:ext cx="1970106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2021/8/31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16.jpg"/><Relationship Id="rId9" Type="http://schemas.openxmlformats.org/officeDocument/2006/relationships/hyperlink" Target="https://www.w3schools.com/html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Website Design for Tourist Attraction 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For team updates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Task 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29464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9347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F</a:t>
            </a: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or team updates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HTML and CSS</a:t>
            </a:r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叠加设计</Template>
  <TotalTime>181</TotalTime>
  <Words>618</Words>
  <Application>Microsoft Office PowerPoint</Application>
  <PresentationFormat>宽屏</PresentationFormat>
  <Paragraphs>113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Website Design for Tourist Attraction 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For team updates</vt:lpstr>
      <vt:lpstr>Implementation</vt:lpstr>
      <vt:lpstr>Implementation </vt:lpstr>
      <vt:lpstr>Spring Method Task One</vt:lpstr>
      <vt:lpstr>Schedule and Milestone</vt:lpstr>
      <vt:lpstr>For team updates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28</cp:revision>
  <dcterms:created xsi:type="dcterms:W3CDTF">2021-08-31T16:04:21Z</dcterms:created>
  <dcterms:modified xsi:type="dcterms:W3CDTF">2021-08-31T19:16:14Z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