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8" r:id="rId18"/>
    <p:sldId id="427" r:id="rId19"/>
    <p:sldId id="412" r:id="rId20"/>
    <p:sldId id="411" r:id="rId21"/>
    <p:sldId id="400" r:id="rId22"/>
    <p:sldId id="372" r:id="rId23"/>
    <p:sldId id="40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2021/8/31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3.jpg"/><Relationship Id="rId9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Website Design for Tourist Attraction 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1235992C-5F70-4926-8E18-EB9935AA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6" y="3207556"/>
            <a:ext cx="2754762" cy="32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 err="1"/>
              <a:t>Integreating</a:t>
            </a:r>
            <a:r>
              <a:rPr lang="en-US" altLang="zh-CN"/>
              <a:t>.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676</Words>
  <Application>Microsoft Office PowerPoint</Application>
  <PresentationFormat>宽屏</PresentationFormat>
  <Paragraphs>130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Website Design for Tourist Attraction 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36</cp:revision>
  <dcterms:created xsi:type="dcterms:W3CDTF">2021-08-31T16:04:21Z</dcterms:created>
  <dcterms:modified xsi:type="dcterms:W3CDTF">2021-08-31T20:16:27Z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