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China Tour Guide </a:t>
            </a:r>
            <a:r>
              <a:rPr lang="en-US" altLang="zh-CN" sz="4100" dirty="0">
                <a:solidFill>
                  <a:srgbClr val="FFFFFF"/>
                </a:solidFill>
              </a:rPr>
              <a:t>Website Design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1235992C-5F70-4926-8E18-EB9935AA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6" y="3207556"/>
            <a:ext cx="2754762" cy="3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19673"/>
            <a:ext cx="10561739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: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People who are interested in China travelling and culture.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Travel agencies who wan to develop China tour business.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Local governments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in China who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want to make travelling promotion.</a:t>
            </a:r>
            <a:endParaRPr lang="en-US" altLang="zh-CN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745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YaHei UI</vt:lpstr>
      <vt:lpstr>华文彩云</vt:lpstr>
      <vt:lpstr>宋体</vt:lpstr>
      <vt:lpstr>等线</vt:lpstr>
      <vt:lpstr>Algerian</vt:lpstr>
      <vt:lpstr>Arial</vt:lpstr>
      <vt:lpstr>Arial</vt:lpstr>
      <vt:lpstr>Calibri</vt:lpstr>
      <vt:lpstr>Cambria</vt:lpstr>
      <vt:lpstr>ModOverlayVTI</vt:lpstr>
      <vt:lpstr>China Tour Guide Website Design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Guo, Shengguang</cp:lastModifiedBy>
  <cp:revision>41</cp:revision>
  <dcterms:created xsi:type="dcterms:W3CDTF">2021-08-31T16:04:21Z</dcterms:created>
  <dcterms:modified xsi:type="dcterms:W3CDTF">2021-09-01T04:08:31Z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