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28" r:id="rId18"/>
    <p:sldId id="418" r:id="rId19"/>
    <p:sldId id="427" r:id="rId20"/>
    <p:sldId id="412" r:id="rId21"/>
    <p:sldId id="411" r:id="rId22"/>
    <p:sldId id="400" r:id="rId23"/>
    <p:sldId id="372" r:id="rId24"/>
    <p:sldId id="407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4.jpg"/><Relationship Id="rId9" Type="http://schemas.openxmlformats.org/officeDocument/2006/relationships/hyperlink" Target="https://www.w3schools.com/htm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China Tour Guide Website Design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Structure of homepage.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EB3FA-2083-4FF6-9BCA-3A4177CD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9" y="3102722"/>
            <a:ext cx="3284647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ED18B-23FE-40FC-87B3-64962978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D9639D0-8996-4B02-9E2A-D2A6A481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545" y="1919288"/>
            <a:ext cx="8959235" cy="412432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E94972-1FE6-4C30-8FC2-16C4D5D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7406E-BD72-4D64-A1BB-32FB9527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838C5-2FB9-4E21-AFB2-6F97036C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BD8C49-4D73-47D4-91BF-09D3F14B9966}"/>
              </a:ext>
            </a:extLst>
          </p:cNvPr>
          <p:cNvSpPr txBox="1"/>
          <p:nvPr/>
        </p:nvSpPr>
        <p:spPr>
          <a:xfrm>
            <a:off x="1392545" y="1677123"/>
            <a:ext cx="219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05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/>
              <a:t>Integrating.</a:t>
            </a:r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5024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We select 4 cities of China, Xiamen, Jinan, Dunhuang and Xi’an.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People who are interesting on travelling to China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Travel agencies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who want to develop China tour business.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Some tourism website in China.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72"/>
          <a:stretch/>
        </p:blipFill>
        <p:spPr>
          <a:xfrm>
            <a:off x="7723762" y="1112558"/>
            <a:ext cx="3795391" cy="4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659</Words>
  <Application>Microsoft Office PowerPoint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China Tour Guide Website Design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41</cp:revision>
  <dcterms:created xsi:type="dcterms:W3CDTF">2021-08-31T16:04:21Z</dcterms:created>
  <dcterms:modified xsi:type="dcterms:W3CDTF">2021-09-01T15:03:56Z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