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9FBB6-6460-4E5D-955C-58B6A204FD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DBF948-35C3-49DE-8B0C-D58314749E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FA384-6099-4611-9A72-3D082A6A588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B99123-6400-4544-836C-F68CE07839B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Candidates for review and possibly a revision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29560" y="1828800"/>
            <a:ext cx="81568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444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Throughput time prediction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this be made more or less accurate?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we are simulating multiple instances of the same situation, the prediction model performance would likely also differ from time to time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 have asked Gemini to review if there is a way we can make the performance better or worse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is likely not taking into account the very low R2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we increase the R2 for this model?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“prior” of the waiting time before there has been an interaction with the system? Can we manipulate this, and make it more predictable?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Studies in v1 paper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2514600" y="1468800"/>
            <a:ext cx="4771440" cy="378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2286000" y="1296360"/>
            <a:ext cx="5844240" cy="396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9560" y="128520"/>
            <a:ext cx="88426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Activity duration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1786320" y="1052640"/>
            <a:ext cx="5757120" cy="44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164880"/>
            <a:ext cx="8639640" cy="3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Simulation approach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249960" cy="46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164880"/>
            <a:ext cx="2971440" cy="3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Simulation process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202080" cy="4674600"/>
          </a:xfrm>
          <a:prstGeom prst="rect">
            <a:avLst/>
          </a:prstGeom>
          <a:ln w="0">
            <a:noFill/>
          </a:ln>
        </p:spPr>
      </p:pic>
      <p:sp>
        <p:nvSpPr>
          <p:cNvPr id="28" name=""/>
          <p:cNvSpPr/>
          <p:nvPr/>
        </p:nvSpPr>
        <p:spPr>
          <a:xfrm>
            <a:off x="4763880" y="488520"/>
            <a:ext cx="914040" cy="268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Predict TT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5943600" y="488520"/>
            <a:ext cx="914040" cy="268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Predict NPS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4800600" y="973800"/>
            <a:ext cx="914040" cy="268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Sim. Topic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" name=""/>
          <p:cNvCxnSpPr>
            <a:stCxn id="30" idx="1"/>
            <a:endCxn id="28" idx="1"/>
          </p:cNvCxnSpPr>
          <p:nvPr/>
        </p:nvCxnSpPr>
        <p:spPr>
          <a:xfrm rot="10800000">
            <a:off x="4763880" y="622800"/>
            <a:ext cx="37080" cy="485640"/>
          </a:xfrm>
          <a:prstGeom prst="bentConnector3">
            <a:avLst>
              <a:gd name="adj1" fmla="val 598039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32" name=""/>
          <p:cNvCxnSpPr>
            <a:stCxn id="28" idx="3"/>
            <a:endCxn id="29" idx="1"/>
          </p:cNvCxnSpPr>
          <p:nvPr/>
        </p:nvCxnSpPr>
        <p:spPr>
          <a:xfrm>
            <a:off x="5677920" y="622800"/>
            <a:ext cx="26604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33" name=""/>
          <p:cNvSpPr/>
          <p:nvPr/>
        </p:nvSpPr>
        <p:spPr>
          <a:xfrm>
            <a:off x="7131960" y="488520"/>
            <a:ext cx="914040" cy="268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Prioritize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"/>
          <p:cNvCxnSpPr>
            <a:endCxn id="33" idx="1"/>
          </p:cNvCxnSpPr>
          <p:nvPr/>
        </p:nvCxnSpPr>
        <p:spPr>
          <a:xfrm>
            <a:off x="6866640" y="616680"/>
            <a:ext cx="265680" cy="64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35" name=""/>
          <p:cNvCxnSpPr>
            <a:stCxn id="28" idx="0"/>
            <a:endCxn id="33" idx="0"/>
          </p:cNvCxnSpPr>
          <p:nvPr/>
        </p:nvCxnSpPr>
        <p:spPr>
          <a:xfrm rot="16200000">
            <a:off x="6404760" y="-695520"/>
            <a:ext cx="360" cy="2368440"/>
          </a:xfrm>
          <a:prstGeom prst="bentConnector3">
            <a:avLst>
              <a:gd name="adj1" fmla="val -72200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Notes on changes: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Added parameters to NPS simulation model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Additive Bias of the distribution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Multiplier effect of TT on NPS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Adding a stochastic component to TT prediction model;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be able to control predictability of TT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 prediction performance will vary across simulation runs (adding a bias?)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2025-05-13T23:08:31Z</dcterms:created>
  <dc:creator/>
  <dc:description/>
  <dc:language>en-US</dc:language>
  <cp:lastModifiedBy/>
  <dcterms:modified xsi:type="dcterms:W3CDTF">2025-05-18T20:22:33Z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