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A456BC-3C4F-43C2-8984-42DB42D36D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DAFD5C-399D-4A2E-B2CF-3EC1C5A30A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DAA7390-2838-4B3B-9BD7-77EB53DBA5B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Candidates for review and possibly a revision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29560" y="1828800"/>
            <a:ext cx="81572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36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Throughput time prediction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Can this be made more or less accurate?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we are simulating multiple instances of the same situation, the prediction model performance would likely also differ from time to time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I have asked Gemini to review if there is a way we can make the performance better or worse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It is likely not taking into account the very low R2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 we increase the R2 for this model?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the “prior” of the waiting time before there has been an interaction with the system? Can we manipulate this, and make it more predictable?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Studies in v1 paper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2514600" y="1468800"/>
            <a:ext cx="4771800" cy="378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Process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2286000" y="1296360"/>
            <a:ext cx="5844600" cy="39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29560" y="128520"/>
            <a:ext cx="8843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Activity duration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1786320" y="1052640"/>
            <a:ext cx="5757480" cy="443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164880"/>
            <a:ext cx="864000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Simulation approach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1828800" y="914400"/>
            <a:ext cx="6250320" cy="465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164880"/>
            <a:ext cx="297180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Simulation process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1828800" y="914400"/>
            <a:ext cx="6202440" cy="4674960"/>
          </a:xfrm>
          <a:prstGeom prst="rect">
            <a:avLst/>
          </a:prstGeom>
          <a:ln w="0">
            <a:noFill/>
          </a:ln>
        </p:spPr>
      </p:pic>
      <p:sp>
        <p:nvSpPr>
          <p:cNvPr id="23" name=""/>
          <p:cNvSpPr/>
          <p:nvPr/>
        </p:nvSpPr>
        <p:spPr>
          <a:xfrm>
            <a:off x="4763880" y="488520"/>
            <a:ext cx="914400" cy="256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Predict TT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5943600" y="488520"/>
            <a:ext cx="914400" cy="256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Predict NPS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4800600" y="973800"/>
            <a:ext cx="914400" cy="256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Sim. Topic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" name=""/>
          <p:cNvCxnSpPr>
            <a:stCxn id="25" idx="1"/>
            <a:endCxn id="23" idx="1"/>
          </p:cNvCxnSpPr>
          <p:nvPr/>
        </p:nvCxnSpPr>
        <p:spPr>
          <a:xfrm rot="10800000">
            <a:off x="4763880" y="616680"/>
            <a:ext cx="37080" cy="485640"/>
          </a:xfrm>
          <a:prstGeom prst="bentConnector3">
            <a:avLst>
              <a:gd name="adj1" fmla="val 591176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27" name=""/>
          <p:cNvCxnSpPr>
            <a:stCxn id="23" idx="3"/>
            <a:endCxn id="24" idx="1"/>
          </p:cNvCxnSpPr>
          <p:nvPr/>
        </p:nvCxnSpPr>
        <p:spPr>
          <a:xfrm>
            <a:off x="5678280" y="616680"/>
            <a:ext cx="26568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28" name=""/>
          <p:cNvSpPr/>
          <p:nvPr/>
        </p:nvSpPr>
        <p:spPr>
          <a:xfrm>
            <a:off x="7131960" y="488520"/>
            <a:ext cx="914400" cy="256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Prioritize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" name=""/>
          <p:cNvCxnSpPr>
            <a:endCxn id="28" idx="1"/>
          </p:cNvCxnSpPr>
          <p:nvPr/>
        </p:nvCxnSpPr>
        <p:spPr>
          <a:xfrm>
            <a:off x="6866640" y="616680"/>
            <a:ext cx="26568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30" name=""/>
          <p:cNvCxnSpPr>
            <a:stCxn id="23" idx="0"/>
            <a:endCxn id="28" idx="0"/>
          </p:cNvCxnSpPr>
          <p:nvPr/>
        </p:nvCxnSpPr>
        <p:spPr>
          <a:xfrm rot="16200000">
            <a:off x="6405120" y="-695520"/>
            <a:ext cx="360" cy="2368440"/>
          </a:xfrm>
          <a:prstGeom prst="bentConnector3">
            <a:avLst>
              <a:gd name="adj1" fmla="val -5020000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Notes on changes: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949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Added parameters to NPS simulation model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Additive Bias of the distribution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Multiplier effect of TT on NPS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Adding a stochastic component to TT prediction model;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be able to control predictability of TT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 prediction performance will vary across simulation runs (adding a bias?)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2025-05-13T23:08:31Z</dcterms:created>
  <dc:creator/>
  <dc:description/>
  <dc:language>en-US</dc:language>
  <cp:lastModifiedBy/>
  <dcterms:modified xsi:type="dcterms:W3CDTF">2025-05-14T11:31:47Z</dcterms:modified>
  <cp:revision>3</cp:revision>
  <dc:subject/>
  <dc:title/>
</cp:coreProperties>
</file>