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67" r:id="rId5"/>
    <p:sldMasterId id="2147483680" r:id="rId6"/>
  </p:sldMasterIdLst>
  <p:notesMasterIdLst>
    <p:notesMasterId r:id="rId26"/>
  </p:notesMasterIdLst>
  <p:handoutMasterIdLst>
    <p:handoutMasterId r:id="rId27"/>
  </p:handoutMasterIdLst>
  <p:sldIdLst>
    <p:sldId id="345" r:id="rId7"/>
    <p:sldId id="416" r:id="rId8"/>
    <p:sldId id="364" r:id="rId9"/>
    <p:sldId id="430" r:id="rId10"/>
    <p:sldId id="418" r:id="rId11"/>
    <p:sldId id="415" r:id="rId12"/>
    <p:sldId id="419" r:id="rId13"/>
    <p:sldId id="411" r:id="rId14"/>
    <p:sldId id="417" r:id="rId15"/>
    <p:sldId id="420" r:id="rId16"/>
    <p:sldId id="427" r:id="rId17"/>
    <p:sldId id="421" r:id="rId18"/>
    <p:sldId id="428" r:id="rId19"/>
    <p:sldId id="422" r:id="rId20"/>
    <p:sldId id="412" r:id="rId21"/>
    <p:sldId id="424" r:id="rId22"/>
    <p:sldId id="429" r:id="rId23"/>
    <p:sldId id="423" r:id="rId24"/>
    <p:sldId id="426" r:id="rId25"/>
  </p:sldIdLst>
  <p:sldSz cx="12192000" cy="6858000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South Coast Alt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 Mansfield" initials="NM" lastIdx="3" clrIdx="0">
    <p:extLst>
      <p:ext uri="{19B8F6BF-5375-455C-9EA6-DF929625EA0E}">
        <p15:presenceInfo xmlns:p15="http://schemas.microsoft.com/office/powerpoint/2012/main" userId="S::nicola@thedesignthinkers.com::00ce27e4-a5bc-44d7-aa3a-9aecdc001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5BA7"/>
    <a:srgbClr val="00965F"/>
    <a:srgbClr val="06424A"/>
    <a:srgbClr val="2D93AD"/>
    <a:srgbClr val="BDBF09"/>
    <a:srgbClr val="F58549"/>
    <a:srgbClr val="164734"/>
    <a:srgbClr val="AFE6D1"/>
    <a:srgbClr val="154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3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font" Target="fonts/font7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E24D6C-78EC-D182-BD79-B61A2DF1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Montserrat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00CE-7025-AE66-C697-A22700451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D82B-9E67-4567-A1F7-55EEA4411C50}" type="datetimeFigureOut">
              <a:rPr lang="en-AU" smtClean="0">
                <a:latin typeface="Montserrat" pitchFamily="2" charset="0"/>
              </a:rPr>
              <a:t>5/04/2023</a:t>
            </a:fld>
            <a:endParaRPr lang="en-AU">
              <a:latin typeface="Montserra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C270-813A-255F-BED3-1EFA7491C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Montserra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0F2E6-EE86-AED6-0D1D-C7687C9CA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71F6-14A0-449A-9B05-A60786E732FE}" type="slidenum">
              <a:rPr lang="en-AU" smtClean="0">
                <a:latin typeface="Montserrat" pitchFamily="2" charset="0"/>
              </a:rPr>
              <a:t>‹#›</a:t>
            </a:fld>
            <a:endParaRPr lang="en-AU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4137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itchFamily="2" charset="0"/>
              </a:defRPr>
            </a:lvl1pPr>
          </a:lstStyle>
          <a:p>
            <a:fld id="{A9AD4FE1-8F22-D34C-8703-E8E84441DE9C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itchFamily="2" charset="0"/>
              </a:defRPr>
            </a:lvl1pPr>
          </a:lstStyle>
          <a:p>
            <a:fld id="{1F7CA4BB-5D4D-2347-9FA7-005AB533E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 my name is </a:t>
            </a:r>
            <a:r>
              <a:rPr lang="en-GB" dirty="0" err="1"/>
              <a:t>mikesh</a:t>
            </a:r>
            <a:r>
              <a:rPr lang="en-GB" dirty="0"/>
              <a:t> and today I will be presenting my DevOps capstone project. </a:t>
            </a:r>
          </a:p>
          <a:p>
            <a:r>
              <a:rPr lang="en-GB" dirty="0"/>
              <a:t>Please see the chat for a zipped copy of the hand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just a brief look at the pages, they were composed with basic html code and </a:t>
            </a:r>
            <a:r>
              <a:rPr lang="en-GB" dirty="0" err="1"/>
              <a:t>css</a:t>
            </a:r>
            <a:r>
              <a:rPr lang="en-GB" dirty="0"/>
              <a:t> also built in IntelliJ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azure </a:t>
            </a:r>
            <a:r>
              <a:rPr lang="en-GB" dirty="0" err="1"/>
              <a:t>sorce</a:t>
            </a:r>
            <a:r>
              <a:rPr lang="en-GB" dirty="0"/>
              <a:t> code is also version controlled by git and if jerry wanted to he could upload his code into a repository  from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Automated builds work by triggers so </a:t>
            </a:r>
            <a:r>
              <a:rPr lang="en-GB" dirty="0" err="1"/>
              <a:t>evertime</a:t>
            </a:r>
            <a:r>
              <a:rPr lang="en-GB" dirty="0"/>
              <a:t> a new commit is made to the repo that would then trigger a build. </a:t>
            </a:r>
          </a:p>
          <a:p>
            <a:r>
              <a:rPr lang="en-GB" dirty="0"/>
              <a:t>The advantage of this is that if see errors quicker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</a:rPr>
              <a:t>Artifacts are produced after a successful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tx1"/>
                </a:solidFill>
              </a:rPr>
              <a:t>Are later used in the ‘Releases’ section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dirty="0">
                <a:solidFill>
                  <a:schemeClr val="tx1"/>
                </a:solidFill>
              </a:rPr>
              <a:t>Releases can then be staged possibly a test and production stage and then jerry can assign his manger to approve before it goes into production and completes a release.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dirty="0">
                <a:solidFill>
                  <a:schemeClr val="tx1"/>
                </a:solidFill>
              </a:rPr>
              <a:t>Triggers can also be used here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on the Agenda today we have our user story which I will be using as a reference through the presentation.</a:t>
            </a:r>
          </a:p>
          <a:p>
            <a:r>
              <a:rPr lang="en-GB" dirty="0"/>
              <a:t> I’ll then briefly walk you through some of the tools that I used for the project and explain some of the code used.</a:t>
            </a:r>
          </a:p>
          <a:p>
            <a:r>
              <a:rPr lang="en-GB" dirty="0"/>
              <a:t>After that we will move on to a live demo where I will show a image being built and then the container that can then be run using that newly </a:t>
            </a:r>
            <a:r>
              <a:rPr lang="en-GB" dirty="0" err="1"/>
              <a:t>bulilt</a:t>
            </a:r>
            <a:r>
              <a:rPr lang="en-GB" dirty="0"/>
              <a:t> image. </a:t>
            </a:r>
          </a:p>
          <a:p>
            <a:r>
              <a:rPr lang="en-GB" dirty="0"/>
              <a:t>I will then discuss how the project could be migrated to azure </a:t>
            </a:r>
            <a:r>
              <a:rPr lang="en-GB" dirty="0" err="1"/>
              <a:t>devops</a:t>
            </a:r>
            <a:r>
              <a:rPr lang="en-GB" dirty="0"/>
              <a:t> and how this would manage source code, CI/CD </a:t>
            </a:r>
            <a:r>
              <a:rPr lang="en-GB" dirty="0" err="1"/>
              <a:t>piplines</a:t>
            </a:r>
            <a:r>
              <a:rPr lang="en-GB" dirty="0"/>
              <a:t> and artifacts.</a:t>
            </a:r>
          </a:p>
          <a:p>
            <a:r>
              <a:rPr lang="en-GB" dirty="0"/>
              <a:t>Then a quick summary and the future improvements for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my</a:t>
            </a:r>
            <a:r>
              <a:rPr lang="fr-FR" dirty="0">
                <a:solidFill>
                  <a:schemeClr val="bg1"/>
                </a:solidFill>
              </a:rPr>
              <a:t> Q&amp;A </a:t>
            </a:r>
            <a:r>
              <a:rPr lang="fr-FR" dirty="0" err="1">
                <a:solidFill>
                  <a:schemeClr val="bg1"/>
                </a:solidFill>
              </a:rPr>
              <a:t>policy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please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wait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until</a:t>
            </a:r>
            <a:r>
              <a:rPr lang="fr-FR" dirty="0">
                <a:solidFill>
                  <a:schemeClr val="bg1"/>
                </a:solidFill>
              </a:rPr>
              <a:t> the questions slides and the set </a:t>
            </a:r>
            <a:r>
              <a:rPr lang="fr-FR" dirty="0" err="1">
                <a:solidFill>
                  <a:schemeClr val="bg1"/>
                </a:solidFill>
              </a:rPr>
              <a:t>intervals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during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presentation</a:t>
            </a:r>
            <a:endParaRPr lang="fr-FR" b="0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/>
              <a:t>So </a:t>
            </a:r>
            <a:r>
              <a:rPr lang="fr-FR" sz="1200" b="0" dirty="0" err="1"/>
              <a:t>just</a:t>
            </a:r>
            <a:r>
              <a:rPr lang="fr-FR" sz="1200" b="0" dirty="0"/>
              <a:t> a </a:t>
            </a:r>
            <a:r>
              <a:rPr lang="fr-FR" sz="1200" b="0" dirty="0" err="1"/>
              <a:t>little</a:t>
            </a:r>
            <a:r>
              <a:rPr lang="fr-FR" sz="1200" b="0" dirty="0"/>
              <a:t> bit about me, </a:t>
            </a:r>
            <a:r>
              <a:rPr lang="fr-FR" sz="1200" b="0" dirty="0" err="1"/>
              <a:t>My</a:t>
            </a:r>
            <a:r>
              <a:rPr lang="fr-FR" sz="1200" b="0" dirty="0"/>
              <a:t> </a:t>
            </a:r>
            <a:r>
              <a:rPr lang="fr-FR" sz="1200" b="0" dirty="0" err="1"/>
              <a:t>name</a:t>
            </a:r>
            <a:r>
              <a:rPr lang="fr-FR" sz="1200" b="0" dirty="0"/>
              <a:t> </a:t>
            </a:r>
            <a:r>
              <a:rPr lang="fr-FR" sz="1200" b="0" dirty="0" err="1"/>
              <a:t>is</a:t>
            </a:r>
            <a:r>
              <a:rPr lang="fr-FR" sz="1200" b="0" dirty="0"/>
              <a:t> Mikesh Tailor. </a:t>
            </a:r>
            <a:r>
              <a:rPr lang="fr-FR" sz="1200" b="0" dirty="0" err="1"/>
              <a:t>I’m</a:t>
            </a:r>
            <a:r>
              <a:rPr lang="fr-FR" sz="1200" b="0" dirty="0"/>
              <a:t> a </a:t>
            </a:r>
            <a:r>
              <a:rPr lang="fr-FR" sz="1200" b="0" dirty="0" err="1"/>
              <a:t>recent</a:t>
            </a:r>
            <a:r>
              <a:rPr lang="fr-FR" sz="1200" b="0" dirty="0"/>
              <a:t> </a:t>
            </a:r>
            <a:r>
              <a:rPr lang="fr-FR" sz="1200" b="0" dirty="0" err="1"/>
              <a:t>graduate</a:t>
            </a:r>
            <a:r>
              <a:rPr lang="fr-FR" sz="1200" b="0" dirty="0"/>
              <a:t> </a:t>
            </a:r>
            <a:r>
              <a:rPr lang="fr-FR" sz="1200" b="0" dirty="0" err="1"/>
              <a:t>from</a:t>
            </a:r>
            <a:r>
              <a:rPr lang="fr-FR" sz="1200" b="0" dirty="0"/>
              <a:t> the uni of </a:t>
            </a:r>
            <a:r>
              <a:rPr lang="fr-FR" sz="1200" b="0" dirty="0" err="1"/>
              <a:t>essex</a:t>
            </a:r>
            <a:r>
              <a:rPr lang="fr-FR" sz="1200" b="0" dirty="0"/>
              <a:t> </a:t>
            </a:r>
            <a:r>
              <a:rPr lang="fr-FR" sz="1200" b="0" dirty="0" err="1"/>
              <a:t>with</a:t>
            </a:r>
            <a:r>
              <a:rPr lang="fr-FR" sz="1200" b="0" dirty="0"/>
              <a:t> a </a:t>
            </a:r>
            <a:r>
              <a:rPr lang="fr-FR" sz="1200" b="0" dirty="0" err="1"/>
              <a:t>degree</a:t>
            </a:r>
            <a:r>
              <a:rPr lang="fr-FR" sz="1200" b="0" dirty="0"/>
              <a:t> in computer Science. </a:t>
            </a:r>
            <a:r>
              <a:rPr lang="fr-FR" sz="1200" b="0" dirty="0" err="1"/>
              <a:t>Currently</a:t>
            </a:r>
            <a:r>
              <a:rPr lang="fr-FR" sz="1200" b="0" dirty="0"/>
              <a:t> </a:t>
            </a:r>
            <a:r>
              <a:rPr lang="fr-FR" sz="1200" b="0" dirty="0" err="1"/>
              <a:t>im</a:t>
            </a:r>
            <a:r>
              <a:rPr lang="fr-FR" sz="1200" b="0" dirty="0"/>
              <a:t> training as a DevOps </a:t>
            </a:r>
            <a:r>
              <a:rPr lang="fr-FR" sz="1200" b="0" dirty="0" err="1"/>
              <a:t>Engineer</a:t>
            </a:r>
            <a:r>
              <a:rPr lang="fr-FR" sz="1200" b="0" dirty="0"/>
              <a:t> at WYWM. I follow </a:t>
            </a:r>
            <a:r>
              <a:rPr lang="fr-FR" sz="1200" b="0" dirty="0" err="1"/>
              <a:t>this</a:t>
            </a:r>
            <a:r>
              <a:rPr lang="fr-FR" sz="1200" b="0" dirty="0"/>
              <a:t> life </a:t>
            </a:r>
            <a:r>
              <a:rPr lang="fr-FR" sz="1200" b="0" dirty="0" err="1"/>
              <a:t>rule</a:t>
            </a:r>
            <a:r>
              <a:rPr lang="fr-FR" sz="1200" b="0" dirty="0"/>
              <a:t> </a:t>
            </a:r>
            <a:r>
              <a:rPr lang="fr-FR" sz="1200" b="0" dirty="0" err="1"/>
              <a:t>that</a:t>
            </a:r>
            <a:r>
              <a:rPr lang="fr-FR" sz="1200" b="0" dirty="0"/>
              <a:t> i </a:t>
            </a:r>
            <a:r>
              <a:rPr lang="fr-FR" sz="1200" b="0" dirty="0" err="1"/>
              <a:t>heard</a:t>
            </a:r>
            <a:r>
              <a:rPr lang="fr-FR" sz="1200" b="0" dirty="0"/>
              <a:t> </a:t>
            </a:r>
            <a:r>
              <a:rPr lang="fr-FR" sz="1200" b="0" dirty="0" err="1"/>
              <a:t>somewhere</a:t>
            </a:r>
            <a:r>
              <a:rPr lang="fr-FR" sz="1200" b="0" dirty="0"/>
              <a:t> once </a:t>
            </a:r>
            <a:r>
              <a:rPr lang="fr-FR" sz="1200" b="0" dirty="0" err="1"/>
              <a:t>that</a:t>
            </a:r>
            <a:r>
              <a:rPr lang="fr-FR" sz="1200" b="0" dirty="0"/>
              <a:t> </a:t>
            </a:r>
            <a:r>
              <a:rPr lang="fr-FR" sz="1200" b="0" dirty="0" err="1"/>
              <a:t>you</a:t>
            </a:r>
            <a:r>
              <a:rPr lang="fr-FR" sz="1200" b="0" dirty="0"/>
              <a:t> </a:t>
            </a:r>
            <a:r>
              <a:rPr lang="fr-FR" sz="1200" b="0" dirty="0" err="1"/>
              <a:t>should</a:t>
            </a:r>
            <a:r>
              <a:rPr lang="fr-FR" sz="1200" b="0" dirty="0"/>
              <a:t> </a:t>
            </a:r>
            <a:r>
              <a:rPr lang="fr-FR" sz="1200" b="0" dirty="0" err="1"/>
              <a:t>always</a:t>
            </a:r>
            <a:r>
              <a:rPr lang="fr-FR" sz="1200" b="0" dirty="0"/>
              <a:t> </a:t>
            </a:r>
            <a:r>
              <a:rPr lang="fr-FR" sz="1200" b="0" dirty="0" err="1"/>
              <a:t>make</a:t>
            </a:r>
            <a:r>
              <a:rPr lang="fr-FR" sz="1200" b="0" dirty="0"/>
              <a:t> </a:t>
            </a:r>
            <a:r>
              <a:rPr lang="fr-FR" sz="1200" b="0" dirty="0" err="1"/>
              <a:t>your</a:t>
            </a:r>
            <a:r>
              <a:rPr lang="fr-FR" sz="1200" b="0" dirty="0"/>
              <a:t> passion </a:t>
            </a:r>
            <a:r>
              <a:rPr lang="fr-FR" sz="1200" b="0" dirty="0" err="1"/>
              <a:t>your</a:t>
            </a:r>
            <a:r>
              <a:rPr lang="fr-FR" sz="1200" b="0" dirty="0"/>
              <a:t> profession cause </a:t>
            </a:r>
            <a:r>
              <a:rPr lang="fr-FR" sz="1200" b="0" dirty="0" err="1"/>
              <a:t>then</a:t>
            </a:r>
            <a:r>
              <a:rPr lang="fr-FR" sz="1200" b="0" dirty="0"/>
              <a:t> </a:t>
            </a:r>
            <a:r>
              <a:rPr lang="fr-FR" sz="1200" b="0" dirty="0" err="1"/>
              <a:t>work</a:t>
            </a:r>
            <a:r>
              <a:rPr lang="fr-FR" sz="1200" b="0" dirty="0"/>
              <a:t> </a:t>
            </a:r>
            <a:r>
              <a:rPr lang="fr-FR" sz="1200" b="0" dirty="0" err="1"/>
              <a:t>seems</a:t>
            </a:r>
            <a:r>
              <a:rPr lang="fr-FR" sz="1200" b="0" dirty="0"/>
              <a:t> like </a:t>
            </a:r>
            <a:r>
              <a:rPr lang="fr-FR" sz="1200" b="0" dirty="0" err="1"/>
              <a:t>play</a:t>
            </a:r>
            <a:r>
              <a:rPr lang="fr-FR" sz="12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/>
              <a:t> </a:t>
            </a:r>
            <a:r>
              <a:rPr lang="fr-FR" sz="1200" b="0" dirty="0" err="1"/>
              <a:t>Today</a:t>
            </a:r>
            <a:r>
              <a:rPr lang="fr-FR" sz="1200" b="0" dirty="0"/>
              <a:t> I </a:t>
            </a:r>
            <a:r>
              <a:rPr lang="fr-FR" sz="1200" b="0" dirty="0" err="1"/>
              <a:t>will</a:t>
            </a:r>
            <a:r>
              <a:rPr lang="fr-FR" sz="1200" b="0" dirty="0"/>
              <a:t> </a:t>
            </a:r>
            <a:r>
              <a:rPr lang="fr-FR" sz="1200" b="0" dirty="0" err="1"/>
              <a:t>demonstrating</a:t>
            </a:r>
            <a:r>
              <a:rPr lang="fr-FR" sz="1200" b="0" dirty="0"/>
              <a:t> and </a:t>
            </a:r>
            <a:r>
              <a:rPr lang="fr-FR" sz="1200" b="0" dirty="0" err="1"/>
              <a:t>discussing</a:t>
            </a:r>
            <a:r>
              <a:rPr lang="fr-FR" sz="1200" b="0" dirty="0"/>
              <a:t> the </a:t>
            </a:r>
            <a:r>
              <a:rPr lang="fr-FR" sz="1200" b="0" dirty="0" err="1"/>
              <a:t>project</a:t>
            </a:r>
            <a:r>
              <a:rPr lang="fr-FR" sz="1200" b="0" dirty="0"/>
              <a:t> </a:t>
            </a:r>
            <a:r>
              <a:rPr lang="fr-FR" sz="1200" b="0" dirty="0" err="1"/>
              <a:t>from</a:t>
            </a:r>
            <a:r>
              <a:rPr lang="fr-FR" sz="1200" b="0" dirty="0"/>
              <a:t> the </a:t>
            </a:r>
            <a:r>
              <a:rPr lang="fr-FR" sz="1200" dirty="0"/>
              <a:t>perspective of a </a:t>
            </a:r>
            <a:r>
              <a:rPr lang="fr-FR" sz="1200" b="0" dirty="0"/>
              <a:t> </a:t>
            </a:r>
            <a:r>
              <a:rPr lang="fr-FR" sz="1200" b="0" dirty="0" err="1"/>
              <a:t>developer</a:t>
            </a:r>
            <a:endParaRPr lang="fr-FR" sz="1200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do the audience want from this presentation?</a:t>
            </a:r>
          </a:p>
          <a:p>
            <a:r>
              <a:rPr lang="en-CA" dirty="0"/>
              <a:t>If no one answers then</a:t>
            </a:r>
          </a:p>
          <a:p>
            <a:endParaRPr lang="en-CA" dirty="0"/>
          </a:p>
          <a:p>
            <a:r>
              <a:rPr lang="en-CA" dirty="0"/>
              <a:t>I want to know how to build and run a docker image and containers in order to develop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/>
                </a:solidFill>
              </a:rPr>
              <a:t>He is interested in using docker due to its ability to make applications portable and scalable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tx1"/>
                </a:solidFill>
              </a:rPr>
              <a:t>Jerry is then going to use Azure DevOps as a platform to develop his application using a CI/CD </a:t>
            </a:r>
            <a:r>
              <a:rPr lang="en-AU" sz="1200" b="1" dirty="0" err="1">
                <a:solidFill>
                  <a:schemeClr val="tx1"/>
                </a:solidFill>
              </a:rPr>
              <a:t>pipline</a:t>
            </a:r>
            <a:r>
              <a:rPr lang="en-AU" sz="1200" b="1" dirty="0">
                <a:solidFill>
                  <a:schemeClr val="tx1"/>
                </a:solidFill>
              </a:rPr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from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</a:t>
            </a:r>
            <a:r>
              <a:rPr lang="en-GB" dirty="0" err="1"/>
              <a:t>the</a:t>
            </a:r>
            <a:r>
              <a:rPr lang="en-GB" dirty="0"/>
              <a:t> most common tolls that were used during the project </a:t>
            </a:r>
          </a:p>
          <a:p>
            <a:r>
              <a:rPr lang="en-GB" dirty="0"/>
              <a:t>Docker Desktop provided a good GUI to view images and containers created as well as the ability to start, stop, remove or interact with them. </a:t>
            </a:r>
          </a:p>
          <a:p>
            <a:r>
              <a:rPr lang="en-GB" dirty="0"/>
              <a:t>IntelliJ I used as a Integrated development environment when I was writing the </a:t>
            </a:r>
            <a:r>
              <a:rPr lang="en-GB" dirty="0" err="1"/>
              <a:t>dockerfile</a:t>
            </a:r>
            <a:r>
              <a:rPr lang="en-GB" dirty="0"/>
              <a:t> and editing the source code. </a:t>
            </a:r>
          </a:p>
          <a:p>
            <a:r>
              <a:rPr lang="en-GB" dirty="0"/>
              <a:t>I also used command </a:t>
            </a:r>
            <a:r>
              <a:rPr lang="en-GB" dirty="0" err="1"/>
              <a:t>promopt</a:t>
            </a:r>
            <a:r>
              <a:rPr lang="en-GB" dirty="0"/>
              <a:t> so that I could have access to command history to be more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</a:t>
            </a:r>
            <a:r>
              <a:rPr lang="en-GB" dirty="0" err="1"/>
              <a:t>dockerfile</a:t>
            </a:r>
            <a:r>
              <a:rPr lang="en-GB" dirty="0"/>
              <a:t> line by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CA4BB-5D4D-2347-9FA7-005AB533E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E5FD3046-F628-903B-10EF-083CA5EC9F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D32C781-8671-CCE3-41BF-48AF3C4F9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6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C4D0086-E63F-6FC2-2282-643993C523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07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68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14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AB25128-00DF-6FDD-8D5E-4BEF87C82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F5F45E16-C059-791E-BCA8-44F6C7D61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79ED1-1079-CAE7-8785-9B0263E0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56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3E0AB1E-D441-5098-DEE3-8ED1B67FE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C45185F-5257-7500-A6CA-CBDB9EE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0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91450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4815EB0-8DC7-2F00-2472-F81325007D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88D3C2-2286-ECAB-7E7A-24860D64F2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1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87C41-68BD-1787-94FC-E1264BA53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93219201-BA98-2A21-E34B-B8B6B430D3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8A9386-3B6D-F7DB-A420-7DF9C32776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9417C6-0C21-8480-6DA9-5AAACB4E641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</p:spTree>
    <p:extLst>
      <p:ext uri="{BB962C8B-B14F-4D97-AF65-F5344CB8AC3E}">
        <p14:creationId xmlns:p14="http://schemas.microsoft.com/office/powerpoint/2010/main" val="3467918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E6B5B-DCD6-666A-1599-E393121B8D79}"/>
              </a:ext>
            </a:extLst>
          </p:cNvPr>
          <p:cNvSpPr/>
          <p:nvPr userDrawn="1"/>
        </p:nvSpPr>
        <p:spPr>
          <a:xfrm>
            <a:off x="-8175" y="0"/>
            <a:ext cx="6096000" cy="685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243B211D-C4E6-05A7-975A-AF650FF4AE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40576" y="3505867"/>
            <a:ext cx="4103688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F51FDB2-DF84-50B0-F51F-DC094A041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2318" y="2101275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1778389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F4F34-52C3-6BA7-267B-370A4E8A681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A8EB-E380-E0CA-C981-0A10B8E7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563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0A1A3E-28DE-A3DB-2BAE-F6F4BCADB34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64D65785-2275-5EB9-8829-A343B1C2EF7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6FA46D-DA94-1C07-D291-8100472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2092245-94BB-FF35-687D-4C6D3D34D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923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7AE48AE-33A1-F471-B79A-74F6679AEF4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A5E0BDD8-BA6F-9963-135E-85818D495C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BA55D-0D02-9F2E-2473-516868A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9299AC-BCF2-9281-BE1E-BA51EC427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88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BF84826-335D-4681-E1DC-72EB745BCDD9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1B60859-5C3B-DD37-8FED-7BC22AC6A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C68139D-8DEE-1B3A-EFFF-BD36C8D4F9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A80B0B-0242-28BA-6614-DA6E274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5FB5D4-4D27-612F-D628-E8DE02319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5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9B1A7D1-7A78-9273-8A0D-46652DF44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3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85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20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812E924-3D70-5625-934B-24CA2DA910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E2E67-EFE1-ECB4-4BA1-24DBBD8C80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88937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0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140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18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56371EF-3300-8F0A-4D3F-5B2825D69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BB4AA72-3801-866C-35FC-C331D8B5DA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A0A7D0E-5F53-7B39-5CEC-92891C32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335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4B0F27-E940-428E-4DC2-95856DBC7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F36957E-0FA5-6E4E-4F60-FCBF8BE03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0812E6-A528-3401-86B7-4290233B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419600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CCAE589-5FDC-190E-6932-8BF92250A8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4157244"/>
            <a:ext cx="4140201" cy="43815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3670586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5AA983-F2B9-55E7-F0ED-337E4CA1AE0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4173BF74-A93E-BC10-55C9-D7C123218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t">
            <a:noAutofit/>
          </a:bodyPr>
          <a:lstStyle>
            <a:lvl1pPr marL="342900" indent="-342900">
              <a:spcBef>
                <a:spcPts val="0"/>
              </a:spcBef>
              <a:buFont typeface="+mj-lt"/>
              <a:buAutoNum type="arabicPeriod"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2E91A6-21DA-4763-3E81-83BD3E5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310025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450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B2A-2DF0-331B-1105-11B23685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1665287"/>
            <a:ext cx="4419600" cy="1325563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87128-8700-A8A0-B558-BC9309359B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900679"/>
            <a:ext cx="1233487" cy="59100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AU"/>
              <a:t>#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87C41-68BD-1787-94FC-E1264BA53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305"/>
          <a:stretch/>
        </p:blipFill>
        <p:spPr>
          <a:xfrm>
            <a:off x="0" y="773112"/>
            <a:ext cx="6670430" cy="5311776"/>
          </a:xfrm>
          <a:prstGeom prst="rect">
            <a:avLst/>
          </a:prstGeom>
        </p:spPr>
      </p:pic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9D889EA3-11F0-F48A-77A5-DEF0E5507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2990850"/>
            <a:ext cx="4140201" cy="43815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3E2FAE-B85F-F465-87E3-735945AFC6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0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33697-39C1-4E47-C2B2-8873E7B632F7}"/>
              </a:ext>
            </a:extLst>
          </p:cNvPr>
          <p:cNvSpPr/>
          <p:nvPr userDrawn="1"/>
        </p:nvSpPr>
        <p:spPr>
          <a:xfrm>
            <a:off x="6104175" y="0"/>
            <a:ext cx="60908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B1AEEC2-4ECB-37A4-E4E0-7E87F795E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7826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86068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32E5A-407F-77A2-AEF8-948314A0D3E6}"/>
              </a:ext>
            </a:extLst>
          </p:cNvPr>
          <p:cNvSpPr/>
          <p:nvPr userDrawn="1"/>
        </p:nvSpPr>
        <p:spPr>
          <a:xfrm>
            <a:off x="0" y="0"/>
            <a:ext cx="60908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243B211D-C4E6-05A7-975A-AF650FF4AE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40576" y="3505867"/>
            <a:ext cx="4103688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2CDFA0AF-FB29-8B5A-6A3D-A449CA6C02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2318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3028202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D979E1-EEC3-E998-3C19-CA89698A529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A8EB-E380-E0CA-C981-0A10B8E7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605FC9E-008B-FB33-BC69-2D1BECB70EA5}"/>
              </a:ext>
            </a:extLst>
          </p:cNvPr>
          <p:cNvSpPr/>
          <p:nvPr userDrawn="1"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E4E35-08DB-7185-3364-1305367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2539425"/>
            <a:ext cx="4140201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63046EE-6370-1EC1-21EB-EB164C92D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1224" y="2101274"/>
            <a:ext cx="4140201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1180C7B-CED4-E1CB-C2C7-221AE5A1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224" y="3505867"/>
            <a:ext cx="4140201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89C256C4-71A2-589F-D300-838771B2A3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224" y="4704397"/>
            <a:ext cx="4140201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</p:spTree>
    <p:extLst>
      <p:ext uri="{BB962C8B-B14F-4D97-AF65-F5344CB8AC3E}">
        <p14:creationId xmlns:p14="http://schemas.microsoft.com/office/powerpoint/2010/main" val="287187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A49BA-842D-D70A-EB30-0D14D9D0EFA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6FA46D-DA94-1C07-D291-8100472F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2092245-94BB-FF35-687D-4C6D3D34D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200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E16EC-BAC9-86DA-717F-A0E86F8DFFD6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BA55D-0D02-9F2E-2473-516868A7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9299AC-BCF2-9281-BE1E-BA51EC427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708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3BEAAF-23A6-9739-DEC0-EBBFE4CB511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57763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C68139D-8DEE-1B3A-EFFF-BD36C8D4F9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57763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A80B0B-0242-28BA-6614-DA6E274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5FB5D4-4D27-612F-D628-E8DE02319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56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08B09-C83B-598A-DB10-B5505821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3CCB7A8-68A8-84DC-1BAC-8D71D7383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538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4992686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4992687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1728787"/>
            <a:ext cx="4968873" cy="382818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5938E2-A36A-82C9-A888-016F4C3BBB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5388" y="801688"/>
            <a:ext cx="4968875" cy="8699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4284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801277"/>
            <a:ext cx="3282949" cy="89893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6268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961311" y="1728787"/>
            <a:ext cx="3282950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3547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47025" y="801688"/>
            <a:ext cx="3282950" cy="9271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AU" sz="24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83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441574" cy="898935"/>
          </a:xfrm>
        </p:spPr>
        <p:txBody>
          <a:bodyPr anchor="b">
            <a:no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728787"/>
            <a:ext cx="2441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41710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47E71CA-8E23-71D8-5676-B3745E304B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23004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0917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4361B6C-FB2B-F143-E09E-E8FE06917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8718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BBBEDD-0F60-59DD-5BD7-AAFF41394DE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02687" y="1728787"/>
            <a:ext cx="244157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F837F5B-9973-3B7C-92A8-605A9BDF47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788401" y="801688"/>
            <a:ext cx="2441574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8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8466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CA-7530-AF94-C2F5-34FE5F2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6" y="801277"/>
            <a:ext cx="2052637" cy="898935"/>
          </a:xfrm>
        </p:spPr>
        <p:txBody>
          <a:bodyPr anchor="b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6" y="1728787"/>
            <a:ext cx="2052638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37124C6-5B5A-307A-2EE0-4F1F7BC694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91643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B4ADA0-B217-0489-D8DA-6E48F00FE1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0850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AB42B355-5700-645B-FA19-D7A871D75F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0000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300EC3-B063-2B4D-3F20-854217D078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9207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45764055-D149-5DC5-346D-87F330B43D7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39782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8F7B32FF-4272-B7C2-F17F-900C84930F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38989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268E7B07-3752-37F3-7664-74BBF431F65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20199" y="1728787"/>
            <a:ext cx="2060575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0E9FE12-40D5-7FE9-5C46-CB5C45D4DE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19406" y="801688"/>
            <a:ext cx="2060575" cy="9271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AU" sz="16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8438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00D6B38-71CB-39EE-BDED-C83AD1D60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476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24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2B9467F-BDCA-80F3-35E2-C4B1BD7750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324614" cy="382817"/>
          </a:xfr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E7B4048-BFEB-6D1A-8EC2-F644510B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515600" cy="1047750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2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DA32880-DF0F-1038-70A8-3DB0CD50D89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1C2D15-F848-C1ED-97E7-E8384E06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2539425"/>
            <a:ext cx="4103688" cy="889576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21B8C11-DCCF-AD50-81F7-7A6DE28676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0576" y="2101274"/>
            <a:ext cx="4103688" cy="43815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Insert subheading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45C20F0-5B56-702A-8FD2-7F6CB98EA7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40576" y="4704397"/>
            <a:ext cx="4103688" cy="43815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2"/>
                </a:solidFill>
                <a:latin typeface="South Coast Alt" pitchFamily="2" charset="0"/>
              </a:defRPr>
            </a:lvl1pPr>
          </a:lstStyle>
          <a:p>
            <a:pPr lvl="0"/>
            <a:r>
              <a:rPr lang="en-AU"/>
              <a:t>Insert closing line</a:t>
            </a:r>
          </a:p>
        </p:txBody>
      </p:sp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F9C2CC8F-BF80-A2ED-7E52-020F7A8ABB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22318" y="3505867"/>
            <a:ext cx="4140201" cy="4381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Insert paragraph copy</a:t>
            </a:r>
          </a:p>
        </p:txBody>
      </p:sp>
    </p:spTree>
    <p:extLst>
      <p:ext uri="{BB962C8B-B14F-4D97-AF65-F5344CB8AC3E}">
        <p14:creationId xmlns:p14="http://schemas.microsoft.com/office/powerpoint/2010/main" val="6999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95EE27-9AC0-FEDB-738B-4C3C08395F2C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F46A6F-7CB3-17D6-20A0-F3FBF12EF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790951"/>
            <a:ext cx="4992688" cy="5715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E08E89B-B0D2-5B37-63FB-5D00EF1B6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9" y="3790950"/>
            <a:ext cx="4968873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BE6A8A17-1D5E-3C72-3B44-3D837F80BA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925" y="4457763"/>
            <a:ext cx="4992688" cy="571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102D8F8-3EF2-84F5-6C23-029112D922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389" y="4457762"/>
            <a:ext cx="4968873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B3A51A6-02D9-0C55-64B1-D62D7F58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7564A24-006D-0212-0B20-E67EE9BC1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5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614E7E-3C7E-C77E-81E8-2AB75B751B1A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5" y="3790951"/>
            <a:ext cx="3282949" cy="5715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63D91499-D9AA-D64B-96E9-34A85BF0A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6269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8FB2E9C-64FD-3DAE-5BB3-9E3C04AEC6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1314" y="3790950"/>
            <a:ext cx="3282949" cy="57150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5" y="4457763"/>
            <a:ext cx="3282949" cy="5715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40CAF1D-1BFB-65D4-4793-275096406B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36269" y="4457762"/>
            <a:ext cx="3282949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CD7DBB41-CF7C-8ED7-CC3F-D1C24B633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1314" y="4457762"/>
            <a:ext cx="3282949" cy="5715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CED1D52-CF2A-00AB-988B-E7EDB639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026A35F-FF07-C796-26F1-72AB191CB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7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915D8F6-963E-00E8-8E3A-13CCFF03492E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3E35A3D-115F-EF19-50C3-BCBA1A9FA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41710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67E1A24-FA39-BA0D-5FAF-78ACA76254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41714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72203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81F8643-80AF-FE2E-16E0-9CF3F986D2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2202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2687" y="3790951"/>
            <a:ext cx="2441574" cy="571500"/>
          </a:xfrm>
        </p:spPr>
        <p:txBody>
          <a:bodyPr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5FCD96-EE4D-75BC-E5AA-72ADABCDF3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02689" y="4457763"/>
            <a:ext cx="2441574" cy="571500"/>
          </a:xfrm>
        </p:spPr>
        <p:txBody>
          <a:bodyPr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75D5B31-4A42-D5DC-3E55-86BAD070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E9A4B7B-963B-E32F-A154-06C2AC247A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3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7D9CDEB-AD59-18F4-0ACC-A9AE399DDF8B}"/>
              </a:ext>
            </a:extLst>
          </p:cNvPr>
          <p:cNvSpPr/>
          <p:nvPr userDrawn="1"/>
        </p:nvSpPr>
        <p:spPr>
          <a:xfrm>
            <a:off x="0" y="-11875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1A58338-B8C3-8830-2AE2-5E74C0FEA0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1226" y="3790951"/>
            <a:ext cx="2052637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16E7971-5819-A0BF-4814-FA87BC9FC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7672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285B1AA-EDF3-6972-4B77-DD6CEFC288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65229" y="3790951"/>
            <a:ext cx="2073749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75838F7-B667-9F06-825F-0F86A20C3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5278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E494A46-8012-2826-6490-6CBC079E98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1620" y="3790951"/>
            <a:ext cx="2038843" cy="571500"/>
          </a:xfrm>
        </p:spPr>
        <p:txBody>
          <a:bodyPr lIns="72000" rIns="180000"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17231F2-CB03-5E24-480A-6EEE2E8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016063"/>
            <a:ext cx="10333036" cy="686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A238C17-FB6B-B18C-C0BC-3BFFD4324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925" y="1743900"/>
            <a:ext cx="8361363" cy="82073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South Coast Alt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9DB75BE4-4EE8-BF03-6584-343408C339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1226" y="4466462"/>
            <a:ext cx="2052637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11CD1B34-9C31-FCF6-CE1D-F3E1B36278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7676" y="4466462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7BEB2367-BF8E-8221-FD92-1A52CB3CD7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65228" y="4466462"/>
            <a:ext cx="2073749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FD26BEDE-C12A-87A1-FCF9-DD15789BD16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52782" y="4466462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BD9C7360-245F-DC0A-086F-2D844B56BE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1622" y="4466462"/>
            <a:ext cx="2038843" cy="571500"/>
          </a:xfrm>
        </p:spPr>
        <p:txBody>
          <a:bodyPr lIns="72000" rIns="180000">
            <a:noAutofit/>
          </a:bodyPr>
          <a:lstStyle>
            <a:lvl1pPr marL="0" indent="0">
              <a:spcBef>
                <a:spcPts val="0"/>
              </a:spcBef>
              <a:buNone/>
              <a:defRPr sz="11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2088" y="6489701"/>
            <a:ext cx="2743200" cy="179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fld id="{DEAE47F9-1675-4044-AAD8-BB451DCE34A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701"/>
            <a:ext cx="4114800" cy="179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713" y="6492875"/>
            <a:ext cx="2743200" cy="17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4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95" r:id="rId2"/>
    <p:sldLayoutId id="2147483661" r:id="rId3"/>
    <p:sldLayoutId id="2147483658" r:id="rId4"/>
    <p:sldLayoutId id="2147483657" r:id="rId5"/>
    <p:sldLayoutId id="2147483659" r:id="rId6"/>
    <p:sldLayoutId id="2147483662" r:id="rId7"/>
    <p:sldLayoutId id="2147483663" r:id="rId8"/>
    <p:sldLayoutId id="2147483664" r:id="rId9"/>
    <p:sldLayoutId id="2147483666" r:id="rId10"/>
    <p:sldLayoutId id="2147483665" r:id="rId11"/>
    <p:sldLayoutId id="2147483707" r:id="rId12"/>
    <p:sldLayoutId id="2147483708" r:id="rId13"/>
    <p:sldLayoutId id="2147483709" r:id="rId14"/>
    <p:sldLayoutId id="2147483655" r:id="rId15"/>
    <p:sldLayoutId id="2147483698" r:id="rId16"/>
    <p:sldLayoutId id="2147483656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fld id="{DEAE47F9-1675-4044-AAD8-BB451DCE34A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6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7" r:id="rId10"/>
    <p:sldLayoutId id="2147483676" r:id="rId11"/>
    <p:sldLayoutId id="2147483704" r:id="rId12"/>
    <p:sldLayoutId id="2147483705" r:id="rId13"/>
    <p:sldLayoutId id="2147483706" r:id="rId14"/>
    <p:sldLayoutId id="2147483699" r:id="rId15"/>
    <p:sldLayoutId id="2147483678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F435-94DB-4D6F-8713-C621AB7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365125"/>
            <a:ext cx="1033303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C081-FB62-4066-A3C1-3E4238BD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4" y="1825625"/>
            <a:ext cx="10333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21AB-8F62-4251-9AAF-7E5996F7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fld id="{DEAE47F9-1675-4044-AAD8-BB451DCE34A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61B-432A-481F-B2A3-69CF48EE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A95C-15D7-4CBB-A82D-2AC679BF6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D226F3EE-843E-4C3B-ADD9-505EB495A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7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0" r:id="rId10"/>
    <p:sldLayoutId id="2147483689" r:id="rId11"/>
    <p:sldLayoutId id="2147483701" r:id="rId12"/>
    <p:sldLayoutId id="2147483702" r:id="rId13"/>
    <p:sldLayoutId id="2147483703" r:id="rId14"/>
    <p:sldLayoutId id="2147483691" r:id="rId15"/>
    <p:sldLayoutId id="2147483700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uth Coast Alt" pitchFamily="2" charset="0"/>
        <a:buChar char="&gt;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498" userDrawn="1">
          <p15:clr>
            <a:srgbClr val="F26B43"/>
          </p15:clr>
        </p15:guide>
        <p15:guide id="3" pos="3727" userDrawn="1">
          <p15:clr>
            <a:srgbClr val="F26B43"/>
          </p15:clr>
        </p15:guide>
        <p15:guide id="4" pos="121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7" pos="3182" userDrawn="1">
          <p15:clr>
            <a:srgbClr val="F26B43"/>
          </p15:clr>
        </p15:guide>
        <p15:guide id="8" pos="3940" userDrawn="1">
          <p15:clr>
            <a:srgbClr val="F26B43"/>
          </p15:clr>
        </p15:guide>
        <p15:guide id="9" pos="5790" userDrawn="1">
          <p15:clr>
            <a:srgbClr val="F26B43"/>
          </p15:clr>
        </p15:guide>
        <p15:guide id="10" pos="1867" userDrawn="1">
          <p15:clr>
            <a:srgbClr val="F26B43"/>
          </p15:clr>
        </p15:guide>
        <p15:guide id="11" pos="574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119" userDrawn="1">
          <p15:clr>
            <a:srgbClr val="F26B43"/>
          </p15:clr>
        </p15:guide>
        <p15:guide id="14" orient="horz" pos="232" userDrawn="1">
          <p15:clr>
            <a:srgbClr val="F26B43"/>
          </p15:clr>
        </p15:guide>
        <p15:guide id="15" orient="horz" pos="890" userDrawn="1">
          <p15:clr>
            <a:srgbClr val="F26B43"/>
          </p15:clr>
        </p15:guide>
        <p15:guide id="16" orient="horz" pos="1071" userDrawn="1">
          <p15:clr>
            <a:srgbClr val="F26B43"/>
          </p15:clr>
        </p15:guide>
        <p15:guide id="17" orient="horz" pos="420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orient="horz" pos="3249" userDrawn="1">
          <p15:clr>
            <a:srgbClr val="F26B43"/>
          </p15:clr>
        </p15:guide>
        <p15:guide id="20" orient="horz" pos="21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1B2986-5A1D-81DC-7881-1EF6AA3C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774870" cy="1325563"/>
          </a:xfrm>
        </p:spPr>
        <p:txBody>
          <a:bodyPr>
            <a:normAutofit/>
          </a:bodyPr>
          <a:lstStyle/>
          <a:p>
            <a:r>
              <a:rPr lang="en-AU" dirty="0"/>
              <a:t>Dev-Ops Capstone</a:t>
            </a:r>
          </a:p>
        </p:txBody>
      </p:sp>
    </p:spTree>
    <p:extLst>
      <p:ext uri="{BB962C8B-B14F-4D97-AF65-F5344CB8AC3E}">
        <p14:creationId xmlns:p14="http://schemas.microsoft.com/office/powerpoint/2010/main" val="22998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Front-end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4885830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IntelliJ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90E87-FACD-E000-26E8-D5F50D081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6"/>
          <a:stretch/>
        </p:blipFill>
        <p:spPr>
          <a:xfrm>
            <a:off x="2603778" y="1607044"/>
            <a:ext cx="9357401" cy="48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985537" y="367296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1B2986-5A1D-81DC-7881-1EF6AA3C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02731"/>
            <a:ext cx="4774870" cy="1325563"/>
          </a:xfrm>
        </p:spPr>
        <p:txBody>
          <a:bodyPr>
            <a:normAutofit/>
          </a:bodyPr>
          <a:lstStyle/>
          <a:p>
            <a:r>
              <a:rPr lang="en-AU" dirty="0"/>
              <a:t>Live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530121-428A-B582-55E4-309BA7C3A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Building an image and accessing website through Apache webserver.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EF708DA-743E-781C-311C-1B0227C00AE2}"/>
              </a:ext>
            </a:extLst>
          </p:cNvPr>
          <p:cNvSpPr txBox="1">
            <a:spLocks/>
          </p:cNvSpPr>
          <p:nvPr/>
        </p:nvSpPr>
        <p:spPr>
          <a:xfrm>
            <a:off x="6934199" y="4718016"/>
            <a:ext cx="4140201" cy="438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uth Coast Alt" pitchFamily="2" charset="0"/>
              <a:buChar char="&gt;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Please refer to Build guide section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4720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985537" y="367296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Next Steps…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7964516" y="1744243"/>
            <a:ext cx="3614923" cy="33695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Migrating into Azure </a:t>
            </a:r>
            <a:r>
              <a:rPr lang="en-GB" b="0" dirty="0" err="1">
                <a:solidFill>
                  <a:schemeClr val="bg1"/>
                </a:solidFill>
              </a:rPr>
              <a:t>Devops</a:t>
            </a:r>
            <a:endParaRPr lang="en-GB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Source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CI/CD 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Artifacts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7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E92-651C-6C82-2161-7EC9DC980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908846" cy="3100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D77CC-1D9E-3A2C-1014-B035E429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12876"/>
            <a:ext cx="9378458" cy="5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CI/CD Pipeline &amp; Artifacts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E92-651C-6C82-2161-7EC9DC980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3610" y="1737665"/>
            <a:ext cx="3230825" cy="3100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Get the source code from the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Try to compile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Created something shippable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Assigned a build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D37C2-BDA5-820A-8583-B10FFCE4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44" y="2098582"/>
            <a:ext cx="8552155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69" y="2539423"/>
            <a:ext cx="4140201" cy="889576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7964516" y="497749"/>
            <a:ext cx="3614923" cy="58625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Jerry has now have an Ubuntu server created using a Docker image and </a:t>
            </a:r>
            <a:r>
              <a:rPr lang="en-GB" dirty="0" err="1">
                <a:solidFill>
                  <a:schemeClr val="bg1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An Apache web server has been created and is running successfully on the Ubuntu server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Source code was uploaded to the web server through the </a:t>
            </a:r>
            <a:r>
              <a:rPr lang="en-GB" b="0" dirty="0" err="1">
                <a:solidFill>
                  <a:schemeClr val="bg1"/>
                </a:solidFill>
              </a:rPr>
              <a:t>Dockerfile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The website can be accessed through the web server via localhost.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EB2E22-3A2B-EF42-E3A2-304A9029C2B1}"/>
              </a:ext>
            </a:extLst>
          </p:cNvPr>
          <p:cNvSpPr/>
          <p:nvPr/>
        </p:nvSpPr>
        <p:spPr>
          <a:xfrm>
            <a:off x="7596587" y="4300548"/>
            <a:ext cx="215454" cy="338019"/>
          </a:xfrm>
          <a:custGeom>
            <a:avLst/>
            <a:gdLst>
              <a:gd name="connsiteX0" fmla="*/ 30205 w 215454"/>
              <a:gd name="connsiteY0" fmla="*/ 94819 h 338019"/>
              <a:gd name="connsiteX1" fmla="*/ 18510 w 215454"/>
              <a:gd name="connsiteY1" fmla="*/ 115982 h 338019"/>
              <a:gd name="connsiteX2" fmla="*/ 1246 w 215454"/>
              <a:gd name="connsiteY2" fmla="*/ 105029 h 338019"/>
              <a:gd name="connsiteX3" fmla="*/ 14426 w 215454"/>
              <a:gd name="connsiteY3" fmla="*/ 56949 h 338019"/>
              <a:gd name="connsiteX4" fmla="*/ 30576 w 215454"/>
              <a:gd name="connsiteY4" fmla="*/ 38200 h 338019"/>
              <a:gd name="connsiteX5" fmla="*/ 60835 w 215454"/>
              <a:gd name="connsiteY5" fmla="*/ 16481 h 338019"/>
              <a:gd name="connsiteX6" fmla="*/ 77171 w 215454"/>
              <a:gd name="connsiteY6" fmla="*/ 9798 h 338019"/>
              <a:gd name="connsiteX7" fmla="*/ 92579 w 215454"/>
              <a:gd name="connsiteY7" fmla="*/ 5528 h 338019"/>
              <a:gd name="connsiteX8" fmla="*/ 118939 w 215454"/>
              <a:gd name="connsiteY8" fmla="*/ 1630 h 338019"/>
              <a:gd name="connsiteX9" fmla="*/ 162934 w 215454"/>
              <a:gd name="connsiteY9" fmla="*/ 2187 h 338019"/>
              <a:gd name="connsiteX10" fmla="*/ 181869 w 215454"/>
              <a:gd name="connsiteY10" fmla="*/ 25763 h 338019"/>
              <a:gd name="connsiteX11" fmla="*/ 182241 w 215454"/>
              <a:gd name="connsiteY11" fmla="*/ 39686 h 338019"/>
              <a:gd name="connsiteX12" fmla="*/ 175001 w 215454"/>
              <a:gd name="connsiteY12" fmla="*/ 64561 h 338019"/>
              <a:gd name="connsiteX13" fmla="*/ 164976 w 215454"/>
              <a:gd name="connsiteY13" fmla="*/ 79226 h 338019"/>
              <a:gd name="connsiteX14" fmla="*/ 136017 w 215454"/>
              <a:gd name="connsiteY14" fmla="*/ 114497 h 338019"/>
              <a:gd name="connsiteX15" fmla="*/ 132676 w 215454"/>
              <a:gd name="connsiteY15" fmla="*/ 118581 h 338019"/>
              <a:gd name="connsiteX16" fmla="*/ 129149 w 215454"/>
              <a:gd name="connsiteY16" fmla="*/ 126006 h 338019"/>
              <a:gd name="connsiteX17" fmla="*/ 135460 w 215454"/>
              <a:gd name="connsiteY17" fmla="*/ 128605 h 338019"/>
              <a:gd name="connsiteX18" fmla="*/ 153096 w 215454"/>
              <a:gd name="connsiteY18" fmla="*/ 126934 h 338019"/>
              <a:gd name="connsiteX19" fmla="*/ 177600 w 215454"/>
              <a:gd name="connsiteY19" fmla="*/ 130832 h 338019"/>
              <a:gd name="connsiteX20" fmla="*/ 191522 w 215454"/>
              <a:gd name="connsiteY20" fmla="*/ 138072 h 338019"/>
              <a:gd name="connsiteX21" fmla="*/ 206930 w 215454"/>
              <a:gd name="connsiteY21" fmla="*/ 151809 h 338019"/>
              <a:gd name="connsiteX22" fmla="*/ 214541 w 215454"/>
              <a:gd name="connsiteY22" fmla="*/ 185038 h 338019"/>
              <a:gd name="connsiteX23" fmla="*/ 214541 w 215454"/>
              <a:gd name="connsiteY23" fmla="*/ 192092 h 338019"/>
              <a:gd name="connsiteX24" fmla="*/ 211014 w 215454"/>
              <a:gd name="connsiteY24" fmla="*/ 221423 h 338019"/>
              <a:gd name="connsiteX25" fmla="*/ 194307 w 215454"/>
              <a:gd name="connsiteY25" fmla="*/ 252424 h 338019"/>
              <a:gd name="connsiteX26" fmla="*/ 191893 w 215454"/>
              <a:gd name="connsiteY26" fmla="*/ 255023 h 338019"/>
              <a:gd name="connsiteX27" fmla="*/ 158479 w 215454"/>
              <a:gd name="connsiteY27" fmla="*/ 291221 h 338019"/>
              <a:gd name="connsiteX28" fmla="*/ 138431 w 215454"/>
              <a:gd name="connsiteY28" fmla="*/ 308300 h 338019"/>
              <a:gd name="connsiteX29" fmla="*/ 88680 w 215454"/>
              <a:gd name="connsiteY29" fmla="*/ 335960 h 338019"/>
              <a:gd name="connsiteX30" fmla="*/ 79955 w 215454"/>
              <a:gd name="connsiteY30" fmla="*/ 337630 h 338019"/>
              <a:gd name="connsiteX31" fmla="*/ 58607 w 215454"/>
              <a:gd name="connsiteY31" fmla="*/ 338002 h 338019"/>
              <a:gd name="connsiteX32" fmla="*/ 29462 w 215454"/>
              <a:gd name="connsiteY32" fmla="*/ 326307 h 338019"/>
              <a:gd name="connsiteX33" fmla="*/ 18881 w 215454"/>
              <a:gd name="connsiteY33" fmla="*/ 293449 h 338019"/>
              <a:gd name="connsiteX34" fmla="*/ 28163 w 215454"/>
              <a:gd name="connsiteY34" fmla="*/ 291593 h 338019"/>
              <a:gd name="connsiteX35" fmla="*/ 42457 w 215454"/>
              <a:gd name="connsiteY35" fmla="*/ 294749 h 338019"/>
              <a:gd name="connsiteX36" fmla="*/ 67332 w 215454"/>
              <a:gd name="connsiteY36" fmla="*/ 286766 h 338019"/>
              <a:gd name="connsiteX37" fmla="*/ 91465 w 215454"/>
              <a:gd name="connsiteY37" fmla="*/ 275628 h 338019"/>
              <a:gd name="connsiteX38" fmla="*/ 116525 w 215454"/>
              <a:gd name="connsiteY38" fmla="*/ 258735 h 338019"/>
              <a:gd name="connsiteX39" fmla="*/ 125993 w 215454"/>
              <a:gd name="connsiteY39" fmla="*/ 250753 h 338019"/>
              <a:gd name="connsiteX40" fmla="*/ 161078 w 215454"/>
              <a:gd name="connsiteY40" fmla="*/ 210656 h 338019"/>
              <a:gd name="connsiteX41" fmla="*/ 164791 w 215454"/>
              <a:gd name="connsiteY41" fmla="*/ 172043 h 338019"/>
              <a:gd name="connsiteX42" fmla="*/ 130634 w 215454"/>
              <a:gd name="connsiteY42" fmla="*/ 172600 h 338019"/>
              <a:gd name="connsiteX43" fmla="*/ 106501 w 215454"/>
              <a:gd name="connsiteY43" fmla="*/ 178541 h 338019"/>
              <a:gd name="connsiteX44" fmla="*/ 86267 w 215454"/>
              <a:gd name="connsiteY44" fmla="*/ 188936 h 338019"/>
              <a:gd name="connsiteX45" fmla="*/ 78656 w 215454"/>
              <a:gd name="connsiteY45" fmla="*/ 193020 h 338019"/>
              <a:gd name="connsiteX46" fmla="*/ 43756 w 215454"/>
              <a:gd name="connsiteY46" fmla="*/ 205829 h 338019"/>
              <a:gd name="connsiteX47" fmla="*/ 35217 w 215454"/>
              <a:gd name="connsiteY47" fmla="*/ 205829 h 338019"/>
              <a:gd name="connsiteX48" fmla="*/ 21294 w 215454"/>
              <a:gd name="connsiteY48" fmla="*/ 170558 h 338019"/>
              <a:gd name="connsiteX49" fmla="*/ 36145 w 215454"/>
              <a:gd name="connsiteY49" fmla="*/ 157564 h 338019"/>
              <a:gd name="connsiteX50" fmla="*/ 49511 w 215454"/>
              <a:gd name="connsiteY50" fmla="*/ 146240 h 338019"/>
              <a:gd name="connsiteX51" fmla="*/ 80327 w 215454"/>
              <a:gd name="connsiteY51" fmla="*/ 111898 h 338019"/>
              <a:gd name="connsiteX52" fmla="*/ 116711 w 215454"/>
              <a:gd name="connsiteY52" fmla="*/ 68459 h 338019"/>
              <a:gd name="connsiteX53" fmla="*/ 134347 w 215454"/>
              <a:gd name="connsiteY53" fmla="*/ 42284 h 338019"/>
              <a:gd name="connsiteX54" fmla="*/ 80327 w 215454"/>
              <a:gd name="connsiteY54" fmla="*/ 50823 h 338019"/>
              <a:gd name="connsiteX55" fmla="*/ 77171 w 215454"/>
              <a:gd name="connsiteY55" fmla="*/ 52494 h 338019"/>
              <a:gd name="connsiteX56" fmla="*/ 49511 w 215454"/>
              <a:gd name="connsiteY56" fmla="*/ 71615 h 338019"/>
              <a:gd name="connsiteX57" fmla="*/ 29277 w 215454"/>
              <a:gd name="connsiteY57" fmla="*/ 95190 h 33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5454" h="338019">
                <a:moveTo>
                  <a:pt x="30205" y="94819"/>
                </a:moveTo>
                <a:cubicBezTo>
                  <a:pt x="28163" y="104658"/>
                  <a:pt x="31319" y="114311"/>
                  <a:pt x="18510" y="115982"/>
                </a:cubicBezTo>
                <a:cubicBezTo>
                  <a:pt x="13312" y="112640"/>
                  <a:pt x="7372" y="108927"/>
                  <a:pt x="1246" y="105029"/>
                </a:cubicBezTo>
                <a:cubicBezTo>
                  <a:pt x="-2467" y="86465"/>
                  <a:pt x="2174" y="70687"/>
                  <a:pt x="14426" y="56949"/>
                </a:cubicBezTo>
                <a:cubicBezTo>
                  <a:pt x="19995" y="50823"/>
                  <a:pt x="24450" y="43398"/>
                  <a:pt x="30576" y="38200"/>
                </a:cubicBezTo>
                <a:cubicBezTo>
                  <a:pt x="40044" y="30218"/>
                  <a:pt x="50439" y="23164"/>
                  <a:pt x="60835" y="16481"/>
                </a:cubicBezTo>
                <a:cubicBezTo>
                  <a:pt x="65661" y="13325"/>
                  <a:pt x="71602" y="11654"/>
                  <a:pt x="77171" y="9798"/>
                </a:cubicBezTo>
                <a:cubicBezTo>
                  <a:pt x="82183" y="7942"/>
                  <a:pt x="87381" y="5714"/>
                  <a:pt x="92579" y="5528"/>
                </a:cubicBezTo>
                <a:cubicBezTo>
                  <a:pt x="101489" y="5157"/>
                  <a:pt x="110214" y="3858"/>
                  <a:pt x="118939" y="1630"/>
                </a:cubicBezTo>
                <a:cubicBezTo>
                  <a:pt x="133604" y="-2082"/>
                  <a:pt x="148269" y="1630"/>
                  <a:pt x="162934" y="2187"/>
                </a:cubicBezTo>
                <a:cubicBezTo>
                  <a:pt x="175372" y="2744"/>
                  <a:pt x="183354" y="13511"/>
                  <a:pt x="181869" y="25763"/>
                </a:cubicBezTo>
                <a:cubicBezTo>
                  <a:pt x="181312" y="30589"/>
                  <a:pt x="181683" y="35045"/>
                  <a:pt x="182241" y="39686"/>
                </a:cubicBezTo>
                <a:cubicBezTo>
                  <a:pt x="183540" y="48967"/>
                  <a:pt x="181127" y="57321"/>
                  <a:pt x="175001" y="64561"/>
                </a:cubicBezTo>
                <a:cubicBezTo>
                  <a:pt x="171288" y="69016"/>
                  <a:pt x="167947" y="74028"/>
                  <a:pt x="164976" y="79226"/>
                </a:cubicBezTo>
                <a:cubicBezTo>
                  <a:pt x="157180" y="92777"/>
                  <a:pt x="150125" y="101502"/>
                  <a:pt x="136017" y="114497"/>
                </a:cubicBezTo>
                <a:cubicBezTo>
                  <a:pt x="134718" y="115610"/>
                  <a:pt x="133604" y="117095"/>
                  <a:pt x="132676" y="118581"/>
                </a:cubicBezTo>
                <a:cubicBezTo>
                  <a:pt x="131191" y="121179"/>
                  <a:pt x="130077" y="123778"/>
                  <a:pt x="129149" y="126006"/>
                </a:cubicBezTo>
                <a:cubicBezTo>
                  <a:pt x="131005" y="129533"/>
                  <a:pt x="133047" y="128976"/>
                  <a:pt x="135460" y="128605"/>
                </a:cubicBezTo>
                <a:cubicBezTo>
                  <a:pt x="141215" y="127677"/>
                  <a:pt x="147341" y="126377"/>
                  <a:pt x="153096" y="126934"/>
                </a:cubicBezTo>
                <a:cubicBezTo>
                  <a:pt x="161264" y="127677"/>
                  <a:pt x="169246" y="130090"/>
                  <a:pt x="177600" y="130832"/>
                </a:cubicBezTo>
                <a:cubicBezTo>
                  <a:pt x="182426" y="131389"/>
                  <a:pt x="187438" y="134916"/>
                  <a:pt x="191522" y="138072"/>
                </a:cubicBezTo>
                <a:cubicBezTo>
                  <a:pt x="196720" y="141971"/>
                  <a:pt x="201361" y="146611"/>
                  <a:pt x="206930" y="151809"/>
                </a:cubicBezTo>
                <a:cubicBezTo>
                  <a:pt x="212499" y="161462"/>
                  <a:pt x="215098" y="172786"/>
                  <a:pt x="214541" y="185038"/>
                </a:cubicBezTo>
                <a:cubicBezTo>
                  <a:pt x="214541" y="187451"/>
                  <a:pt x="213984" y="189865"/>
                  <a:pt x="214541" y="192092"/>
                </a:cubicBezTo>
                <a:cubicBezTo>
                  <a:pt x="216954" y="202302"/>
                  <a:pt x="214170" y="211769"/>
                  <a:pt x="211014" y="221423"/>
                </a:cubicBezTo>
                <a:cubicBezTo>
                  <a:pt x="207301" y="232932"/>
                  <a:pt x="202475" y="243513"/>
                  <a:pt x="194307" y="252424"/>
                </a:cubicBezTo>
                <a:cubicBezTo>
                  <a:pt x="193564" y="253352"/>
                  <a:pt x="192450" y="254094"/>
                  <a:pt x="191893" y="255023"/>
                </a:cubicBezTo>
                <a:cubicBezTo>
                  <a:pt x="185025" y="270987"/>
                  <a:pt x="171102" y="280640"/>
                  <a:pt x="158479" y="291221"/>
                </a:cubicBezTo>
                <a:cubicBezTo>
                  <a:pt x="151796" y="296791"/>
                  <a:pt x="147155" y="305144"/>
                  <a:pt x="138431" y="308300"/>
                </a:cubicBezTo>
                <a:cubicBezTo>
                  <a:pt x="124137" y="321480"/>
                  <a:pt x="105387" y="326864"/>
                  <a:pt x="88680" y="335960"/>
                </a:cubicBezTo>
                <a:cubicBezTo>
                  <a:pt x="86267" y="337259"/>
                  <a:pt x="82925" y="337445"/>
                  <a:pt x="79955" y="337630"/>
                </a:cubicBezTo>
                <a:cubicBezTo>
                  <a:pt x="72901" y="338002"/>
                  <a:pt x="65661" y="337630"/>
                  <a:pt x="58607" y="338002"/>
                </a:cubicBezTo>
                <a:cubicBezTo>
                  <a:pt x="47098" y="338373"/>
                  <a:pt x="37816" y="332989"/>
                  <a:pt x="29462" y="326307"/>
                </a:cubicBezTo>
                <a:cubicBezTo>
                  <a:pt x="19438" y="318139"/>
                  <a:pt x="15354" y="307557"/>
                  <a:pt x="18881" y="293449"/>
                </a:cubicBezTo>
                <a:cubicBezTo>
                  <a:pt x="21666" y="292892"/>
                  <a:pt x="25007" y="291221"/>
                  <a:pt x="28163" y="291593"/>
                </a:cubicBezTo>
                <a:cubicBezTo>
                  <a:pt x="32804" y="291964"/>
                  <a:pt x="37259" y="293635"/>
                  <a:pt x="42457" y="294749"/>
                </a:cubicBezTo>
                <a:cubicBezTo>
                  <a:pt x="50068" y="291036"/>
                  <a:pt x="58421" y="288437"/>
                  <a:pt x="67332" y="286766"/>
                </a:cubicBezTo>
                <a:cubicBezTo>
                  <a:pt x="75871" y="285096"/>
                  <a:pt x="83854" y="280083"/>
                  <a:pt x="91465" y="275628"/>
                </a:cubicBezTo>
                <a:cubicBezTo>
                  <a:pt x="100189" y="270616"/>
                  <a:pt x="108357" y="264490"/>
                  <a:pt x="116525" y="258735"/>
                </a:cubicBezTo>
                <a:cubicBezTo>
                  <a:pt x="119867" y="256322"/>
                  <a:pt x="123208" y="253723"/>
                  <a:pt x="125993" y="250753"/>
                </a:cubicBezTo>
                <a:cubicBezTo>
                  <a:pt x="138245" y="237759"/>
                  <a:pt x="150497" y="224950"/>
                  <a:pt x="161078" y="210656"/>
                </a:cubicBezTo>
                <a:cubicBezTo>
                  <a:pt x="169989" y="198589"/>
                  <a:pt x="169617" y="185595"/>
                  <a:pt x="164791" y="172043"/>
                </a:cubicBezTo>
                <a:cubicBezTo>
                  <a:pt x="152724" y="169259"/>
                  <a:pt x="141772" y="169445"/>
                  <a:pt x="130634" y="172600"/>
                </a:cubicBezTo>
                <a:cubicBezTo>
                  <a:pt x="122651" y="174828"/>
                  <a:pt x="114669" y="176870"/>
                  <a:pt x="106501" y="178541"/>
                </a:cubicBezTo>
                <a:cubicBezTo>
                  <a:pt x="99633" y="181511"/>
                  <a:pt x="95549" y="189493"/>
                  <a:pt x="86267" y="188936"/>
                </a:cubicBezTo>
                <a:cubicBezTo>
                  <a:pt x="83854" y="188936"/>
                  <a:pt x="81069" y="191535"/>
                  <a:pt x="78656" y="193020"/>
                </a:cubicBezTo>
                <a:cubicBezTo>
                  <a:pt x="68075" y="200260"/>
                  <a:pt x="56008" y="203416"/>
                  <a:pt x="43756" y="205829"/>
                </a:cubicBezTo>
                <a:cubicBezTo>
                  <a:pt x="40972" y="206386"/>
                  <a:pt x="37816" y="205829"/>
                  <a:pt x="35217" y="205829"/>
                </a:cubicBezTo>
                <a:cubicBezTo>
                  <a:pt x="19995" y="196547"/>
                  <a:pt x="19252" y="182810"/>
                  <a:pt x="21294" y="170558"/>
                </a:cubicBezTo>
                <a:cubicBezTo>
                  <a:pt x="24821" y="161834"/>
                  <a:pt x="33175" y="163875"/>
                  <a:pt x="36145" y="157564"/>
                </a:cubicBezTo>
                <a:cubicBezTo>
                  <a:pt x="38744" y="151995"/>
                  <a:pt x="44128" y="148839"/>
                  <a:pt x="49511" y="146240"/>
                </a:cubicBezTo>
                <a:cubicBezTo>
                  <a:pt x="57494" y="132689"/>
                  <a:pt x="69931" y="123036"/>
                  <a:pt x="80327" y="111898"/>
                </a:cubicBezTo>
                <a:cubicBezTo>
                  <a:pt x="93321" y="98161"/>
                  <a:pt x="104273" y="82753"/>
                  <a:pt x="116711" y="68459"/>
                </a:cubicBezTo>
                <a:cubicBezTo>
                  <a:pt x="123208" y="61033"/>
                  <a:pt x="128035" y="51937"/>
                  <a:pt x="134347" y="42284"/>
                </a:cubicBezTo>
                <a:cubicBezTo>
                  <a:pt x="114669" y="40428"/>
                  <a:pt x="96663" y="39871"/>
                  <a:pt x="80327" y="50823"/>
                </a:cubicBezTo>
                <a:cubicBezTo>
                  <a:pt x="79398" y="51566"/>
                  <a:pt x="78285" y="51937"/>
                  <a:pt x="77171" y="52494"/>
                </a:cubicBezTo>
                <a:cubicBezTo>
                  <a:pt x="67146" y="57692"/>
                  <a:pt x="56937" y="62519"/>
                  <a:pt x="49511" y="71615"/>
                </a:cubicBezTo>
                <a:cubicBezTo>
                  <a:pt x="42828" y="79783"/>
                  <a:pt x="35588" y="87765"/>
                  <a:pt x="29277" y="95190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1C7C81-80DC-E4D8-95AE-ED2D2B110956}"/>
              </a:ext>
            </a:extLst>
          </p:cNvPr>
          <p:cNvSpPr/>
          <p:nvPr/>
        </p:nvSpPr>
        <p:spPr>
          <a:xfrm>
            <a:off x="7595758" y="5534012"/>
            <a:ext cx="271770" cy="378092"/>
          </a:xfrm>
          <a:custGeom>
            <a:avLst/>
            <a:gdLst>
              <a:gd name="connsiteX0" fmla="*/ 56990 w 271770"/>
              <a:gd name="connsiteY0" fmla="*/ 242393 h 378092"/>
              <a:gd name="connsiteX1" fmla="*/ 85578 w 271770"/>
              <a:gd name="connsiteY1" fmla="*/ 229399 h 378092"/>
              <a:gd name="connsiteX2" fmla="*/ 116950 w 271770"/>
              <a:gd name="connsiteY2" fmla="*/ 217703 h 378092"/>
              <a:gd name="connsiteX3" fmla="*/ 136999 w 271770"/>
              <a:gd name="connsiteY3" fmla="*/ 209350 h 378092"/>
              <a:gd name="connsiteX4" fmla="*/ 144981 w 271770"/>
              <a:gd name="connsiteY4" fmla="*/ 185032 h 378092"/>
              <a:gd name="connsiteX5" fmla="*/ 146466 w 271770"/>
              <a:gd name="connsiteY5" fmla="*/ 162199 h 378092"/>
              <a:gd name="connsiteX6" fmla="*/ 148694 w 271770"/>
              <a:gd name="connsiteY6" fmla="*/ 144749 h 378092"/>
              <a:gd name="connsiteX7" fmla="*/ 149807 w 271770"/>
              <a:gd name="connsiteY7" fmla="*/ 137695 h 378092"/>
              <a:gd name="connsiteX8" fmla="*/ 154077 w 271770"/>
              <a:gd name="connsiteY8" fmla="*/ 98897 h 378092"/>
              <a:gd name="connsiteX9" fmla="*/ 159275 w 271770"/>
              <a:gd name="connsiteY9" fmla="*/ 84232 h 378092"/>
              <a:gd name="connsiteX10" fmla="*/ 174497 w 271770"/>
              <a:gd name="connsiteY10" fmla="*/ 78848 h 378092"/>
              <a:gd name="connsiteX11" fmla="*/ 185636 w 271770"/>
              <a:gd name="connsiteY11" fmla="*/ 89801 h 378092"/>
              <a:gd name="connsiteX12" fmla="*/ 186192 w 271770"/>
              <a:gd name="connsiteY12" fmla="*/ 102238 h 378092"/>
              <a:gd name="connsiteX13" fmla="*/ 184522 w 271770"/>
              <a:gd name="connsiteY13" fmla="*/ 182433 h 378092"/>
              <a:gd name="connsiteX14" fmla="*/ 187120 w 271770"/>
              <a:gd name="connsiteY14" fmla="*/ 193942 h 378092"/>
              <a:gd name="connsiteX15" fmla="*/ 222763 w 271770"/>
              <a:gd name="connsiteY15" fmla="*/ 192828 h 378092"/>
              <a:gd name="connsiteX16" fmla="*/ 269914 w 271770"/>
              <a:gd name="connsiteY16" fmla="*/ 211206 h 378092"/>
              <a:gd name="connsiteX17" fmla="*/ 271770 w 271770"/>
              <a:gd name="connsiteY17" fmla="*/ 216775 h 378092"/>
              <a:gd name="connsiteX18" fmla="*/ 253949 w 271770"/>
              <a:gd name="connsiteY18" fmla="*/ 232554 h 378092"/>
              <a:gd name="connsiteX19" fmla="*/ 196216 w 271770"/>
              <a:gd name="connsiteY19" fmla="*/ 249633 h 378092"/>
              <a:gd name="connsiteX20" fmla="*/ 184522 w 271770"/>
              <a:gd name="connsiteY20" fmla="*/ 253717 h 378092"/>
              <a:gd name="connsiteX21" fmla="*/ 178952 w 271770"/>
              <a:gd name="connsiteY21" fmla="*/ 268382 h 378092"/>
              <a:gd name="connsiteX22" fmla="*/ 180995 w 271770"/>
              <a:gd name="connsiteY22" fmla="*/ 309407 h 378092"/>
              <a:gd name="connsiteX23" fmla="*/ 178395 w 271770"/>
              <a:gd name="connsiteY23" fmla="*/ 342636 h 378092"/>
              <a:gd name="connsiteX24" fmla="*/ 165772 w 271770"/>
              <a:gd name="connsiteY24" fmla="*/ 378093 h 378092"/>
              <a:gd name="connsiteX25" fmla="*/ 142568 w 271770"/>
              <a:gd name="connsiteY25" fmla="*/ 362128 h 378092"/>
              <a:gd name="connsiteX26" fmla="*/ 135143 w 271770"/>
              <a:gd name="connsiteY26" fmla="*/ 313677 h 378092"/>
              <a:gd name="connsiteX27" fmla="*/ 135328 w 271770"/>
              <a:gd name="connsiteY27" fmla="*/ 277849 h 378092"/>
              <a:gd name="connsiteX28" fmla="*/ 116393 w 271770"/>
              <a:gd name="connsiteY28" fmla="*/ 278035 h 378092"/>
              <a:gd name="connsiteX29" fmla="*/ 80009 w 271770"/>
              <a:gd name="connsiteY29" fmla="*/ 295299 h 378092"/>
              <a:gd name="connsiteX30" fmla="*/ 43253 w 271770"/>
              <a:gd name="connsiteY30" fmla="*/ 298640 h 378092"/>
              <a:gd name="connsiteX31" fmla="*/ 21162 w 271770"/>
              <a:gd name="connsiteY31" fmla="*/ 294185 h 378092"/>
              <a:gd name="connsiteX32" fmla="*/ 0 w 271770"/>
              <a:gd name="connsiteY32" fmla="*/ 254830 h 378092"/>
              <a:gd name="connsiteX33" fmla="*/ 1856 w 271770"/>
              <a:gd name="connsiteY33" fmla="*/ 224572 h 378092"/>
              <a:gd name="connsiteX34" fmla="*/ 3898 w 271770"/>
              <a:gd name="connsiteY34" fmla="*/ 202110 h 378092"/>
              <a:gd name="connsiteX35" fmla="*/ 6683 w 271770"/>
              <a:gd name="connsiteY35" fmla="*/ 190044 h 378092"/>
              <a:gd name="connsiteX36" fmla="*/ 13737 w 271770"/>
              <a:gd name="connsiteY36" fmla="*/ 148276 h 378092"/>
              <a:gd name="connsiteX37" fmla="*/ 15964 w 271770"/>
              <a:gd name="connsiteY37" fmla="*/ 139737 h 378092"/>
              <a:gd name="connsiteX38" fmla="*/ 20976 w 271770"/>
              <a:gd name="connsiteY38" fmla="*/ 132126 h 378092"/>
              <a:gd name="connsiteX39" fmla="*/ 29887 w 271770"/>
              <a:gd name="connsiteY39" fmla="*/ 85531 h 378092"/>
              <a:gd name="connsiteX40" fmla="*/ 31187 w 271770"/>
              <a:gd name="connsiteY40" fmla="*/ 82190 h 378092"/>
              <a:gd name="connsiteX41" fmla="*/ 44552 w 271770"/>
              <a:gd name="connsiteY41" fmla="*/ 38194 h 378092"/>
              <a:gd name="connsiteX42" fmla="*/ 64230 w 271770"/>
              <a:gd name="connsiteY42" fmla="*/ 1624 h 378092"/>
              <a:gd name="connsiteX43" fmla="*/ 80937 w 271770"/>
              <a:gd name="connsiteY43" fmla="*/ 4780 h 378092"/>
              <a:gd name="connsiteX44" fmla="*/ 85392 w 271770"/>
              <a:gd name="connsiteY44" fmla="*/ 20744 h 378092"/>
              <a:gd name="connsiteX45" fmla="*/ 83907 w 271770"/>
              <a:gd name="connsiteY45" fmla="*/ 47290 h 378092"/>
              <a:gd name="connsiteX46" fmla="*/ 73697 w 271770"/>
              <a:gd name="connsiteY46" fmla="*/ 92028 h 378092"/>
              <a:gd name="connsiteX47" fmla="*/ 67571 w 271770"/>
              <a:gd name="connsiteY47" fmla="*/ 139180 h 378092"/>
              <a:gd name="connsiteX48" fmla="*/ 64044 w 271770"/>
              <a:gd name="connsiteY48" fmla="*/ 152917 h 378092"/>
              <a:gd name="connsiteX49" fmla="*/ 56990 w 271770"/>
              <a:gd name="connsiteY49" fmla="*/ 204895 h 378092"/>
              <a:gd name="connsiteX50" fmla="*/ 56990 w 271770"/>
              <a:gd name="connsiteY50" fmla="*/ 206751 h 378092"/>
              <a:gd name="connsiteX51" fmla="*/ 56990 w 271770"/>
              <a:gd name="connsiteY51" fmla="*/ 242579 h 37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770" h="378092">
                <a:moveTo>
                  <a:pt x="56990" y="242393"/>
                </a:moveTo>
                <a:cubicBezTo>
                  <a:pt x="68500" y="237195"/>
                  <a:pt x="77596" y="234225"/>
                  <a:pt x="85578" y="229399"/>
                </a:cubicBezTo>
                <a:cubicBezTo>
                  <a:pt x="95416" y="223458"/>
                  <a:pt x="106369" y="221231"/>
                  <a:pt x="116950" y="217703"/>
                </a:cubicBezTo>
                <a:cubicBezTo>
                  <a:pt x="124375" y="215290"/>
                  <a:pt x="131244" y="212320"/>
                  <a:pt x="136999" y="209350"/>
                </a:cubicBezTo>
                <a:cubicBezTo>
                  <a:pt x="143682" y="201739"/>
                  <a:pt x="144239" y="192828"/>
                  <a:pt x="144981" y="185032"/>
                </a:cubicBezTo>
                <a:cubicBezTo>
                  <a:pt x="145723" y="177606"/>
                  <a:pt x="146838" y="169995"/>
                  <a:pt x="146466" y="162199"/>
                </a:cubicBezTo>
                <a:cubicBezTo>
                  <a:pt x="146280" y="156444"/>
                  <a:pt x="147766" y="150503"/>
                  <a:pt x="148694" y="144749"/>
                </a:cubicBezTo>
                <a:cubicBezTo>
                  <a:pt x="149065" y="142335"/>
                  <a:pt x="149993" y="139922"/>
                  <a:pt x="149807" y="137695"/>
                </a:cubicBezTo>
                <a:cubicBezTo>
                  <a:pt x="148323" y="124515"/>
                  <a:pt x="153149" y="111891"/>
                  <a:pt x="154077" y="98897"/>
                </a:cubicBezTo>
                <a:cubicBezTo>
                  <a:pt x="154448" y="93885"/>
                  <a:pt x="157419" y="89058"/>
                  <a:pt x="159275" y="84232"/>
                </a:cubicBezTo>
                <a:cubicBezTo>
                  <a:pt x="165030" y="82190"/>
                  <a:pt x="170042" y="80333"/>
                  <a:pt x="174497" y="78848"/>
                </a:cubicBezTo>
                <a:cubicBezTo>
                  <a:pt x="179881" y="79776"/>
                  <a:pt x="184893" y="84603"/>
                  <a:pt x="185636" y="89801"/>
                </a:cubicBezTo>
                <a:cubicBezTo>
                  <a:pt x="186192" y="93885"/>
                  <a:pt x="186378" y="98154"/>
                  <a:pt x="186192" y="102238"/>
                </a:cubicBezTo>
                <a:cubicBezTo>
                  <a:pt x="185264" y="128970"/>
                  <a:pt x="188048" y="155701"/>
                  <a:pt x="184522" y="182433"/>
                </a:cubicBezTo>
                <a:cubicBezTo>
                  <a:pt x="183965" y="186145"/>
                  <a:pt x="186378" y="190229"/>
                  <a:pt x="187120" y="193942"/>
                </a:cubicBezTo>
                <a:cubicBezTo>
                  <a:pt x="203456" y="196727"/>
                  <a:pt x="208654" y="196541"/>
                  <a:pt x="222763" y="192828"/>
                </a:cubicBezTo>
                <a:cubicBezTo>
                  <a:pt x="239656" y="195799"/>
                  <a:pt x="255806" y="200811"/>
                  <a:pt x="269914" y="211206"/>
                </a:cubicBezTo>
                <a:cubicBezTo>
                  <a:pt x="271027" y="212135"/>
                  <a:pt x="271027" y="214362"/>
                  <a:pt x="271770" y="216775"/>
                </a:cubicBezTo>
                <a:cubicBezTo>
                  <a:pt x="267686" y="223829"/>
                  <a:pt x="262303" y="229027"/>
                  <a:pt x="253949" y="232554"/>
                </a:cubicBezTo>
                <a:cubicBezTo>
                  <a:pt x="235200" y="240351"/>
                  <a:pt x="215151" y="243507"/>
                  <a:pt x="196216" y="249633"/>
                </a:cubicBezTo>
                <a:cubicBezTo>
                  <a:pt x="192318" y="250932"/>
                  <a:pt x="188420" y="252232"/>
                  <a:pt x="184522" y="253717"/>
                </a:cubicBezTo>
                <a:cubicBezTo>
                  <a:pt x="182665" y="258543"/>
                  <a:pt x="180995" y="262813"/>
                  <a:pt x="178952" y="268382"/>
                </a:cubicBezTo>
                <a:cubicBezTo>
                  <a:pt x="185636" y="281191"/>
                  <a:pt x="181180" y="295299"/>
                  <a:pt x="180995" y="309407"/>
                </a:cubicBezTo>
                <a:cubicBezTo>
                  <a:pt x="180995" y="320546"/>
                  <a:pt x="180438" y="331684"/>
                  <a:pt x="178395" y="342636"/>
                </a:cubicBezTo>
                <a:cubicBezTo>
                  <a:pt x="176168" y="354703"/>
                  <a:pt x="172641" y="366769"/>
                  <a:pt x="165772" y="378093"/>
                </a:cubicBezTo>
                <a:cubicBezTo>
                  <a:pt x="154448" y="377350"/>
                  <a:pt x="146652" y="373081"/>
                  <a:pt x="142568" y="362128"/>
                </a:cubicBezTo>
                <a:cubicBezTo>
                  <a:pt x="136999" y="346349"/>
                  <a:pt x="133472" y="330570"/>
                  <a:pt x="135143" y="313677"/>
                </a:cubicBezTo>
                <a:cubicBezTo>
                  <a:pt x="136442" y="301982"/>
                  <a:pt x="135328" y="289916"/>
                  <a:pt x="135328" y="277849"/>
                </a:cubicBezTo>
                <a:cubicBezTo>
                  <a:pt x="128459" y="274322"/>
                  <a:pt x="122705" y="274879"/>
                  <a:pt x="116393" y="278035"/>
                </a:cubicBezTo>
                <a:cubicBezTo>
                  <a:pt x="104512" y="284161"/>
                  <a:pt x="90961" y="287317"/>
                  <a:pt x="80009" y="295299"/>
                </a:cubicBezTo>
                <a:cubicBezTo>
                  <a:pt x="67757" y="296042"/>
                  <a:pt x="56248" y="302910"/>
                  <a:pt x="43253" y="298640"/>
                </a:cubicBezTo>
                <a:cubicBezTo>
                  <a:pt x="36199" y="296227"/>
                  <a:pt x="27845" y="299012"/>
                  <a:pt x="21162" y="294185"/>
                </a:cubicBezTo>
                <a:cubicBezTo>
                  <a:pt x="12066" y="282490"/>
                  <a:pt x="2042" y="271352"/>
                  <a:pt x="0" y="254830"/>
                </a:cubicBezTo>
                <a:cubicBezTo>
                  <a:pt x="1114" y="245549"/>
                  <a:pt x="3527" y="235339"/>
                  <a:pt x="1856" y="224572"/>
                </a:cubicBezTo>
                <a:cubicBezTo>
                  <a:pt x="557" y="217332"/>
                  <a:pt x="1114" y="209536"/>
                  <a:pt x="3898" y="202110"/>
                </a:cubicBezTo>
                <a:cubicBezTo>
                  <a:pt x="5383" y="198212"/>
                  <a:pt x="6312" y="194128"/>
                  <a:pt x="6683" y="190044"/>
                </a:cubicBezTo>
                <a:cubicBezTo>
                  <a:pt x="7611" y="175935"/>
                  <a:pt x="10210" y="162013"/>
                  <a:pt x="13737" y="148276"/>
                </a:cubicBezTo>
                <a:cubicBezTo>
                  <a:pt x="14480" y="145491"/>
                  <a:pt x="14665" y="142335"/>
                  <a:pt x="15964" y="139737"/>
                </a:cubicBezTo>
                <a:cubicBezTo>
                  <a:pt x="17078" y="137138"/>
                  <a:pt x="19120" y="134725"/>
                  <a:pt x="20976" y="132126"/>
                </a:cubicBezTo>
                <a:cubicBezTo>
                  <a:pt x="20234" y="115790"/>
                  <a:pt x="25246" y="100753"/>
                  <a:pt x="29887" y="85531"/>
                </a:cubicBezTo>
                <a:cubicBezTo>
                  <a:pt x="30258" y="84417"/>
                  <a:pt x="31001" y="83303"/>
                  <a:pt x="31187" y="82190"/>
                </a:cubicBezTo>
                <a:cubicBezTo>
                  <a:pt x="33043" y="66782"/>
                  <a:pt x="39912" y="52673"/>
                  <a:pt x="44552" y="38194"/>
                </a:cubicBezTo>
                <a:cubicBezTo>
                  <a:pt x="48822" y="24271"/>
                  <a:pt x="56062" y="12391"/>
                  <a:pt x="64230" y="1624"/>
                </a:cubicBezTo>
                <a:cubicBezTo>
                  <a:pt x="70912" y="-2089"/>
                  <a:pt x="75182" y="1253"/>
                  <a:pt x="80937" y="4780"/>
                </a:cubicBezTo>
                <a:cubicBezTo>
                  <a:pt x="82422" y="9421"/>
                  <a:pt x="85021" y="14989"/>
                  <a:pt x="85392" y="20744"/>
                </a:cubicBezTo>
                <a:cubicBezTo>
                  <a:pt x="85949" y="29469"/>
                  <a:pt x="85207" y="38380"/>
                  <a:pt x="83907" y="47290"/>
                </a:cubicBezTo>
                <a:cubicBezTo>
                  <a:pt x="81680" y="62698"/>
                  <a:pt x="78709" y="77549"/>
                  <a:pt x="73697" y="92028"/>
                </a:cubicBezTo>
                <a:cubicBezTo>
                  <a:pt x="74811" y="108179"/>
                  <a:pt x="67014" y="123029"/>
                  <a:pt x="67571" y="139180"/>
                </a:cubicBezTo>
                <a:cubicBezTo>
                  <a:pt x="67571" y="143635"/>
                  <a:pt x="65529" y="148461"/>
                  <a:pt x="64044" y="152917"/>
                </a:cubicBezTo>
                <a:cubicBezTo>
                  <a:pt x="56990" y="175564"/>
                  <a:pt x="56433" y="179277"/>
                  <a:pt x="56990" y="204895"/>
                </a:cubicBezTo>
                <a:cubicBezTo>
                  <a:pt x="56990" y="205452"/>
                  <a:pt x="57175" y="206194"/>
                  <a:pt x="56990" y="206751"/>
                </a:cubicBezTo>
                <a:cubicBezTo>
                  <a:pt x="52349" y="217889"/>
                  <a:pt x="58661" y="228656"/>
                  <a:pt x="56990" y="242579"/>
                </a:cubicBezTo>
                <a:close/>
              </a:path>
            </a:pathLst>
          </a:custGeom>
          <a:solidFill>
            <a:srgbClr val="FFFFFF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5D955B-54F5-1B93-5514-17EA9B210E25}"/>
              </a:ext>
            </a:extLst>
          </p:cNvPr>
          <p:cNvSpPr/>
          <p:nvPr/>
        </p:nvSpPr>
        <p:spPr>
          <a:xfrm>
            <a:off x="7541683" y="2770867"/>
            <a:ext cx="228857" cy="332395"/>
          </a:xfrm>
          <a:custGeom>
            <a:avLst/>
            <a:gdLst>
              <a:gd name="connsiteX0" fmla="*/ 99726 w 228857"/>
              <a:gd name="connsiteY0" fmla="*/ 242584 h 332395"/>
              <a:gd name="connsiteX1" fmla="*/ 140937 w 228857"/>
              <a:gd name="connsiteY1" fmla="*/ 223835 h 332395"/>
              <a:gd name="connsiteX2" fmla="*/ 205353 w 228857"/>
              <a:gd name="connsiteY2" fmla="*/ 221979 h 332395"/>
              <a:gd name="connsiteX3" fmla="*/ 224659 w 228857"/>
              <a:gd name="connsiteY3" fmla="*/ 230704 h 332395"/>
              <a:gd name="connsiteX4" fmla="*/ 225773 w 228857"/>
              <a:gd name="connsiteY4" fmla="*/ 244441 h 332395"/>
              <a:gd name="connsiteX5" fmla="*/ 214078 w 228857"/>
              <a:gd name="connsiteY5" fmla="*/ 252423 h 332395"/>
              <a:gd name="connsiteX6" fmla="*/ 171753 w 228857"/>
              <a:gd name="connsiteY6" fmla="*/ 271172 h 332395"/>
              <a:gd name="connsiteX7" fmla="*/ 103253 w 228857"/>
              <a:gd name="connsiteY7" fmla="*/ 304587 h 332395"/>
              <a:gd name="connsiteX8" fmla="*/ 95085 w 228857"/>
              <a:gd name="connsiteY8" fmla="*/ 311270 h 332395"/>
              <a:gd name="connsiteX9" fmla="*/ 83205 w 228857"/>
              <a:gd name="connsiteY9" fmla="*/ 318881 h 332395"/>
              <a:gd name="connsiteX10" fmla="*/ 74480 w 228857"/>
              <a:gd name="connsiteY10" fmla="*/ 324821 h 332395"/>
              <a:gd name="connsiteX11" fmla="*/ 34754 w 228857"/>
              <a:gd name="connsiteY11" fmla="*/ 322779 h 332395"/>
              <a:gd name="connsiteX12" fmla="*/ 30113 w 228857"/>
              <a:gd name="connsiteY12" fmla="*/ 317396 h 332395"/>
              <a:gd name="connsiteX13" fmla="*/ 32155 w 228857"/>
              <a:gd name="connsiteY13" fmla="*/ 287694 h 332395"/>
              <a:gd name="connsiteX14" fmla="*/ 47006 w 228857"/>
              <a:gd name="connsiteY14" fmla="*/ 244070 h 332395"/>
              <a:gd name="connsiteX15" fmla="*/ 50347 w 228857"/>
              <a:gd name="connsiteY15" fmla="*/ 237944 h 332395"/>
              <a:gd name="connsiteX16" fmla="*/ 55545 w 228857"/>
              <a:gd name="connsiteY16" fmla="*/ 228662 h 332395"/>
              <a:gd name="connsiteX17" fmla="*/ 83761 w 228857"/>
              <a:gd name="connsiteY17" fmla="*/ 169259 h 332395"/>
              <a:gd name="connsiteX18" fmla="*/ 87474 w 228857"/>
              <a:gd name="connsiteY18" fmla="*/ 163318 h 332395"/>
              <a:gd name="connsiteX19" fmla="*/ 97127 w 228857"/>
              <a:gd name="connsiteY19" fmla="*/ 147725 h 332395"/>
              <a:gd name="connsiteX20" fmla="*/ 134440 w 228857"/>
              <a:gd name="connsiteY20" fmla="*/ 63260 h 332395"/>
              <a:gd name="connsiteX21" fmla="*/ 137967 w 228857"/>
              <a:gd name="connsiteY21" fmla="*/ 41727 h 332395"/>
              <a:gd name="connsiteX22" fmla="*/ 124230 w 228857"/>
              <a:gd name="connsiteY22" fmla="*/ 36343 h 332395"/>
              <a:gd name="connsiteX23" fmla="*/ 88960 w 228857"/>
              <a:gd name="connsiteY23" fmla="*/ 56392 h 332395"/>
              <a:gd name="connsiteX24" fmla="*/ 69653 w 228857"/>
              <a:gd name="connsiteY24" fmla="*/ 74584 h 332395"/>
              <a:gd name="connsiteX25" fmla="*/ 39766 w 228857"/>
              <a:gd name="connsiteY25" fmla="*/ 114496 h 332395"/>
              <a:gd name="connsiteX26" fmla="*/ 24915 w 228857"/>
              <a:gd name="connsiteY26" fmla="*/ 157378 h 332395"/>
              <a:gd name="connsiteX27" fmla="*/ 23801 w 228857"/>
              <a:gd name="connsiteY27" fmla="*/ 162204 h 332395"/>
              <a:gd name="connsiteX28" fmla="*/ 10250 w 228857"/>
              <a:gd name="connsiteY28" fmla="*/ 163875 h 332395"/>
              <a:gd name="connsiteX29" fmla="*/ 8022 w 228857"/>
              <a:gd name="connsiteY29" fmla="*/ 161090 h 332395"/>
              <a:gd name="connsiteX30" fmla="*/ 1340 w 228857"/>
              <a:gd name="connsiteY30" fmla="*/ 139000 h 332395"/>
              <a:gd name="connsiteX31" fmla="*/ 2639 w 228857"/>
              <a:gd name="connsiteY31" fmla="*/ 120065 h 332395"/>
              <a:gd name="connsiteX32" fmla="*/ 21388 w 228857"/>
              <a:gd name="connsiteY32" fmla="*/ 83495 h 332395"/>
              <a:gd name="connsiteX33" fmla="*/ 51275 w 228857"/>
              <a:gd name="connsiteY33" fmla="*/ 43955 h 332395"/>
              <a:gd name="connsiteX34" fmla="*/ 75222 w 228857"/>
              <a:gd name="connsiteY34" fmla="*/ 20193 h 332395"/>
              <a:gd name="connsiteX35" fmla="*/ 104738 w 228857"/>
              <a:gd name="connsiteY35" fmla="*/ 4414 h 332395"/>
              <a:gd name="connsiteX36" fmla="*/ 143536 w 228857"/>
              <a:gd name="connsiteY36" fmla="*/ 330 h 332395"/>
              <a:gd name="connsiteX37" fmla="*/ 178807 w 228857"/>
              <a:gd name="connsiteY37" fmla="*/ 34673 h 332395"/>
              <a:gd name="connsiteX38" fmla="*/ 178807 w 228857"/>
              <a:gd name="connsiteY38" fmla="*/ 63260 h 332395"/>
              <a:gd name="connsiteX39" fmla="*/ 175465 w 228857"/>
              <a:gd name="connsiteY39" fmla="*/ 75141 h 332395"/>
              <a:gd name="connsiteX40" fmla="*/ 163956 w 228857"/>
              <a:gd name="connsiteY40" fmla="*/ 105028 h 332395"/>
              <a:gd name="connsiteX41" fmla="*/ 146692 w 228857"/>
              <a:gd name="connsiteY41" fmla="*/ 142156 h 332395"/>
              <a:gd name="connsiteX42" fmla="*/ 142979 w 228857"/>
              <a:gd name="connsiteY42" fmla="*/ 150138 h 332395"/>
              <a:gd name="connsiteX43" fmla="*/ 117919 w 228857"/>
              <a:gd name="connsiteY43" fmla="*/ 203230 h 332395"/>
              <a:gd name="connsiteX44" fmla="*/ 99541 w 228857"/>
              <a:gd name="connsiteY44" fmla="*/ 243141 h 33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8857" h="332395">
                <a:moveTo>
                  <a:pt x="99726" y="242584"/>
                </a:moveTo>
                <a:cubicBezTo>
                  <a:pt x="114948" y="234416"/>
                  <a:pt x="127943" y="229219"/>
                  <a:pt x="140937" y="223835"/>
                </a:cubicBezTo>
                <a:cubicBezTo>
                  <a:pt x="162657" y="214925"/>
                  <a:pt x="183819" y="216967"/>
                  <a:pt x="205353" y="221979"/>
                </a:cubicBezTo>
                <a:cubicBezTo>
                  <a:pt x="212222" y="223464"/>
                  <a:pt x="218533" y="227362"/>
                  <a:pt x="224659" y="230704"/>
                </a:cubicBezTo>
                <a:cubicBezTo>
                  <a:pt x="229857" y="233488"/>
                  <a:pt x="230228" y="240171"/>
                  <a:pt x="225773" y="244441"/>
                </a:cubicBezTo>
                <a:cubicBezTo>
                  <a:pt x="222246" y="247596"/>
                  <a:pt x="218347" y="250381"/>
                  <a:pt x="214078" y="252423"/>
                </a:cubicBezTo>
                <a:cubicBezTo>
                  <a:pt x="200155" y="259106"/>
                  <a:pt x="186232" y="266160"/>
                  <a:pt x="171753" y="271172"/>
                </a:cubicBezTo>
                <a:cubicBezTo>
                  <a:pt x="147620" y="279712"/>
                  <a:pt x="125344" y="292149"/>
                  <a:pt x="103253" y="304587"/>
                </a:cubicBezTo>
                <a:cubicBezTo>
                  <a:pt x="100283" y="306257"/>
                  <a:pt x="97499" y="308856"/>
                  <a:pt x="95085" y="311270"/>
                </a:cubicBezTo>
                <a:cubicBezTo>
                  <a:pt x="91558" y="314611"/>
                  <a:pt x="88217" y="317581"/>
                  <a:pt x="83205" y="318881"/>
                </a:cubicBezTo>
                <a:cubicBezTo>
                  <a:pt x="80049" y="319623"/>
                  <a:pt x="77079" y="322222"/>
                  <a:pt x="74480" y="324821"/>
                </a:cubicBezTo>
                <a:cubicBezTo>
                  <a:pt x="62228" y="337258"/>
                  <a:pt x="45335" y="332803"/>
                  <a:pt x="34754" y="322779"/>
                </a:cubicBezTo>
                <a:cubicBezTo>
                  <a:pt x="33083" y="321108"/>
                  <a:pt x="31598" y="319252"/>
                  <a:pt x="30113" y="317396"/>
                </a:cubicBezTo>
                <a:cubicBezTo>
                  <a:pt x="27328" y="307186"/>
                  <a:pt x="29185" y="297532"/>
                  <a:pt x="32155" y="287694"/>
                </a:cubicBezTo>
                <a:cubicBezTo>
                  <a:pt x="36610" y="273029"/>
                  <a:pt x="43850" y="259106"/>
                  <a:pt x="47006" y="244070"/>
                </a:cubicBezTo>
                <a:cubicBezTo>
                  <a:pt x="47563" y="241842"/>
                  <a:pt x="49233" y="239986"/>
                  <a:pt x="50347" y="237944"/>
                </a:cubicBezTo>
                <a:cubicBezTo>
                  <a:pt x="52204" y="234788"/>
                  <a:pt x="54431" y="232003"/>
                  <a:pt x="55545" y="228662"/>
                </a:cubicBezTo>
                <a:cubicBezTo>
                  <a:pt x="63527" y="208242"/>
                  <a:pt x="77264" y="190421"/>
                  <a:pt x="83761" y="169259"/>
                </a:cubicBezTo>
                <a:cubicBezTo>
                  <a:pt x="84504" y="167031"/>
                  <a:pt x="85618" y="164060"/>
                  <a:pt x="87474" y="163318"/>
                </a:cubicBezTo>
                <a:cubicBezTo>
                  <a:pt x="94900" y="160534"/>
                  <a:pt x="94900" y="153294"/>
                  <a:pt x="97127" y="147725"/>
                </a:cubicBezTo>
                <a:cubicBezTo>
                  <a:pt x="108637" y="119137"/>
                  <a:pt x="123487" y="92034"/>
                  <a:pt x="134440" y="63260"/>
                </a:cubicBezTo>
                <a:cubicBezTo>
                  <a:pt x="136853" y="56763"/>
                  <a:pt x="141123" y="50266"/>
                  <a:pt x="137967" y="41727"/>
                </a:cubicBezTo>
                <a:cubicBezTo>
                  <a:pt x="133697" y="40056"/>
                  <a:pt x="128871" y="38200"/>
                  <a:pt x="124230" y="36343"/>
                </a:cubicBezTo>
                <a:cubicBezTo>
                  <a:pt x="109751" y="39128"/>
                  <a:pt x="98241" y="45996"/>
                  <a:pt x="88960" y="56392"/>
                </a:cubicBezTo>
                <a:cubicBezTo>
                  <a:pt x="83019" y="63075"/>
                  <a:pt x="75779" y="68087"/>
                  <a:pt x="69653" y="74584"/>
                </a:cubicBezTo>
                <a:cubicBezTo>
                  <a:pt x="58144" y="86836"/>
                  <a:pt x="49790" y="101130"/>
                  <a:pt x="39766" y="114496"/>
                </a:cubicBezTo>
                <a:cubicBezTo>
                  <a:pt x="30484" y="126933"/>
                  <a:pt x="24173" y="141042"/>
                  <a:pt x="24915" y="157378"/>
                </a:cubicBezTo>
                <a:cubicBezTo>
                  <a:pt x="24915" y="159048"/>
                  <a:pt x="24173" y="160719"/>
                  <a:pt x="23801" y="162204"/>
                </a:cubicBezTo>
                <a:cubicBezTo>
                  <a:pt x="19532" y="166102"/>
                  <a:pt x="14891" y="164989"/>
                  <a:pt x="10250" y="163875"/>
                </a:cubicBezTo>
                <a:cubicBezTo>
                  <a:pt x="9507" y="162947"/>
                  <a:pt x="8394" y="162204"/>
                  <a:pt x="8022" y="161090"/>
                </a:cubicBezTo>
                <a:cubicBezTo>
                  <a:pt x="5795" y="153665"/>
                  <a:pt x="3753" y="146240"/>
                  <a:pt x="1340" y="139000"/>
                </a:cubicBezTo>
                <a:cubicBezTo>
                  <a:pt x="-702" y="132502"/>
                  <a:pt x="-517" y="126191"/>
                  <a:pt x="2639" y="120065"/>
                </a:cubicBezTo>
                <a:cubicBezTo>
                  <a:pt x="8950" y="107813"/>
                  <a:pt x="13963" y="95004"/>
                  <a:pt x="21388" y="83495"/>
                </a:cubicBezTo>
                <a:cubicBezTo>
                  <a:pt x="30299" y="69572"/>
                  <a:pt x="40694" y="56578"/>
                  <a:pt x="51275" y="43955"/>
                </a:cubicBezTo>
                <a:cubicBezTo>
                  <a:pt x="58515" y="35415"/>
                  <a:pt x="67426" y="28547"/>
                  <a:pt x="75222" y="20193"/>
                </a:cubicBezTo>
                <a:cubicBezTo>
                  <a:pt x="83019" y="11839"/>
                  <a:pt x="94157" y="7755"/>
                  <a:pt x="104738" y="4414"/>
                </a:cubicBezTo>
                <a:cubicBezTo>
                  <a:pt x="117176" y="330"/>
                  <a:pt x="130356" y="-598"/>
                  <a:pt x="143536" y="330"/>
                </a:cubicBezTo>
                <a:cubicBezTo>
                  <a:pt x="161172" y="1444"/>
                  <a:pt x="177879" y="17408"/>
                  <a:pt x="178807" y="34673"/>
                </a:cubicBezTo>
                <a:cubicBezTo>
                  <a:pt x="179364" y="44140"/>
                  <a:pt x="179178" y="53793"/>
                  <a:pt x="178807" y="63260"/>
                </a:cubicBezTo>
                <a:cubicBezTo>
                  <a:pt x="178621" y="67344"/>
                  <a:pt x="177322" y="71429"/>
                  <a:pt x="175465" y="75141"/>
                </a:cubicBezTo>
                <a:cubicBezTo>
                  <a:pt x="170639" y="84794"/>
                  <a:pt x="167112" y="94818"/>
                  <a:pt x="163956" y="105028"/>
                </a:cubicBezTo>
                <a:cubicBezTo>
                  <a:pt x="159872" y="118209"/>
                  <a:pt x="154303" y="130460"/>
                  <a:pt x="146692" y="142156"/>
                </a:cubicBezTo>
                <a:cubicBezTo>
                  <a:pt x="145021" y="144569"/>
                  <a:pt x="143907" y="147353"/>
                  <a:pt x="142979" y="150138"/>
                </a:cubicBezTo>
                <a:cubicBezTo>
                  <a:pt x="137039" y="168887"/>
                  <a:pt x="127386" y="185966"/>
                  <a:pt x="117919" y="203230"/>
                </a:cubicBezTo>
                <a:cubicBezTo>
                  <a:pt x="111421" y="215110"/>
                  <a:pt x="106409" y="227919"/>
                  <a:pt x="99541" y="243141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9F8A64-9833-FB0D-A667-9D7FACFBA932}"/>
              </a:ext>
            </a:extLst>
          </p:cNvPr>
          <p:cNvSpPr/>
          <p:nvPr/>
        </p:nvSpPr>
        <p:spPr>
          <a:xfrm>
            <a:off x="7551801" y="732404"/>
            <a:ext cx="114752" cy="344539"/>
          </a:xfrm>
          <a:custGeom>
            <a:avLst/>
            <a:gdLst>
              <a:gd name="connsiteX0" fmla="*/ 88979 w 114752"/>
              <a:gd name="connsiteY0" fmla="*/ 322078 h 344539"/>
              <a:gd name="connsiteX1" fmla="*/ 68559 w 114752"/>
              <a:gd name="connsiteY1" fmla="*/ 344539 h 344539"/>
              <a:gd name="connsiteX2" fmla="*/ 54451 w 114752"/>
              <a:gd name="connsiteY2" fmla="*/ 340270 h 344539"/>
              <a:gd name="connsiteX3" fmla="*/ 40343 w 114752"/>
              <a:gd name="connsiteY3" fmla="*/ 325234 h 344539"/>
              <a:gd name="connsiteX4" fmla="*/ 34031 w 114752"/>
              <a:gd name="connsiteY4" fmla="*/ 297760 h 344539"/>
              <a:gd name="connsiteX5" fmla="*/ 35887 w 114752"/>
              <a:gd name="connsiteY5" fmla="*/ 269914 h 344539"/>
              <a:gd name="connsiteX6" fmla="*/ 39414 w 114752"/>
              <a:gd name="connsiteY6" fmla="*/ 232973 h 344539"/>
              <a:gd name="connsiteX7" fmla="*/ 42199 w 114752"/>
              <a:gd name="connsiteY7" fmla="*/ 210140 h 344539"/>
              <a:gd name="connsiteX8" fmla="*/ 42570 w 114752"/>
              <a:gd name="connsiteY8" fmla="*/ 208469 h 344539"/>
              <a:gd name="connsiteX9" fmla="*/ 45169 w 114752"/>
              <a:gd name="connsiteY9" fmla="*/ 148694 h 344539"/>
              <a:gd name="connsiteX10" fmla="*/ 45169 w 114752"/>
              <a:gd name="connsiteY10" fmla="*/ 145167 h 344539"/>
              <a:gd name="connsiteX11" fmla="*/ 47397 w 114752"/>
              <a:gd name="connsiteY11" fmla="*/ 127903 h 344539"/>
              <a:gd name="connsiteX12" fmla="*/ 48696 w 114752"/>
              <a:gd name="connsiteY12" fmla="*/ 110639 h 344539"/>
              <a:gd name="connsiteX13" fmla="*/ 52595 w 114752"/>
              <a:gd name="connsiteY13" fmla="*/ 101914 h 344539"/>
              <a:gd name="connsiteX14" fmla="*/ 27348 w 114752"/>
              <a:gd name="connsiteY14" fmla="*/ 116022 h 344539"/>
              <a:gd name="connsiteX15" fmla="*/ 988 w 114752"/>
              <a:gd name="connsiteY15" fmla="*/ 110082 h 344539"/>
              <a:gd name="connsiteX16" fmla="*/ 60 w 114752"/>
              <a:gd name="connsiteY16" fmla="*/ 96902 h 344539"/>
              <a:gd name="connsiteX17" fmla="*/ 9713 w 114752"/>
              <a:gd name="connsiteY17" fmla="*/ 72769 h 344539"/>
              <a:gd name="connsiteX18" fmla="*/ 25492 w 114752"/>
              <a:gd name="connsiteY18" fmla="*/ 51421 h 344539"/>
              <a:gd name="connsiteX19" fmla="*/ 27348 w 114752"/>
              <a:gd name="connsiteY19" fmla="*/ 48451 h 344539"/>
              <a:gd name="connsiteX20" fmla="*/ 65960 w 114752"/>
              <a:gd name="connsiteY20" fmla="*/ 7611 h 344539"/>
              <a:gd name="connsiteX21" fmla="*/ 70601 w 114752"/>
              <a:gd name="connsiteY21" fmla="*/ 5384 h 344539"/>
              <a:gd name="connsiteX22" fmla="*/ 83596 w 114752"/>
              <a:gd name="connsiteY22" fmla="*/ 0 h 344539"/>
              <a:gd name="connsiteX23" fmla="*/ 97704 w 114752"/>
              <a:gd name="connsiteY23" fmla="*/ 2228 h 344539"/>
              <a:gd name="connsiteX24" fmla="*/ 114226 w 114752"/>
              <a:gd name="connsiteY24" fmla="*/ 35642 h 344539"/>
              <a:gd name="connsiteX25" fmla="*/ 111998 w 114752"/>
              <a:gd name="connsiteY25" fmla="*/ 101357 h 344539"/>
              <a:gd name="connsiteX26" fmla="*/ 105872 w 114752"/>
              <a:gd name="connsiteY26" fmla="*/ 146838 h 344539"/>
              <a:gd name="connsiteX27" fmla="*/ 107543 w 114752"/>
              <a:gd name="connsiteY27" fmla="*/ 167815 h 344539"/>
              <a:gd name="connsiteX28" fmla="*/ 106058 w 114752"/>
              <a:gd name="connsiteY28" fmla="*/ 180995 h 344539"/>
              <a:gd name="connsiteX29" fmla="*/ 105501 w 114752"/>
              <a:gd name="connsiteY29" fmla="*/ 201786 h 344539"/>
              <a:gd name="connsiteX30" fmla="*/ 106058 w 114752"/>
              <a:gd name="connsiteY30" fmla="*/ 208654 h 344539"/>
              <a:gd name="connsiteX31" fmla="*/ 102531 w 114752"/>
              <a:gd name="connsiteY31" fmla="*/ 229260 h 344539"/>
              <a:gd name="connsiteX32" fmla="*/ 100117 w 114752"/>
              <a:gd name="connsiteY32" fmla="*/ 248195 h 344539"/>
              <a:gd name="connsiteX33" fmla="*/ 98447 w 114752"/>
              <a:gd name="connsiteY33" fmla="*/ 256734 h 344539"/>
              <a:gd name="connsiteX34" fmla="*/ 93620 w 114752"/>
              <a:gd name="connsiteY34" fmla="*/ 289963 h 344539"/>
              <a:gd name="connsiteX35" fmla="*/ 88794 w 114752"/>
              <a:gd name="connsiteY35" fmla="*/ 321892 h 34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4752" h="344539">
                <a:moveTo>
                  <a:pt x="88979" y="322078"/>
                </a:moveTo>
                <a:cubicBezTo>
                  <a:pt x="81368" y="328204"/>
                  <a:pt x="81554" y="341012"/>
                  <a:pt x="68559" y="344539"/>
                </a:cubicBezTo>
                <a:cubicBezTo>
                  <a:pt x="64661" y="343426"/>
                  <a:pt x="59463" y="341941"/>
                  <a:pt x="54451" y="340270"/>
                </a:cubicBezTo>
                <a:cubicBezTo>
                  <a:pt x="47026" y="337857"/>
                  <a:pt x="42385" y="332659"/>
                  <a:pt x="40343" y="325234"/>
                </a:cubicBezTo>
                <a:cubicBezTo>
                  <a:pt x="37744" y="316323"/>
                  <a:pt x="38115" y="306484"/>
                  <a:pt x="34031" y="297760"/>
                </a:cubicBezTo>
                <a:cubicBezTo>
                  <a:pt x="37929" y="288663"/>
                  <a:pt x="32732" y="279382"/>
                  <a:pt x="35887" y="269914"/>
                </a:cubicBezTo>
                <a:cubicBezTo>
                  <a:pt x="39971" y="258034"/>
                  <a:pt x="39414" y="245410"/>
                  <a:pt x="39414" y="232973"/>
                </a:cubicBezTo>
                <a:cubicBezTo>
                  <a:pt x="39414" y="225362"/>
                  <a:pt x="38486" y="217379"/>
                  <a:pt x="42199" y="210140"/>
                </a:cubicBezTo>
                <a:cubicBezTo>
                  <a:pt x="42385" y="209583"/>
                  <a:pt x="42570" y="209026"/>
                  <a:pt x="42570" y="208469"/>
                </a:cubicBezTo>
                <a:cubicBezTo>
                  <a:pt x="41642" y="188420"/>
                  <a:pt x="49624" y="168928"/>
                  <a:pt x="45169" y="148694"/>
                </a:cubicBezTo>
                <a:cubicBezTo>
                  <a:pt x="44984" y="147580"/>
                  <a:pt x="44984" y="146281"/>
                  <a:pt x="45169" y="145167"/>
                </a:cubicBezTo>
                <a:cubicBezTo>
                  <a:pt x="45912" y="139412"/>
                  <a:pt x="49810" y="134214"/>
                  <a:pt x="47397" y="127903"/>
                </a:cubicBezTo>
                <a:cubicBezTo>
                  <a:pt x="45355" y="122148"/>
                  <a:pt x="51110" y="116950"/>
                  <a:pt x="48696" y="110639"/>
                </a:cubicBezTo>
                <a:cubicBezTo>
                  <a:pt x="47954" y="108968"/>
                  <a:pt x="50738" y="105812"/>
                  <a:pt x="52595" y="101914"/>
                </a:cubicBezTo>
                <a:cubicBezTo>
                  <a:pt x="41456" y="103585"/>
                  <a:pt x="37372" y="113423"/>
                  <a:pt x="27348" y="116022"/>
                </a:cubicBezTo>
                <a:cubicBezTo>
                  <a:pt x="19552" y="116394"/>
                  <a:pt x="9898" y="117879"/>
                  <a:pt x="988" y="110082"/>
                </a:cubicBezTo>
                <a:cubicBezTo>
                  <a:pt x="617" y="106184"/>
                  <a:pt x="245" y="101543"/>
                  <a:pt x="60" y="96902"/>
                </a:cubicBezTo>
                <a:cubicBezTo>
                  <a:pt x="-497" y="87434"/>
                  <a:pt x="2844" y="79452"/>
                  <a:pt x="9713" y="72769"/>
                </a:cubicBezTo>
                <a:cubicBezTo>
                  <a:pt x="16210" y="66458"/>
                  <a:pt x="22336" y="60146"/>
                  <a:pt x="25492" y="51421"/>
                </a:cubicBezTo>
                <a:cubicBezTo>
                  <a:pt x="25863" y="50307"/>
                  <a:pt x="26606" y="49379"/>
                  <a:pt x="27348" y="48451"/>
                </a:cubicBezTo>
                <a:cubicBezTo>
                  <a:pt x="39600" y="34157"/>
                  <a:pt x="52780" y="20977"/>
                  <a:pt x="65960" y="7611"/>
                </a:cubicBezTo>
                <a:cubicBezTo>
                  <a:pt x="67074" y="6497"/>
                  <a:pt x="69116" y="5940"/>
                  <a:pt x="70601" y="5384"/>
                </a:cubicBezTo>
                <a:cubicBezTo>
                  <a:pt x="75056" y="3527"/>
                  <a:pt x="79326" y="1671"/>
                  <a:pt x="83596" y="0"/>
                </a:cubicBezTo>
                <a:cubicBezTo>
                  <a:pt x="88422" y="2042"/>
                  <a:pt x="92506" y="6868"/>
                  <a:pt x="97704" y="2228"/>
                </a:cubicBezTo>
                <a:cubicBezTo>
                  <a:pt x="109585" y="11138"/>
                  <a:pt x="113854" y="23204"/>
                  <a:pt x="114226" y="35642"/>
                </a:cubicBezTo>
                <a:cubicBezTo>
                  <a:pt x="114782" y="57547"/>
                  <a:pt x="115711" y="79452"/>
                  <a:pt x="111998" y="101357"/>
                </a:cubicBezTo>
                <a:cubicBezTo>
                  <a:pt x="109585" y="116394"/>
                  <a:pt x="109585" y="131801"/>
                  <a:pt x="105872" y="146838"/>
                </a:cubicBezTo>
                <a:cubicBezTo>
                  <a:pt x="104201" y="153335"/>
                  <a:pt x="106800" y="160760"/>
                  <a:pt x="107543" y="167815"/>
                </a:cubicBezTo>
                <a:cubicBezTo>
                  <a:pt x="108100" y="172270"/>
                  <a:pt x="110884" y="177096"/>
                  <a:pt x="106058" y="180995"/>
                </a:cubicBezTo>
                <a:cubicBezTo>
                  <a:pt x="105872" y="187863"/>
                  <a:pt x="105501" y="194917"/>
                  <a:pt x="105501" y="201786"/>
                </a:cubicBezTo>
                <a:cubicBezTo>
                  <a:pt x="105501" y="204014"/>
                  <a:pt x="106429" y="206427"/>
                  <a:pt x="106058" y="208654"/>
                </a:cubicBezTo>
                <a:cubicBezTo>
                  <a:pt x="104944" y="215523"/>
                  <a:pt x="101417" y="222763"/>
                  <a:pt x="102531" y="229260"/>
                </a:cubicBezTo>
                <a:cubicBezTo>
                  <a:pt x="103830" y="236314"/>
                  <a:pt x="101417" y="242069"/>
                  <a:pt x="100117" y="248195"/>
                </a:cubicBezTo>
                <a:cubicBezTo>
                  <a:pt x="99560" y="250979"/>
                  <a:pt x="99189" y="253950"/>
                  <a:pt x="98447" y="256734"/>
                </a:cubicBezTo>
                <a:cubicBezTo>
                  <a:pt x="95662" y="267686"/>
                  <a:pt x="96962" y="279010"/>
                  <a:pt x="93620" y="289963"/>
                </a:cubicBezTo>
                <a:cubicBezTo>
                  <a:pt x="90650" y="299987"/>
                  <a:pt x="90279" y="310940"/>
                  <a:pt x="88794" y="321892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37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9E92-651C-6C82-2161-7EC9DC980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4" y="1728787"/>
            <a:ext cx="8908846" cy="31006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Run time page link bug within the Apache2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Using RSA keys instead of using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Create separate user login with permissions rather than using root.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206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01" y="2867487"/>
            <a:ext cx="4906860" cy="1342840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Thank you for listening</a:t>
            </a:r>
            <a:br>
              <a:rPr lang="en-AU" dirty="0">
                <a:solidFill>
                  <a:schemeClr val="tx1"/>
                </a:solidFill>
              </a:rPr>
            </a:b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Any Final Questions or Feedback?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394624" y="436542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3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accent1"/>
                </a:solidFill>
              </a:rPr>
              <a:t>What’s on the agenda?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6791417" y="583253"/>
            <a:ext cx="4489360" cy="7108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0" dirty="0">
                <a:solidFill>
                  <a:schemeClr val="bg1"/>
                </a:solidFill>
              </a:rPr>
              <a:t>User 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0" dirty="0">
                <a:solidFill>
                  <a:schemeClr val="bg1"/>
                </a:solidFill>
              </a:rPr>
              <a:t>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Design </a:t>
            </a:r>
            <a:r>
              <a:rPr lang="fr-FR" dirty="0" err="1">
                <a:solidFill>
                  <a:schemeClr val="bg1"/>
                </a:solidFill>
              </a:rPr>
              <a:t>tools</a:t>
            </a:r>
            <a:r>
              <a:rPr lang="fr-FR" dirty="0">
                <a:solidFill>
                  <a:schemeClr val="bg1"/>
                </a:solidFill>
              </a:rPr>
              <a:t> &amp; code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</a:rPr>
              <a:t>Demonstration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Next </a:t>
            </a:r>
            <a:r>
              <a:rPr lang="fr-FR" dirty="0" err="1">
                <a:solidFill>
                  <a:schemeClr val="bg1"/>
                </a:solidFill>
              </a:rPr>
              <a:t>Steps</a:t>
            </a:r>
            <a:r>
              <a:rPr lang="fr-FR" dirty="0">
                <a:solidFill>
                  <a:schemeClr val="bg1"/>
                </a:solidFill>
              </a:rPr>
              <a:t> – Azure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Source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CI/CD Pipeline &amp;</a:t>
            </a:r>
            <a:r>
              <a:rPr lang="fr-FR" dirty="0" err="1">
                <a:solidFill>
                  <a:schemeClr val="bg1"/>
                </a:solidFill>
              </a:rPr>
              <a:t>Artifacts</a:t>
            </a: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</a:rPr>
              <a:t>Summary</a:t>
            </a:r>
            <a:r>
              <a:rPr lang="fr-FR" dirty="0">
                <a:solidFill>
                  <a:schemeClr val="bg1"/>
                </a:solidFill>
              </a:rPr>
              <a:t>	</a:t>
            </a:r>
            <a:endParaRPr lang="fr-FR" b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0" dirty="0">
                <a:solidFill>
                  <a:schemeClr val="bg1"/>
                </a:solidFill>
              </a:rPr>
              <a:t>Future </a:t>
            </a:r>
            <a:r>
              <a:rPr lang="fr-FR" b="0" dirty="0" err="1">
                <a:solidFill>
                  <a:schemeClr val="bg1"/>
                </a:solidFill>
              </a:rPr>
              <a:t>Improvements</a:t>
            </a:r>
            <a:r>
              <a:rPr lang="fr-FR" b="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my</a:t>
            </a:r>
            <a:r>
              <a:rPr lang="fr-FR" dirty="0">
                <a:solidFill>
                  <a:schemeClr val="bg1"/>
                </a:solidFill>
              </a:rPr>
              <a:t> Q&amp;A </a:t>
            </a:r>
            <a:r>
              <a:rPr lang="fr-FR" dirty="0" err="1">
                <a:solidFill>
                  <a:schemeClr val="bg1"/>
                </a:solidFill>
              </a:rPr>
              <a:t>policy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please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wait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until</a:t>
            </a:r>
            <a:r>
              <a:rPr lang="fr-FR" dirty="0">
                <a:solidFill>
                  <a:schemeClr val="bg1"/>
                </a:solidFill>
              </a:rPr>
              <a:t> the questions slides and the set </a:t>
            </a:r>
            <a:r>
              <a:rPr lang="fr-FR" dirty="0" err="1">
                <a:solidFill>
                  <a:schemeClr val="bg1"/>
                </a:solidFill>
              </a:rPr>
              <a:t>intervals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during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presentation</a:t>
            </a: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273267"/>
            <a:ext cx="4140201" cy="889576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310151" y="2796020"/>
            <a:ext cx="4448281" cy="43851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err="1"/>
              <a:t>Experience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dirty="0" err="1"/>
              <a:t>Graduated</a:t>
            </a:r>
            <a:r>
              <a:rPr lang="fr-FR" sz="1600" b="0" dirty="0"/>
              <a:t> </a:t>
            </a:r>
            <a:r>
              <a:rPr lang="fr-FR" sz="1600" b="0" dirty="0" err="1"/>
              <a:t>from</a:t>
            </a:r>
            <a:r>
              <a:rPr lang="fr-FR" sz="1600" b="0" dirty="0"/>
              <a:t> the </a:t>
            </a:r>
            <a:r>
              <a:rPr lang="fr-FR" sz="1600" dirty="0" err="1"/>
              <a:t>U</a:t>
            </a:r>
            <a:r>
              <a:rPr lang="fr-FR" sz="1600" b="0" dirty="0" err="1"/>
              <a:t>niversity</a:t>
            </a:r>
            <a:r>
              <a:rPr lang="fr-FR" sz="1600" b="0" dirty="0"/>
              <a:t> of </a:t>
            </a:r>
            <a:r>
              <a:rPr lang="fr-FR" sz="1600" dirty="0"/>
              <a:t>E</a:t>
            </a:r>
            <a:r>
              <a:rPr lang="fr-FR" sz="1600" b="0" dirty="0"/>
              <a:t>ssex </a:t>
            </a:r>
            <a:r>
              <a:rPr lang="fr-FR" sz="1600" b="0" dirty="0" err="1"/>
              <a:t>with</a:t>
            </a:r>
            <a:r>
              <a:rPr lang="fr-FR" sz="1600" b="0" dirty="0"/>
              <a:t> a </a:t>
            </a:r>
            <a:r>
              <a:rPr lang="fr-FR" sz="1600" b="0" dirty="0" err="1"/>
              <a:t>Bsc</a:t>
            </a:r>
            <a:r>
              <a:rPr lang="fr-FR" sz="1600" b="0" dirty="0"/>
              <a:t> Computer Science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/>
              <a:t>Currently</a:t>
            </a:r>
            <a:r>
              <a:rPr lang="fr-FR" sz="1600" dirty="0"/>
              <a:t> Training as a DevOps         </a:t>
            </a:r>
            <a:r>
              <a:rPr lang="fr-FR" sz="1600" dirty="0" err="1"/>
              <a:t>Engineer</a:t>
            </a:r>
            <a:r>
              <a:rPr lang="fr-FR" sz="1600" dirty="0"/>
              <a:t> at WYWM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 </a:t>
            </a:r>
            <a:r>
              <a:rPr lang="fr-FR" b="1" dirty="0" err="1"/>
              <a:t>Personal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dirty="0" err="1"/>
              <a:t>I’ve</a:t>
            </a:r>
            <a:r>
              <a:rPr lang="fr-FR" sz="1600" b="0" dirty="0"/>
              <a:t> made </a:t>
            </a:r>
            <a:r>
              <a:rPr lang="fr-FR" sz="1600" b="0" dirty="0" err="1"/>
              <a:t>my</a:t>
            </a:r>
            <a:r>
              <a:rPr lang="fr-FR" sz="1600" b="0" dirty="0"/>
              <a:t> passion </a:t>
            </a:r>
            <a:r>
              <a:rPr lang="fr-FR" sz="1600" b="0" dirty="0" err="1"/>
              <a:t>my</a:t>
            </a:r>
            <a:r>
              <a:rPr lang="fr-FR" sz="1600" b="0" dirty="0"/>
              <a:t> Profession</a:t>
            </a:r>
            <a:endParaRPr lang="fr-FR" b="0" dirty="0"/>
          </a:p>
          <a:p>
            <a:pPr algn="ctr"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fr-FR" b="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419E3-21EB-9959-A62E-4806D81C5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3" y="341203"/>
            <a:ext cx="4705196" cy="627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65DDB6-C7A7-AC07-A8C1-549CBF3E2167}"/>
              </a:ext>
            </a:extLst>
          </p:cNvPr>
          <p:cNvSpPr txBox="1"/>
          <p:nvPr/>
        </p:nvSpPr>
        <p:spPr>
          <a:xfrm>
            <a:off x="192088" y="1906444"/>
            <a:ext cx="6183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Mikesh Tailor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chemeClr val="accent1"/>
                </a:solidFill>
                <a:latin typeface="Montserrat"/>
              </a:rPr>
              <a:t>DevOps Engineer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143228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How can we help you?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5830383" y="342881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Story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3701803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Jerry is a new developer in a company who has been tasked with creating and deploying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He is interested in using docker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800" b="1" dirty="0">
                <a:solidFill>
                  <a:schemeClr val="tx1"/>
                </a:solidFill>
              </a:rPr>
              <a:t>Portability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 Jerry is then going to use Azure DevOps as a platform to develop and deploy his application further.</a:t>
            </a:r>
          </a:p>
          <a:p>
            <a:endParaRPr lang="en-AU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Lost star Jorge Garcia exits Hawaii Five-0 | EW.com">
            <a:extLst>
              <a:ext uri="{FF2B5EF4-FFF2-40B4-BE49-F238E27FC236}">
                <a16:creationId xmlns:a16="http://schemas.microsoft.com/office/drawing/2014/main" id="{9D0800A3-0513-3BDC-7875-1AE5BC6D0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0" r="30039"/>
          <a:stretch/>
        </p:blipFill>
        <p:spPr bwMode="auto">
          <a:xfrm>
            <a:off x="6800295" y="1746728"/>
            <a:ext cx="2743201" cy="342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70" y="2905125"/>
            <a:ext cx="4906860" cy="104775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B886-AC9F-42CB-7452-779262CD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31">
            <a:off x="4985537" y="3672966"/>
            <a:ext cx="2413300" cy="2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3AA4C1-DB4D-CC7C-39A9-54A6EE2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Project Scope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EC99A-5B52-A048-EA91-6DE9D376AE10}"/>
              </a:ext>
            </a:extLst>
          </p:cNvPr>
          <p:cNvSpPr txBox="1"/>
          <p:nvPr/>
        </p:nvSpPr>
        <p:spPr>
          <a:xfrm>
            <a:off x="7964516" y="1120996"/>
            <a:ext cx="3614923" cy="4616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Build a docker image of Ubuntu server or Alpine server </a:t>
            </a:r>
          </a:p>
          <a:p>
            <a:pPr>
              <a:lnSpc>
                <a:spcPct val="150000"/>
              </a:lnSpc>
            </a:pP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Create a server with Apache or NGINX </a:t>
            </a:r>
          </a:p>
          <a:p>
            <a:pPr>
              <a:lnSpc>
                <a:spcPct val="150000"/>
              </a:lnSpc>
            </a:pPr>
            <a:endParaRPr lang="en-GB" b="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Upload code to the server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/>
                </a:solidFill>
              </a:rPr>
              <a:t>Access your site through your new endpoint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5DEF34-0079-7EB0-3154-9CEFA7AE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088" y="368300"/>
            <a:ext cx="1847850" cy="8382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EB2E22-3A2B-EF42-E3A2-304A9029C2B1}"/>
              </a:ext>
            </a:extLst>
          </p:cNvPr>
          <p:cNvSpPr/>
          <p:nvPr/>
        </p:nvSpPr>
        <p:spPr>
          <a:xfrm>
            <a:off x="7384342" y="4206606"/>
            <a:ext cx="215454" cy="338019"/>
          </a:xfrm>
          <a:custGeom>
            <a:avLst/>
            <a:gdLst>
              <a:gd name="connsiteX0" fmla="*/ 30205 w 215454"/>
              <a:gd name="connsiteY0" fmla="*/ 94819 h 338019"/>
              <a:gd name="connsiteX1" fmla="*/ 18510 w 215454"/>
              <a:gd name="connsiteY1" fmla="*/ 115982 h 338019"/>
              <a:gd name="connsiteX2" fmla="*/ 1246 w 215454"/>
              <a:gd name="connsiteY2" fmla="*/ 105029 h 338019"/>
              <a:gd name="connsiteX3" fmla="*/ 14426 w 215454"/>
              <a:gd name="connsiteY3" fmla="*/ 56949 h 338019"/>
              <a:gd name="connsiteX4" fmla="*/ 30576 w 215454"/>
              <a:gd name="connsiteY4" fmla="*/ 38200 h 338019"/>
              <a:gd name="connsiteX5" fmla="*/ 60835 w 215454"/>
              <a:gd name="connsiteY5" fmla="*/ 16481 h 338019"/>
              <a:gd name="connsiteX6" fmla="*/ 77171 w 215454"/>
              <a:gd name="connsiteY6" fmla="*/ 9798 h 338019"/>
              <a:gd name="connsiteX7" fmla="*/ 92579 w 215454"/>
              <a:gd name="connsiteY7" fmla="*/ 5528 h 338019"/>
              <a:gd name="connsiteX8" fmla="*/ 118939 w 215454"/>
              <a:gd name="connsiteY8" fmla="*/ 1630 h 338019"/>
              <a:gd name="connsiteX9" fmla="*/ 162934 w 215454"/>
              <a:gd name="connsiteY9" fmla="*/ 2187 h 338019"/>
              <a:gd name="connsiteX10" fmla="*/ 181869 w 215454"/>
              <a:gd name="connsiteY10" fmla="*/ 25763 h 338019"/>
              <a:gd name="connsiteX11" fmla="*/ 182241 w 215454"/>
              <a:gd name="connsiteY11" fmla="*/ 39686 h 338019"/>
              <a:gd name="connsiteX12" fmla="*/ 175001 w 215454"/>
              <a:gd name="connsiteY12" fmla="*/ 64561 h 338019"/>
              <a:gd name="connsiteX13" fmla="*/ 164976 w 215454"/>
              <a:gd name="connsiteY13" fmla="*/ 79226 h 338019"/>
              <a:gd name="connsiteX14" fmla="*/ 136017 w 215454"/>
              <a:gd name="connsiteY14" fmla="*/ 114497 h 338019"/>
              <a:gd name="connsiteX15" fmla="*/ 132676 w 215454"/>
              <a:gd name="connsiteY15" fmla="*/ 118581 h 338019"/>
              <a:gd name="connsiteX16" fmla="*/ 129149 w 215454"/>
              <a:gd name="connsiteY16" fmla="*/ 126006 h 338019"/>
              <a:gd name="connsiteX17" fmla="*/ 135460 w 215454"/>
              <a:gd name="connsiteY17" fmla="*/ 128605 h 338019"/>
              <a:gd name="connsiteX18" fmla="*/ 153096 w 215454"/>
              <a:gd name="connsiteY18" fmla="*/ 126934 h 338019"/>
              <a:gd name="connsiteX19" fmla="*/ 177600 w 215454"/>
              <a:gd name="connsiteY19" fmla="*/ 130832 h 338019"/>
              <a:gd name="connsiteX20" fmla="*/ 191522 w 215454"/>
              <a:gd name="connsiteY20" fmla="*/ 138072 h 338019"/>
              <a:gd name="connsiteX21" fmla="*/ 206930 w 215454"/>
              <a:gd name="connsiteY21" fmla="*/ 151809 h 338019"/>
              <a:gd name="connsiteX22" fmla="*/ 214541 w 215454"/>
              <a:gd name="connsiteY22" fmla="*/ 185038 h 338019"/>
              <a:gd name="connsiteX23" fmla="*/ 214541 w 215454"/>
              <a:gd name="connsiteY23" fmla="*/ 192092 h 338019"/>
              <a:gd name="connsiteX24" fmla="*/ 211014 w 215454"/>
              <a:gd name="connsiteY24" fmla="*/ 221423 h 338019"/>
              <a:gd name="connsiteX25" fmla="*/ 194307 w 215454"/>
              <a:gd name="connsiteY25" fmla="*/ 252424 h 338019"/>
              <a:gd name="connsiteX26" fmla="*/ 191893 w 215454"/>
              <a:gd name="connsiteY26" fmla="*/ 255023 h 338019"/>
              <a:gd name="connsiteX27" fmla="*/ 158479 w 215454"/>
              <a:gd name="connsiteY27" fmla="*/ 291221 h 338019"/>
              <a:gd name="connsiteX28" fmla="*/ 138431 w 215454"/>
              <a:gd name="connsiteY28" fmla="*/ 308300 h 338019"/>
              <a:gd name="connsiteX29" fmla="*/ 88680 w 215454"/>
              <a:gd name="connsiteY29" fmla="*/ 335960 h 338019"/>
              <a:gd name="connsiteX30" fmla="*/ 79955 w 215454"/>
              <a:gd name="connsiteY30" fmla="*/ 337630 h 338019"/>
              <a:gd name="connsiteX31" fmla="*/ 58607 w 215454"/>
              <a:gd name="connsiteY31" fmla="*/ 338002 h 338019"/>
              <a:gd name="connsiteX32" fmla="*/ 29462 w 215454"/>
              <a:gd name="connsiteY32" fmla="*/ 326307 h 338019"/>
              <a:gd name="connsiteX33" fmla="*/ 18881 w 215454"/>
              <a:gd name="connsiteY33" fmla="*/ 293449 h 338019"/>
              <a:gd name="connsiteX34" fmla="*/ 28163 w 215454"/>
              <a:gd name="connsiteY34" fmla="*/ 291593 h 338019"/>
              <a:gd name="connsiteX35" fmla="*/ 42457 w 215454"/>
              <a:gd name="connsiteY35" fmla="*/ 294749 h 338019"/>
              <a:gd name="connsiteX36" fmla="*/ 67332 w 215454"/>
              <a:gd name="connsiteY36" fmla="*/ 286766 h 338019"/>
              <a:gd name="connsiteX37" fmla="*/ 91465 w 215454"/>
              <a:gd name="connsiteY37" fmla="*/ 275628 h 338019"/>
              <a:gd name="connsiteX38" fmla="*/ 116525 w 215454"/>
              <a:gd name="connsiteY38" fmla="*/ 258735 h 338019"/>
              <a:gd name="connsiteX39" fmla="*/ 125993 w 215454"/>
              <a:gd name="connsiteY39" fmla="*/ 250753 h 338019"/>
              <a:gd name="connsiteX40" fmla="*/ 161078 w 215454"/>
              <a:gd name="connsiteY40" fmla="*/ 210656 h 338019"/>
              <a:gd name="connsiteX41" fmla="*/ 164791 w 215454"/>
              <a:gd name="connsiteY41" fmla="*/ 172043 h 338019"/>
              <a:gd name="connsiteX42" fmla="*/ 130634 w 215454"/>
              <a:gd name="connsiteY42" fmla="*/ 172600 h 338019"/>
              <a:gd name="connsiteX43" fmla="*/ 106501 w 215454"/>
              <a:gd name="connsiteY43" fmla="*/ 178541 h 338019"/>
              <a:gd name="connsiteX44" fmla="*/ 86267 w 215454"/>
              <a:gd name="connsiteY44" fmla="*/ 188936 h 338019"/>
              <a:gd name="connsiteX45" fmla="*/ 78656 w 215454"/>
              <a:gd name="connsiteY45" fmla="*/ 193020 h 338019"/>
              <a:gd name="connsiteX46" fmla="*/ 43756 w 215454"/>
              <a:gd name="connsiteY46" fmla="*/ 205829 h 338019"/>
              <a:gd name="connsiteX47" fmla="*/ 35217 w 215454"/>
              <a:gd name="connsiteY47" fmla="*/ 205829 h 338019"/>
              <a:gd name="connsiteX48" fmla="*/ 21294 w 215454"/>
              <a:gd name="connsiteY48" fmla="*/ 170558 h 338019"/>
              <a:gd name="connsiteX49" fmla="*/ 36145 w 215454"/>
              <a:gd name="connsiteY49" fmla="*/ 157564 h 338019"/>
              <a:gd name="connsiteX50" fmla="*/ 49511 w 215454"/>
              <a:gd name="connsiteY50" fmla="*/ 146240 h 338019"/>
              <a:gd name="connsiteX51" fmla="*/ 80327 w 215454"/>
              <a:gd name="connsiteY51" fmla="*/ 111898 h 338019"/>
              <a:gd name="connsiteX52" fmla="*/ 116711 w 215454"/>
              <a:gd name="connsiteY52" fmla="*/ 68459 h 338019"/>
              <a:gd name="connsiteX53" fmla="*/ 134347 w 215454"/>
              <a:gd name="connsiteY53" fmla="*/ 42284 h 338019"/>
              <a:gd name="connsiteX54" fmla="*/ 80327 w 215454"/>
              <a:gd name="connsiteY54" fmla="*/ 50823 h 338019"/>
              <a:gd name="connsiteX55" fmla="*/ 77171 w 215454"/>
              <a:gd name="connsiteY55" fmla="*/ 52494 h 338019"/>
              <a:gd name="connsiteX56" fmla="*/ 49511 w 215454"/>
              <a:gd name="connsiteY56" fmla="*/ 71615 h 338019"/>
              <a:gd name="connsiteX57" fmla="*/ 29277 w 215454"/>
              <a:gd name="connsiteY57" fmla="*/ 95190 h 33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5454" h="338019">
                <a:moveTo>
                  <a:pt x="30205" y="94819"/>
                </a:moveTo>
                <a:cubicBezTo>
                  <a:pt x="28163" y="104658"/>
                  <a:pt x="31319" y="114311"/>
                  <a:pt x="18510" y="115982"/>
                </a:cubicBezTo>
                <a:cubicBezTo>
                  <a:pt x="13312" y="112640"/>
                  <a:pt x="7372" y="108927"/>
                  <a:pt x="1246" y="105029"/>
                </a:cubicBezTo>
                <a:cubicBezTo>
                  <a:pt x="-2467" y="86465"/>
                  <a:pt x="2174" y="70687"/>
                  <a:pt x="14426" y="56949"/>
                </a:cubicBezTo>
                <a:cubicBezTo>
                  <a:pt x="19995" y="50823"/>
                  <a:pt x="24450" y="43398"/>
                  <a:pt x="30576" y="38200"/>
                </a:cubicBezTo>
                <a:cubicBezTo>
                  <a:pt x="40044" y="30218"/>
                  <a:pt x="50439" y="23164"/>
                  <a:pt x="60835" y="16481"/>
                </a:cubicBezTo>
                <a:cubicBezTo>
                  <a:pt x="65661" y="13325"/>
                  <a:pt x="71602" y="11654"/>
                  <a:pt x="77171" y="9798"/>
                </a:cubicBezTo>
                <a:cubicBezTo>
                  <a:pt x="82183" y="7942"/>
                  <a:pt x="87381" y="5714"/>
                  <a:pt x="92579" y="5528"/>
                </a:cubicBezTo>
                <a:cubicBezTo>
                  <a:pt x="101489" y="5157"/>
                  <a:pt x="110214" y="3858"/>
                  <a:pt x="118939" y="1630"/>
                </a:cubicBezTo>
                <a:cubicBezTo>
                  <a:pt x="133604" y="-2082"/>
                  <a:pt x="148269" y="1630"/>
                  <a:pt x="162934" y="2187"/>
                </a:cubicBezTo>
                <a:cubicBezTo>
                  <a:pt x="175372" y="2744"/>
                  <a:pt x="183354" y="13511"/>
                  <a:pt x="181869" y="25763"/>
                </a:cubicBezTo>
                <a:cubicBezTo>
                  <a:pt x="181312" y="30589"/>
                  <a:pt x="181683" y="35045"/>
                  <a:pt x="182241" y="39686"/>
                </a:cubicBezTo>
                <a:cubicBezTo>
                  <a:pt x="183540" y="48967"/>
                  <a:pt x="181127" y="57321"/>
                  <a:pt x="175001" y="64561"/>
                </a:cubicBezTo>
                <a:cubicBezTo>
                  <a:pt x="171288" y="69016"/>
                  <a:pt x="167947" y="74028"/>
                  <a:pt x="164976" y="79226"/>
                </a:cubicBezTo>
                <a:cubicBezTo>
                  <a:pt x="157180" y="92777"/>
                  <a:pt x="150125" y="101502"/>
                  <a:pt x="136017" y="114497"/>
                </a:cubicBezTo>
                <a:cubicBezTo>
                  <a:pt x="134718" y="115610"/>
                  <a:pt x="133604" y="117095"/>
                  <a:pt x="132676" y="118581"/>
                </a:cubicBezTo>
                <a:cubicBezTo>
                  <a:pt x="131191" y="121179"/>
                  <a:pt x="130077" y="123778"/>
                  <a:pt x="129149" y="126006"/>
                </a:cubicBezTo>
                <a:cubicBezTo>
                  <a:pt x="131005" y="129533"/>
                  <a:pt x="133047" y="128976"/>
                  <a:pt x="135460" y="128605"/>
                </a:cubicBezTo>
                <a:cubicBezTo>
                  <a:pt x="141215" y="127677"/>
                  <a:pt x="147341" y="126377"/>
                  <a:pt x="153096" y="126934"/>
                </a:cubicBezTo>
                <a:cubicBezTo>
                  <a:pt x="161264" y="127677"/>
                  <a:pt x="169246" y="130090"/>
                  <a:pt x="177600" y="130832"/>
                </a:cubicBezTo>
                <a:cubicBezTo>
                  <a:pt x="182426" y="131389"/>
                  <a:pt x="187438" y="134916"/>
                  <a:pt x="191522" y="138072"/>
                </a:cubicBezTo>
                <a:cubicBezTo>
                  <a:pt x="196720" y="141971"/>
                  <a:pt x="201361" y="146611"/>
                  <a:pt x="206930" y="151809"/>
                </a:cubicBezTo>
                <a:cubicBezTo>
                  <a:pt x="212499" y="161462"/>
                  <a:pt x="215098" y="172786"/>
                  <a:pt x="214541" y="185038"/>
                </a:cubicBezTo>
                <a:cubicBezTo>
                  <a:pt x="214541" y="187451"/>
                  <a:pt x="213984" y="189865"/>
                  <a:pt x="214541" y="192092"/>
                </a:cubicBezTo>
                <a:cubicBezTo>
                  <a:pt x="216954" y="202302"/>
                  <a:pt x="214170" y="211769"/>
                  <a:pt x="211014" y="221423"/>
                </a:cubicBezTo>
                <a:cubicBezTo>
                  <a:pt x="207301" y="232932"/>
                  <a:pt x="202475" y="243513"/>
                  <a:pt x="194307" y="252424"/>
                </a:cubicBezTo>
                <a:cubicBezTo>
                  <a:pt x="193564" y="253352"/>
                  <a:pt x="192450" y="254094"/>
                  <a:pt x="191893" y="255023"/>
                </a:cubicBezTo>
                <a:cubicBezTo>
                  <a:pt x="185025" y="270987"/>
                  <a:pt x="171102" y="280640"/>
                  <a:pt x="158479" y="291221"/>
                </a:cubicBezTo>
                <a:cubicBezTo>
                  <a:pt x="151796" y="296791"/>
                  <a:pt x="147155" y="305144"/>
                  <a:pt x="138431" y="308300"/>
                </a:cubicBezTo>
                <a:cubicBezTo>
                  <a:pt x="124137" y="321480"/>
                  <a:pt x="105387" y="326864"/>
                  <a:pt x="88680" y="335960"/>
                </a:cubicBezTo>
                <a:cubicBezTo>
                  <a:pt x="86267" y="337259"/>
                  <a:pt x="82925" y="337445"/>
                  <a:pt x="79955" y="337630"/>
                </a:cubicBezTo>
                <a:cubicBezTo>
                  <a:pt x="72901" y="338002"/>
                  <a:pt x="65661" y="337630"/>
                  <a:pt x="58607" y="338002"/>
                </a:cubicBezTo>
                <a:cubicBezTo>
                  <a:pt x="47098" y="338373"/>
                  <a:pt x="37816" y="332989"/>
                  <a:pt x="29462" y="326307"/>
                </a:cubicBezTo>
                <a:cubicBezTo>
                  <a:pt x="19438" y="318139"/>
                  <a:pt x="15354" y="307557"/>
                  <a:pt x="18881" y="293449"/>
                </a:cubicBezTo>
                <a:cubicBezTo>
                  <a:pt x="21666" y="292892"/>
                  <a:pt x="25007" y="291221"/>
                  <a:pt x="28163" y="291593"/>
                </a:cubicBezTo>
                <a:cubicBezTo>
                  <a:pt x="32804" y="291964"/>
                  <a:pt x="37259" y="293635"/>
                  <a:pt x="42457" y="294749"/>
                </a:cubicBezTo>
                <a:cubicBezTo>
                  <a:pt x="50068" y="291036"/>
                  <a:pt x="58421" y="288437"/>
                  <a:pt x="67332" y="286766"/>
                </a:cubicBezTo>
                <a:cubicBezTo>
                  <a:pt x="75871" y="285096"/>
                  <a:pt x="83854" y="280083"/>
                  <a:pt x="91465" y="275628"/>
                </a:cubicBezTo>
                <a:cubicBezTo>
                  <a:pt x="100189" y="270616"/>
                  <a:pt x="108357" y="264490"/>
                  <a:pt x="116525" y="258735"/>
                </a:cubicBezTo>
                <a:cubicBezTo>
                  <a:pt x="119867" y="256322"/>
                  <a:pt x="123208" y="253723"/>
                  <a:pt x="125993" y="250753"/>
                </a:cubicBezTo>
                <a:cubicBezTo>
                  <a:pt x="138245" y="237759"/>
                  <a:pt x="150497" y="224950"/>
                  <a:pt x="161078" y="210656"/>
                </a:cubicBezTo>
                <a:cubicBezTo>
                  <a:pt x="169989" y="198589"/>
                  <a:pt x="169617" y="185595"/>
                  <a:pt x="164791" y="172043"/>
                </a:cubicBezTo>
                <a:cubicBezTo>
                  <a:pt x="152724" y="169259"/>
                  <a:pt x="141772" y="169445"/>
                  <a:pt x="130634" y="172600"/>
                </a:cubicBezTo>
                <a:cubicBezTo>
                  <a:pt x="122651" y="174828"/>
                  <a:pt x="114669" y="176870"/>
                  <a:pt x="106501" y="178541"/>
                </a:cubicBezTo>
                <a:cubicBezTo>
                  <a:pt x="99633" y="181511"/>
                  <a:pt x="95549" y="189493"/>
                  <a:pt x="86267" y="188936"/>
                </a:cubicBezTo>
                <a:cubicBezTo>
                  <a:pt x="83854" y="188936"/>
                  <a:pt x="81069" y="191535"/>
                  <a:pt x="78656" y="193020"/>
                </a:cubicBezTo>
                <a:cubicBezTo>
                  <a:pt x="68075" y="200260"/>
                  <a:pt x="56008" y="203416"/>
                  <a:pt x="43756" y="205829"/>
                </a:cubicBezTo>
                <a:cubicBezTo>
                  <a:pt x="40972" y="206386"/>
                  <a:pt x="37816" y="205829"/>
                  <a:pt x="35217" y="205829"/>
                </a:cubicBezTo>
                <a:cubicBezTo>
                  <a:pt x="19995" y="196547"/>
                  <a:pt x="19252" y="182810"/>
                  <a:pt x="21294" y="170558"/>
                </a:cubicBezTo>
                <a:cubicBezTo>
                  <a:pt x="24821" y="161834"/>
                  <a:pt x="33175" y="163875"/>
                  <a:pt x="36145" y="157564"/>
                </a:cubicBezTo>
                <a:cubicBezTo>
                  <a:pt x="38744" y="151995"/>
                  <a:pt x="44128" y="148839"/>
                  <a:pt x="49511" y="146240"/>
                </a:cubicBezTo>
                <a:cubicBezTo>
                  <a:pt x="57494" y="132689"/>
                  <a:pt x="69931" y="123036"/>
                  <a:pt x="80327" y="111898"/>
                </a:cubicBezTo>
                <a:cubicBezTo>
                  <a:pt x="93321" y="98161"/>
                  <a:pt x="104273" y="82753"/>
                  <a:pt x="116711" y="68459"/>
                </a:cubicBezTo>
                <a:cubicBezTo>
                  <a:pt x="123208" y="61033"/>
                  <a:pt x="128035" y="51937"/>
                  <a:pt x="134347" y="42284"/>
                </a:cubicBezTo>
                <a:cubicBezTo>
                  <a:pt x="114669" y="40428"/>
                  <a:pt x="96663" y="39871"/>
                  <a:pt x="80327" y="50823"/>
                </a:cubicBezTo>
                <a:cubicBezTo>
                  <a:pt x="79398" y="51566"/>
                  <a:pt x="78285" y="51937"/>
                  <a:pt x="77171" y="52494"/>
                </a:cubicBezTo>
                <a:cubicBezTo>
                  <a:pt x="67146" y="57692"/>
                  <a:pt x="56937" y="62519"/>
                  <a:pt x="49511" y="71615"/>
                </a:cubicBezTo>
                <a:cubicBezTo>
                  <a:pt x="42828" y="79783"/>
                  <a:pt x="35588" y="87765"/>
                  <a:pt x="29277" y="95190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1C7C81-80DC-E4D8-95AE-ED2D2B110956}"/>
              </a:ext>
            </a:extLst>
          </p:cNvPr>
          <p:cNvSpPr/>
          <p:nvPr/>
        </p:nvSpPr>
        <p:spPr>
          <a:xfrm>
            <a:off x="7384342" y="5152272"/>
            <a:ext cx="271770" cy="378092"/>
          </a:xfrm>
          <a:custGeom>
            <a:avLst/>
            <a:gdLst>
              <a:gd name="connsiteX0" fmla="*/ 56990 w 271770"/>
              <a:gd name="connsiteY0" fmla="*/ 242393 h 378092"/>
              <a:gd name="connsiteX1" fmla="*/ 85578 w 271770"/>
              <a:gd name="connsiteY1" fmla="*/ 229399 h 378092"/>
              <a:gd name="connsiteX2" fmla="*/ 116950 w 271770"/>
              <a:gd name="connsiteY2" fmla="*/ 217703 h 378092"/>
              <a:gd name="connsiteX3" fmla="*/ 136999 w 271770"/>
              <a:gd name="connsiteY3" fmla="*/ 209350 h 378092"/>
              <a:gd name="connsiteX4" fmla="*/ 144981 w 271770"/>
              <a:gd name="connsiteY4" fmla="*/ 185032 h 378092"/>
              <a:gd name="connsiteX5" fmla="*/ 146466 w 271770"/>
              <a:gd name="connsiteY5" fmla="*/ 162199 h 378092"/>
              <a:gd name="connsiteX6" fmla="*/ 148694 w 271770"/>
              <a:gd name="connsiteY6" fmla="*/ 144749 h 378092"/>
              <a:gd name="connsiteX7" fmla="*/ 149807 w 271770"/>
              <a:gd name="connsiteY7" fmla="*/ 137695 h 378092"/>
              <a:gd name="connsiteX8" fmla="*/ 154077 w 271770"/>
              <a:gd name="connsiteY8" fmla="*/ 98897 h 378092"/>
              <a:gd name="connsiteX9" fmla="*/ 159275 w 271770"/>
              <a:gd name="connsiteY9" fmla="*/ 84232 h 378092"/>
              <a:gd name="connsiteX10" fmla="*/ 174497 w 271770"/>
              <a:gd name="connsiteY10" fmla="*/ 78848 h 378092"/>
              <a:gd name="connsiteX11" fmla="*/ 185636 w 271770"/>
              <a:gd name="connsiteY11" fmla="*/ 89801 h 378092"/>
              <a:gd name="connsiteX12" fmla="*/ 186192 w 271770"/>
              <a:gd name="connsiteY12" fmla="*/ 102238 h 378092"/>
              <a:gd name="connsiteX13" fmla="*/ 184522 w 271770"/>
              <a:gd name="connsiteY13" fmla="*/ 182433 h 378092"/>
              <a:gd name="connsiteX14" fmla="*/ 187120 w 271770"/>
              <a:gd name="connsiteY14" fmla="*/ 193942 h 378092"/>
              <a:gd name="connsiteX15" fmla="*/ 222763 w 271770"/>
              <a:gd name="connsiteY15" fmla="*/ 192828 h 378092"/>
              <a:gd name="connsiteX16" fmla="*/ 269914 w 271770"/>
              <a:gd name="connsiteY16" fmla="*/ 211206 h 378092"/>
              <a:gd name="connsiteX17" fmla="*/ 271770 w 271770"/>
              <a:gd name="connsiteY17" fmla="*/ 216775 h 378092"/>
              <a:gd name="connsiteX18" fmla="*/ 253949 w 271770"/>
              <a:gd name="connsiteY18" fmla="*/ 232554 h 378092"/>
              <a:gd name="connsiteX19" fmla="*/ 196216 w 271770"/>
              <a:gd name="connsiteY19" fmla="*/ 249633 h 378092"/>
              <a:gd name="connsiteX20" fmla="*/ 184522 w 271770"/>
              <a:gd name="connsiteY20" fmla="*/ 253717 h 378092"/>
              <a:gd name="connsiteX21" fmla="*/ 178952 w 271770"/>
              <a:gd name="connsiteY21" fmla="*/ 268382 h 378092"/>
              <a:gd name="connsiteX22" fmla="*/ 180995 w 271770"/>
              <a:gd name="connsiteY22" fmla="*/ 309407 h 378092"/>
              <a:gd name="connsiteX23" fmla="*/ 178395 w 271770"/>
              <a:gd name="connsiteY23" fmla="*/ 342636 h 378092"/>
              <a:gd name="connsiteX24" fmla="*/ 165772 w 271770"/>
              <a:gd name="connsiteY24" fmla="*/ 378093 h 378092"/>
              <a:gd name="connsiteX25" fmla="*/ 142568 w 271770"/>
              <a:gd name="connsiteY25" fmla="*/ 362128 h 378092"/>
              <a:gd name="connsiteX26" fmla="*/ 135143 w 271770"/>
              <a:gd name="connsiteY26" fmla="*/ 313677 h 378092"/>
              <a:gd name="connsiteX27" fmla="*/ 135328 w 271770"/>
              <a:gd name="connsiteY27" fmla="*/ 277849 h 378092"/>
              <a:gd name="connsiteX28" fmla="*/ 116393 w 271770"/>
              <a:gd name="connsiteY28" fmla="*/ 278035 h 378092"/>
              <a:gd name="connsiteX29" fmla="*/ 80009 w 271770"/>
              <a:gd name="connsiteY29" fmla="*/ 295299 h 378092"/>
              <a:gd name="connsiteX30" fmla="*/ 43253 w 271770"/>
              <a:gd name="connsiteY30" fmla="*/ 298640 h 378092"/>
              <a:gd name="connsiteX31" fmla="*/ 21162 w 271770"/>
              <a:gd name="connsiteY31" fmla="*/ 294185 h 378092"/>
              <a:gd name="connsiteX32" fmla="*/ 0 w 271770"/>
              <a:gd name="connsiteY32" fmla="*/ 254830 h 378092"/>
              <a:gd name="connsiteX33" fmla="*/ 1856 w 271770"/>
              <a:gd name="connsiteY33" fmla="*/ 224572 h 378092"/>
              <a:gd name="connsiteX34" fmla="*/ 3898 w 271770"/>
              <a:gd name="connsiteY34" fmla="*/ 202110 h 378092"/>
              <a:gd name="connsiteX35" fmla="*/ 6683 w 271770"/>
              <a:gd name="connsiteY35" fmla="*/ 190044 h 378092"/>
              <a:gd name="connsiteX36" fmla="*/ 13737 w 271770"/>
              <a:gd name="connsiteY36" fmla="*/ 148276 h 378092"/>
              <a:gd name="connsiteX37" fmla="*/ 15964 w 271770"/>
              <a:gd name="connsiteY37" fmla="*/ 139737 h 378092"/>
              <a:gd name="connsiteX38" fmla="*/ 20976 w 271770"/>
              <a:gd name="connsiteY38" fmla="*/ 132126 h 378092"/>
              <a:gd name="connsiteX39" fmla="*/ 29887 w 271770"/>
              <a:gd name="connsiteY39" fmla="*/ 85531 h 378092"/>
              <a:gd name="connsiteX40" fmla="*/ 31187 w 271770"/>
              <a:gd name="connsiteY40" fmla="*/ 82190 h 378092"/>
              <a:gd name="connsiteX41" fmla="*/ 44552 w 271770"/>
              <a:gd name="connsiteY41" fmla="*/ 38194 h 378092"/>
              <a:gd name="connsiteX42" fmla="*/ 64230 w 271770"/>
              <a:gd name="connsiteY42" fmla="*/ 1624 h 378092"/>
              <a:gd name="connsiteX43" fmla="*/ 80937 w 271770"/>
              <a:gd name="connsiteY43" fmla="*/ 4780 h 378092"/>
              <a:gd name="connsiteX44" fmla="*/ 85392 w 271770"/>
              <a:gd name="connsiteY44" fmla="*/ 20744 h 378092"/>
              <a:gd name="connsiteX45" fmla="*/ 83907 w 271770"/>
              <a:gd name="connsiteY45" fmla="*/ 47290 h 378092"/>
              <a:gd name="connsiteX46" fmla="*/ 73697 w 271770"/>
              <a:gd name="connsiteY46" fmla="*/ 92028 h 378092"/>
              <a:gd name="connsiteX47" fmla="*/ 67571 w 271770"/>
              <a:gd name="connsiteY47" fmla="*/ 139180 h 378092"/>
              <a:gd name="connsiteX48" fmla="*/ 64044 w 271770"/>
              <a:gd name="connsiteY48" fmla="*/ 152917 h 378092"/>
              <a:gd name="connsiteX49" fmla="*/ 56990 w 271770"/>
              <a:gd name="connsiteY49" fmla="*/ 204895 h 378092"/>
              <a:gd name="connsiteX50" fmla="*/ 56990 w 271770"/>
              <a:gd name="connsiteY50" fmla="*/ 206751 h 378092"/>
              <a:gd name="connsiteX51" fmla="*/ 56990 w 271770"/>
              <a:gd name="connsiteY51" fmla="*/ 242579 h 37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770" h="378092">
                <a:moveTo>
                  <a:pt x="56990" y="242393"/>
                </a:moveTo>
                <a:cubicBezTo>
                  <a:pt x="68500" y="237195"/>
                  <a:pt x="77596" y="234225"/>
                  <a:pt x="85578" y="229399"/>
                </a:cubicBezTo>
                <a:cubicBezTo>
                  <a:pt x="95416" y="223458"/>
                  <a:pt x="106369" y="221231"/>
                  <a:pt x="116950" y="217703"/>
                </a:cubicBezTo>
                <a:cubicBezTo>
                  <a:pt x="124375" y="215290"/>
                  <a:pt x="131244" y="212320"/>
                  <a:pt x="136999" y="209350"/>
                </a:cubicBezTo>
                <a:cubicBezTo>
                  <a:pt x="143682" y="201739"/>
                  <a:pt x="144239" y="192828"/>
                  <a:pt x="144981" y="185032"/>
                </a:cubicBezTo>
                <a:cubicBezTo>
                  <a:pt x="145723" y="177606"/>
                  <a:pt x="146838" y="169995"/>
                  <a:pt x="146466" y="162199"/>
                </a:cubicBezTo>
                <a:cubicBezTo>
                  <a:pt x="146280" y="156444"/>
                  <a:pt x="147766" y="150503"/>
                  <a:pt x="148694" y="144749"/>
                </a:cubicBezTo>
                <a:cubicBezTo>
                  <a:pt x="149065" y="142335"/>
                  <a:pt x="149993" y="139922"/>
                  <a:pt x="149807" y="137695"/>
                </a:cubicBezTo>
                <a:cubicBezTo>
                  <a:pt x="148323" y="124515"/>
                  <a:pt x="153149" y="111891"/>
                  <a:pt x="154077" y="98897"/>
                </a:cubicBezTo>
                <a:cubicBezTo>
                  <a:pt x="154448" y="93885"/>
                  <a:pt x="157419" y="89058"/>
                  <a:pt x="159275" y="84232"/>
                </a:cubicBezTo>
                <a:cubicBezTo>
                  <a:pt x="165030" y="82190"/>
                  <a:pt x="170042" y="80333"/>
                  <a:pt x="174497" y="78848"/>
                </a:cubicBezTo>
                <a:cubicBezTo>
                  <a:pt x="179881" y="79776"/>
                  <a:pt x="184893" y="84603"/>
                  <a:pt x="185636" y="89801"/>
                </a:cubicBezTo>
                <a:cubicBezTo>
                  <a:pt x="186192" y="93885"/>
                  <a:pt x="186378" y="98154"/>
                  <a:pt x="186192" y="102238"/>
                </a:cubicBezTo>
                <a:cubicBezTo>
                  <a:pt x="185264" y="128970"/>
                  <a:pt x="188048" y="155701"/>
                  <a:pt x="184522" y="182433"/>
                </a:cubicBezTo>
                <a:cubicBezTo>
                  <a:pt x="183965" y="186145"/>
                  <a:pt x="186378" y="190229"/>
                  <a:pt x="187120" y="193942"/>
                </a:cubicBezTo>
                <a:cubicBezTo>
                  <a:pt x="203456" y="196727"/>
                  <a:pt x="208654" y="196541"/>
                  <a:pt x="222763" y="192828"/>
                </a:cubicBezTo>
                <a:cubicBezTo>
                  <a:pt x="239656" y="195799"/>
                  <a:pt x="255806" y="200811"/>
                  <a:pt x="269914" y="211206"/>
                </a:cubicBezTo>
                <a:cubicBezTo>
                  <a:pt x="271027" y="212135"/>
                  <a:pt x="271027" y="214362"/>
                  <a:pt x="271770" y="216775"/>
                </a:cubicBezTo>
                <a:cubicBezTo>
                  <a:pt x="267686" y="223829"/>
                  <a:pt x="262303" y="229027"/>
                  <a:pt x="253949" y="232554"/>
                </a:cubicBezTo>
                <a:cubicBezTo>
                  <a:pt x="235200" y="240351"/>
                  <a:pt x="215151" y="243507"/>
                  <a:pt x="196216" y="249633"/>
                </a:cubicBezTo>
                <a:cubicBezTo>
                  <a:pt x="192318" y="250932"/>
                  <a:pt x="188420" y="252232"/>
                  <a:pt x="184522" y="253717"/>
                </a:cubicBezTo>
                <a:cubicBezTo>
                  <a:pt x="182665" y="258543"/>
                  <a:pt x="180995" y="262813"/>
                  <a:pt x="178952" y="268382"/>
                </a:cubicBezTo>
                <a:cubicBezTo>
                  <a:pt x="185636" y="281191"/>
                  <a:pt x="181180" y="295299"/>
                  <a:pt x="180995" y="309407"/>
                </a:cubicBezTo>
                <a:cubicBezTo>
                  <a:pt x="180995" y="320546"/>
                  <a:pt x="180438" y="331684"/>
                  <a:pt x="178395" y="342636"/>
                </a:cubicBezTo>
                <a:cubicBezTo>
                  <a:pt x="176168" y="354703"/>
                  <a:pt x="172641" y="366769"/>
                  <a:pt x="165772" y="378093"/>
                </a:cubicBezTo>
                <a:cubicBezTo>
                  <a:pt x="154448" y="377350"/>
                  <a:pt x="146652" y="373081"/>
                  <a:pt x="142568" y="362128"/>
                </a:cubicBezTo>
                <a:cubicBezTo>
                  <a:pt x="136999" y="346349"/>
                  <a:pt x="133472" y="330570"/>
                  <a:pt x="135143" y="313677"/>
                </a:cubicBezTo>
                <a:cubicBezTo>
                  <a:pt x="136442" y="301982"/>
                  <a:pt x="135328" y="289916"/>
                  <a:pt x="135328" y="277849"/>
                </a:cubicBezTo>
                <a:cubicBezTo>
                  <a:pt x="128459" y="274322"/>
                  <a:pt x="122705" y="274879"/>
                  <a:pt x="116393" y="278035"/>
                </a:cubicBezTo>
                <a:cubicBezTo>
                  <a:pt x="104512" y="284161"/>
                  <a:pt x="90961" y="287317"/>
                  <a:pt x="80009" y="295299"/>
                </a:cubicBezTo>
                <a:cubicBezTo>
                  <a:pt x="67757" y="296042"/>
                  <a:pt x="56248" y="302910"/>
                  <a:pt x="43253" y="298640"/>
                </a:cubicBezTo>
                <a:cubicBezTo>
                  <a:pt x="36199" y="296227"/>
                  <a:pt x="27845" y="299012"/>
                  <a:pt x="21162" y="294185"/>
                </a:cubicBezTo>
                <a:cubicBezTo>
                  <a:pt x="12066" y="282490"/>
                  <a:pt x="2042" y="271352"/>
                  <a:pt x="0" y="254830"/>
                </a:cubicBezTo>
                <a:cubicBezTo>
                  <a:pt x="1114" y="245549"/>
                  <a:pt x="3527" y="235339"/>
                  <a:pt x="1856" y="224572"/>
                </a:cubicBezTo>
                <a:cubicBezTo>
                  <a:pt x="557" y="217332"/>
                  <a:pt x="1114" y="209536"/>
                  <a:pt x="3898" y="202110"/>
                </a:cubicBezTo>
                <a:cubicBezTo>
                  <a:pt x="5383" y="198212"/>
                  <a:pt x="6312" y="194128"/>
                  <a:pt x="6683" y="190044"/>
                </a:cubicBezTo>
                <a:cubicBezTo>
                  <a:pt x="7611" y="175935"/>
                  <a:pt x="10210" y="162013"/>
                  <a:pt x="13737" y="148276"/>
                </a:cubicBezTo>
                <a:cubicBezTo>
                  <a:pt x="14480" y="145491"/>
                  <a:pt x="14665" y="142335"/>
                  <a:pt x="15964" y="139737"/>
                </a:cubicBezTo>
                <a:cubicBezTo>
                  <a:pt x="17078" y="137138"/>
                  <a:pt x="19120" y="134725"/>
                  <a:pt x="20976" y="132126"/>
                </a:cubicBezTo>
                <a:cubicBezTo>
                  <a:pt x="20234" y="115790"/>
                  <a:pt x="25246" y="100753"/>
                  <a:pt x="29887" y="85531"/>
                </a:cubicBezTo>
                <a:cubicBezTo>
                  <a:pt x="30258" y="84417"/>
                  <a:pt x="31001" y="83303"/>
                  <a:pt x="31187" y="82190"/>
                </a:cubicBezTo>
                <a:cubicBezTo>
                  <a:pt x="33043" y="66782"/>
                  <a:pt x="39912" y="52673"/>
                  <a:pt x="44552" y="38194"/>
                </a:cubicBezTo>
                <a:cubicBezTo>
                  <a:pt x="48822" y="24271"/>
                  <a:pt x="56062" y="12391"/>
                  <a:pt x="64230" y="1624"/>
                </a:cubicBezTo>
                <a:cubicBezTo>
                  <a:pt x="70912" y="-2089"/>
                  <a:pt x="75182" y="1253"/>
                  <a:pt x="80937" y="4780"/>
                </a:cubicBezTo>
                <a:cubicBezTo>
                  <a:pt x="82422" y="9421"/>
                  <a:pt x="85021" y="14989"/>
                  <a:pt x="85392" y="20744"/>
                </a:cubicBezTo>
                <a:cubicBezTo>
                  <a:pt x="85949" y="29469"/>
                  <a:pt x="85207" y="38380"/>
                  <a:pt x="83907" y="47290"/>
                </a:cubicBezTo>
                <a:cubicBezTo>
                  <a:pt x="81680" y="62698"/>
                  <a:pt x="78709" y="77549"/>
                  <a:pt x="73697" y="92028"/>
                </a:cubicBezTo>
                <a:cubicBezTo>
                  <a:pt x="74811" y="108179"/>
                  <a:pt x="67014" y="123029"/>
                  <a:pt x="67571" y="139180"/>
                </a:cubicBezTo>
                <a:cubicBezTo>
                  <a:pt x="67571" y="143635"/>
                  <a:pt x="65529" y="148461"/>
                  <a:pt x="64044" y="152917"/>
                </a:cubicBezTo>
                <a:cubicBezTo>
                  <a:pt x="56990" y="175564"/>
                  <a:pt x="56433" y="179277"/>
                  <a:pt x="56990" y="204895"/>
                </a:cubicBezTo>
                <a:cubicBezTo>
                  <a:pt x="56990" y="205452"/>
                  <a:pt x="57175" y="206194"/>
                  <a:pt x="56990" y="206751"/>
                </a:cubicBezTo>
                <a:cubicBezTo>
                  <a:pt x="52349" y="217889"/>
                  <a:pt x="58661" y="228656"/>
                  <a:pt x="56990" y="242579"/>
                </a:cubicBezTo>
                <a:close/>
              </a:path>
            </a:pathLst>
          </a:custGeom>
          <a:solidFill>
            <a:srgbClr val="FFFFFF"/>
          </a:solidFill>
          <a:ln w="18547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5D955B-54F5-1B93-5514-17EA9B210E25}"/>
              </a:ext>
            </a:extLst>
          </p:cNvPr>
          <p:cNvSpPr/>
          <p:nvPr/>
        </p:nvSpPr>
        <p:spPr>
          <a:xfrm>
            <a:off x="7370939" y="2971691"/>
            <a:ext cx="228857" cy="332395"/>
          </a:xfrm>
          <a:custGeom>
            <a:avLst/>
            <a:gdLst>
              <a:gd name="connsiteX0" fmla="*/ 99726 w 228857"/>
              <a:gd name="connsiteY0" fmla="*/ 242584 h 332395"/>
              <a:gd name="connsiteX1" fmla="*/ 140937 w 228857"/>
              <a:gd name="connsiteY1" fmla="*/ 223835 h 332395"/>
              <a:gd name="connsiteX2" fmla="*/ 205353 w 228857"/>
              <a:gd name="connsiteY2" fmla="*/ 221979 h 332395"/>
              <a:gd name="connsiteX3" fmla="*/ 224659 w 228857"/>
              <a:gd name="connsiteY3" fmla="*/ 230704 h 332395"/>
              <a:gd name="connsiteX4" fmla="*/ 225773 w 228857"/>
              <a:gd name="connsiteY4" fmla="*/ 244441 h 332395"/>
              <a:gd name="connsiteX5" fmla="*/ 214078 w 228857"/>
              <a:gd name="connsiteY5" fmla="*/ 252423 h 332395"/>
              <a:gd name="connsiteX6" fmla="*/ 171753 w 228857"/>
              <a:gd name="connsiteY6" fmla="*/ 271172 h 332395"/>
              <a:gd name="connsiteX7" fmla="*/ 103253 w 228857"/>
              <a:gd name="connsiteY7" fmla="*/ 304587 h 332395"/>
              <a:gd name="connsiteX8" fmla="*/ 95085 w 228857"/>
              <a:gd name="connsiteY8" fmla="*/ 311270 h 332395"/>
              <a:gd name="connsiteX9" fmla="*/ 83205 w 228857"/>
              <a:gd name="connsiteY9" fmla="*/ 318881 h 332395"/>
              <a:gd name="connsiteX10" fmla="*/ 74480 w 228857"/>
              <a:gd name="connsiteY10" fmla="*/ 324821 h 332395"/>
              <a:gd name="connsiteX11" fmla="*/ 34754 w 228857"/>
              <a:gd name="connsiteY11" fmla="*/ 322779 h 332395"/>
              <a:gd name="connsiteX12" fmla="*/ 30113 w 228857"/>
              <a:gd name="connsiteY12" fmla="*/ 317396 h 332395"/>
              <a:gd name="connsiteX13" fmla="*/ 32155 w 228857"/>
              <a:gd name="connsiteY13" fmla="*/ 287694 h 332395"/>
              <a:gd name="connsiteX14" fmla="*/ 47006 w 228857"/>
              <a:gd name="connsiteY14" fmla="*/ 244070 h 332395"/>
              <a:gd name="connsiteX15" fmla="*/ 50347 w 228857"/>
              <a:gd name="connsiteY15" fmla="*/ 237944 h 332395"/>
              <a:gd name="connsiteX16" fmla="*/ 55545 w 228857"/>
              <a:gd name="connsiteY16" fmla="*/ 228662 h 332395"/>
              <a:gd name="connsiteX17" fmla="*/ 83761 w 228857"/>
              <a:gd name="connsiteY17" fmla="*/ 169259 h 332395"/>
              <a:gd name="connsiteX18" fmla="*/ 87474 w 228857"/>
              <a:gd name="connsiteY18" fmla="*/ 163318 h 332395"/>
              <a:gd name="connsiteX19" fmla="*/ 97127 w 228857"/>
              <a:gd name="connsiteY19" fmla="*/ 147725 h 332395"/>
              <a:gd name="connsiteX20" fmla="*/ 134440 w 228857"/>
              <a:gd name="connsiteY20" fmla="*/ 63260 h 332395"/>
              <a:gd name="connsiteX21" fmla="*/ 137967 w 228857"/>
              <a:gd name="connsiteY21" fmla="*/ 41727 h 332395"/>
              <a:gd name="connsiteX22" fmla="*/ 124230 w 228857"/>
              <a:gd name="connsiteY22" fmla="*/ 36343 h 332395"/>
              <a:gd name="connsiteX23" fmla="*/ 88960 w 228857"/>
              <a:gd name="connsiteY23" fmla="*/ 56392 h 332395"/>
              <a:gd name="connsiteX24" fmla="*/ 69653 w 228857"/>
              <a:gd name="connsiteY24" fmla="*/ 74584 h 332395"/>
              <a:gd name="connsiteX25" fmla="*/ 39766 w 228857"/>
              <a:gd name="connsiteY25" fmla="*/ 114496 h 332395"/>
              <a:gd name="connsiteX26" fmla="*/ 24915 w 228857"/>
              <a:gd name="connsiteY26" fmla="*/ 157378 h 332395"/>
              <a:gd name="connsiteX27" fmla="*/ 23801 w 228857"/>
              <a:gd name="connsiteY27" fmla="*/ 162204 h 332395"/>
              <a:gd name="connsiteX28" fmla="*/ 10250 w 228857"/>
              <a:gd name="connsiteY28" fmla="*/ 163875 h 332395"/>
              <a:gd name="connsiteX29" fmla="*/ 8022 w 228857"/>
              <a:gd name="connsiteY29" fmla="*/ 161090 h 332395"/>
              <a:gd name="connsiteX30" fmla="*/ 1340 w 228857"/>
              <a:gd name="connsiteY30" fmla="*/ 139000 h 332395"/>
              <a:gd name="connsiteX31" fmla="*/ 2639 w 228857"/>
              <a:gd name="connsiteY31" fmla="*/ 120065 h 332395"/>
              <a:gd name="connsiteX32" fmla="*/ 21388 w 228857"/>
              <a:gd name="connsiteY32" fmla="*/ 83495 h 332395"/>
              <a:gd name="connsiteX33" fmla="*/ 51275 w 228857"/>
              <a:gd name="connsiteY33" fmla="*/ 43955 h 332395"/>
              <a:gd name="connsiteX34" fmla="*/ 75222 w 228857"/>
              <a:gd name="connsiteY34" fmla="*/ 20193 h 332395"/>
              <a:gd name="connsiteX35" fmla="*/ 104738 w 228857"/>
              <a:gd name="connsiteY35" fmla="*/ 4414 h 332395"/>
              <a:gd name="connsiteX36" fmla="*/ 143536 w 228857"/>
              <a:gd name="connsiteY36" fmla="*/ 330 h 332395"/>
              <a:gd name="connsiteX37" fmla="*/ 178807 w 228857"/>
              <a:gd name="connsiteY37" fmla="*/ 34673 h 332395"/>
              <a:gd name="connsiteX38" fmla="*/ 178807 w 228857"/>
              <a:gd name="connsiteY38" fmla="*/ 63260 h 332395"/>
              <a:gd name="connsiteX39" fmla="*/ 175465 w 228857"/>
              <a:gd name="connsiteY39" fmla="*/ 75141 h 332395"/>
              <a:gd name="connsiteX40" fmla="*/ 163956 w 228857"/>
              <a:gd name="connsiteY40" fmla="*/ 105028 h 332395"/>
              <a:gd name="connsiteX41" fmla="*/ 146692 w 228857"/>
              <a:gd name="connsiteY41" fmla="*/ 142156 h 332395"/>
              <a:gd name="connsiteX42" fmla="*/ 142979 w 228857"/>
              <a:gd name="connsiteY42" fmla="*/ 150138 h 332395"/>
              <a:gd name="connsiteX43" fmla="*/ 117919 w 228857"/>
              <a:gd name="connsiteY43" fmla="*/ 203230 h 332395"/>
              <a:gd name="connsiteX44" fmla="*/ 99541 w 228857"/>
              <a:gd name="connsiteY44" fmla="*/ 243141 h 33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8857" h="332395">
                <a:moveTo>
                  <a:pt x="99726" y="242584"/>
                </a:moveTo>
                <a:cubicBezTo>
                  <a:pt x="114948" y="234416"/>
                  <a:pt x="127943" y="229219"/>
                  <a:pt x="140937" y="223835"/>
                </a:cubicBezTo>
                <a:cubicBezTo>
                  <a:pt x="162657" y="214925"/>
                  <a:pt x="183819" y="216967"/>
                  <a:pt x="205353" y="221979"/>
                </a:cubicBezTo>
                <a:cubicBezTo>
                  <a:pt x="212222" y="223464"/>
                  <a:pt x="218533" y="227362"/>
                  <a:pt x="224659" y="230704"/>
                </a:cubicBezTo>
                <a:cubicBezTo>
                  <a:pt x="229857" y="233488"/>
                  <a:pt x="230228" y="240171"/>
                  <a:pt x="225773" y="244441"/>
                </a:cubicBezTo>
                <a:cubicBezTo>
                  <a:pt x="222246" y="247596"/>
                  <a:pt x="218347" y="250381"/>
                  <a:pt x="214078" y="252423"/>
                </a:cubicBezTo>
                <a:cubicBezTo>
                  <a:pt x="200155" y="259106"/>
                  <a:pt x="186232" y="266160"/>
                  <a:pt x="171753" y="271172"/>
                </a:cubicBezTo>
                <a:cubicBezTo>
                  <a:pt x="147620" y="279712"/>
                  <a:pt x="125344" y="292149"/>
                  <a:pt x="103253" y="304587"/>
                </a:cubicBezTo>
                <a:cubicBezTo>
                  <a:pt x="100283" y="306257"/>
                  <a:pt x="97499" y="308856"/>
                  <a:pt x="95085" y="311270"/>
                </a:cubicBezTo>
                <a:cubicBezTo>
                  <a:pt x="91558" y="314611"/>
                  <a:pt x="88217" y="317581"/>
                  <a:pt x="83205" y="318881"/>
                </a:cubicBezTo>
                <a:cubicBezTo>
                  <a:pt x="80049" y="319623"/>
                  <a:pt x="77079" y="322222"/>
                  <a:pt x="74480" y="324821"/>
                </a:cubicBezTo>
                <a:cubicBezTo>
                  <a:pt x="62228" y="337258"/>
                  <a:pt x="45335" y="332803"/>
                  <a:pt x="34754" y="322779"/>
                </a:cubicBezTo>
                <a:cubicBezTo>
                  <a:pt x="33083" y="321108"/>
                  <a:pt x="31598" y="319252"/>
                  <a:pt x="30113" y="317396"/>
                </a:cubicBezTo>
                <a:cubicBezTo>
                  <a:pt x="27328" y="307186"/>
                  <a:pt x="29185" y="297532"/>
                  <a:pt x="32155" y="287694"/>
                </a:cubicBezTo>
                <a:cubicBezTo>
                  <a:pt x="36610" y="273029"/>
                  <a:pt x="43850" y="259106"/>
                  <a:pt x="47006" y="244070"/>
                </a:cubicBezTo>
                <a:cubicBezTo>
                  <a:pt x="47563" y="241842"/>
                  <a:pt x="49233" y="239986"/>
                  <a:pt x="50347" y="237944"/>
                </a:cubicBezTo>
                <a:cubicBezTo>
                  <a:pt x="52204" y="234788"/>
                  <a:pt x="54431" y="232003"/>
                  <a:pt x="55545" y="228662"/>
                </a:cubicBezTo>
                <a:cubicBezTo>
                  <a:pt x="63527" y="208242"/>
                  <a:pt x="77264" y="190421"/>
                  <a:pt x="83761" y="169259"/>
                </a:cubicBezTo>
                <a:cubicBezTo>
                  <a:pt x="84504" y="167031"/>
                  <a:pt x="85618" y="164060"/>
                  <a:pt x="87474" y="163318"/>
                </a:cubicBezTo>
                <a:cubicBezTo>
                  <a:pt x="94900" y="160534"/>
                  <a:pt x="94900" y="153294"/>
                  <a:pt x="97127" y="147725"/>
                </a:cubicBezTo>
                <a:cubicBezTo>
                  <a:pt x="108637" y="119137"/>
                  <a:pt x="123487" y="92034"/>
                  <a:pt x="134440" y="63260"/>
                </a:cubicBezTo>
                <a:cubicBezTo>
                  <a:pt x="136853" y="56763"/>
                  <a:pt x="141123" y="50266"/>
                  <a:pt x="137967" y="41727"/>
                </a:cubicBezTo>
                <a:cubicBezTo>
                  <a:pt x="133697" y="40056"/>
                  <a:pt x="128871" y="38200"/>
                  <a:pt x="124230" y="36343"/>
                </a:cubicBezTo>
                <a:cubicBezTo>
                  <a:pt x="109751" y="39128"/>
                  <a:pt x="98241" y="45996"/>
                  <a:pt x="88960" y="56392"/>
                </a:cubicBezTo>
                <a:cubicBezTo>
                  <a:pt x="83019" y="63075"/>
                  <a:pt x="75779" y="68087"/>
                  <a:pt x="69653" y="74584"/>
                </a:cubicBezTo>
                <a:cubicBezTo>
                  <a:pt x="58144" y="86836"/>
                  <a:pt x="49790" y="101130"/>
                  <a:pt x="39766" y="114496"/>
                </a:cubicBezTo>
                <a:cubicBezTo>
                  <a:pt x="30484" y="126933"/>
                  <a:pt x="24173" y="141042"/>
                  <a:pt x="24915" y="157378"/>
                </a:cubicBezTo>
                <a:cubicBezTo>
                  <a:pt x="24915" y="159048"/>
                  <a:pt x="24173" y="160719"/>
                  <a:pt x="23801" y="162204"/>
                </a:cubicBezTo>
                <a:cubicBezTo>
                  <a:pt x="19532" y="166102"/>
                  <a:pt x="14891" y="164989"/>
                  <a:pt x="10250" y="163875"/>
                </a:cubicBezTo>
                <a:cubicBezTo>
                  <a:pt x="9507" y="162947"/>
                  <a:pt x="8394" y="162204"/>
                  <a:pt x="8022" y="161090"/>
                </a:cubicBezTo>
                <a:cubicBezTo>
                  <a:pt x="5795" y="153665"/>
                  <a:pt x="3753" y="146240"/>
                  <a:pt x="1340" y="139000"/>
                </a:cubicBezTo>
                <a:cubicBezTo>
                  <a:pt x="-702" y="132502"/>
                  <a:pt x="-517" y="126191"/>
                  <a:pt x="2639" y="120065"/>
                </a:cubicBezTo>
                <a:cubicBezTo>
                  <a:pt x="8950" y="107813"/>
                  <a:pt x="13963" y="95004"/>
                  <a:pt x="21388" y="83495"/>
                </a:cubicBezTo>
                <a:cubicBezTo>
                  <a:pt x="30299" y="69572"/>
                  <a:pt x="40694" y="56578"/>
                  <a:pt x="51275" y="43955"/>
                </a:cubicBezTo>
                <a:cubicBezTo>
                  <a:pt x="58515" y="35415"/>
                  <a:pt x="67426" y="28547"/>
                  <a:pt x="75222" y="20193"/>
                </a:cubicBezTo>
                <a:cubicBezTo>
                  <a:pt x="83019" y="11839"/>
                  <a:pt x="94157" y="7755"/>
                  <a:pt x="104738" y="4414"/>
                </a:cubicBezTo>
                <a:cubicBezTo>
                  <a:pt x="117176" y="330"/>
                  <a:pt x="130356" y="-598"/>
                  <a:pt x="143536" y="330"/>
                </a:cubicBezTo>
                <a:cubicBezTo>
                  <a:pt x="161172" y="1444"/>
                  <a:pt x="177879" y="17408"/>
                  <a:pt x="178807" y="34673"/>
                </a:cubicBezTo>
                <a:cubicBezTo>
                  <a:pt x="179364" y="44140"/>
                  <a:pt x="179178" y="53793"/>
                  <a:pt x="178807" y="63260"/>
                </a:cubicBezTo>
                <a:cubicBezTo>
                  <a:pt x="178621" y="67344"/>
                  <a:pt x="177322" y="71429"/>
                  <a:pt x="175465" y="75141"/>
                </a:cubicBezTo>
                <a:cubicBezTo>
                  <a:pt x="170639" y="84794"/>
                  <a:pt x="167112" y="94818"/>
                  <a:pt x="163956" y="105028"/>
                </a:cubicBezTo>
                <a:cubicBezTo>
                  <a:pt x="159872" y="118209"/>
                  <a:pt x="154303" y="130460"/>
                  <a:pt x="146692" y="142156"/>
                </a:cubicBezTo>
                <a:cubicBezTo>
                  <a:pt x="145021" y="144569"/>
                  <a:pt x="143907" y="147353"/>
                  <a:pt x="142979" y="150138"/>
                </a:cubicBezTo>
                <a:cubicBezTo>
                  <a:pt x="137039" y="168887"/>
                  <a:pt x="127386" y="185966"/>
                  <a:pt x="117919" y="203230"/>
                </a:cubicBezTo>
                <a:cubicBezTo>
                  <a:pt x="111421" y="215110"/>
                  <a:pt x="106409" y="227919"/>
                  <a:pt x="99541" y="243141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9F8A64-9833-FB0D-A667-9D7FACFBA932}"/>
              </a:ext>
            </a:extLst>
          </p:cNvPr>
          <p:cNvSpPr/>
          <p:nvPr/>
        </p:nvSpPr>
        <p:spPr>
          <a:xfrm>
            <a:off x="7485044" y="1322985"/>
            <a:ext cx="114752" cy="344539"/>
          </a:xfrm>
          <a:custGeom>
            <a:avLst/>
            <a:gdLst>
              <a:gd name="connsiteX0" fmla="*/ 88979 w 114752"/>
              <a:gd name="connsiteY0" fmla="*/ 322078 h 344539"/>
              <a:gd name="connsiteX1" fmla="*/ 68559 w 114752"/>
              <a:gd name="connsiteY1" fmla="*/ 344539 h 344539"/>
              <a:gd name="connsiteX2" fmla="*/ 54451 w 114752"/>
              <a:gd name="connsiteY2" fmla="*/ 340270 h 344539"/>
              <a:gd name="connsiteX3" fmla="*/ 40343 w 114752"/>
              <a:gd name="connsiteY3" fmla="*/ 325234 h 344539"/>
              <a:gd name="connsiteX4" fmla="*/ 34031 w 114752"/>
              <a:gd name="connsiteY4" fmla="*/ 297760 h 344539"/>
              <a:gd name="connsiteX5" fmla="*/ 35887 w 114752"/>
              <a:gd name="connsiteY5" fmla="*/ 269914 h 344539"/>
              <a:gd name="connsiteX6" fmla="*/ 39414 w 114752"/>
              <a:gd name="connsiteY6" fmla="*/ 232973 h 344539"/>
              <a:gd name="connsiteX7" fmla="*/ 42199 w 114752"/>
              <a:gd name="connsiteY7" fmla="*/ 210140 h 344539"/>
              <a:gd name="connsiteX8" fmla="*/ 42570 w 114752"/>
              <a:gd name="connsiteY8" fmla="*/ 208469 h 344539"/>
              <a:gd name="connsiteX9" fmla="*/ 45169 w 114752"/>
              <a:gd name="connsiteY9" fmla="*/ 148694 h 344539"/>
              <a:gd name="connsiteX10" fmla="*/ 45169 w 114752"/>
              <a:gd name="connsiteY10" fmla="*/ 145167 h 344539"/>
              <a:gd name="connsiteX11" fmla="*/ 47397 w 114752"/>
              <a:gd name="connsiteY11" fmla="*/ 127903 h 344539"/>
              <a:gd name="connsiteX12" fmla="*/ 48696 w 114752"/>
              <a:gd name="connsiteY12" fmla="*/ 110639 h 344539"/>
              <a:gd name="connsiteX13" fmla="*/ 52595 w 114752"/>
              <a:gd name="connsiteY13" fmla="*/ 101914 h 344539"/>
              <a:gd name="connsiteX14" fmla="*/ 27348 w 114752"/>
              <a:gd name="connsiteY14" fmla="*/ 116022 h 344539"/>
              <a:gd name="connsiteX15" fmla="*/ 988 w 114752"/>
              <a:gd name="connsiteY15" fmla="*/ 110082 h 344539"/>
              <a:gd name="connsiteX16" fmla="*/ 60 w 114752"/>
              <a:gd name="connsiteY16" fmla="*/ 96902 h 344539"/>
              <a:gd name="connsiteX17" fmla="*/ 9713 w 114752"/>
              <a:gd name="connsiteY17" fmla="*/ 72769 h 344539"/>
              <a:gd name="connsiteX18" fmla="*/ 25492 w 114752"/>
              <a:gd name="connsiteY18" fmla="*/ 51421 h 344539"/>
              <a:gd name="connsiteX19" fmla="*/ 27348 w 114752"/>
              <a:gd name="connsiteY19" fmla="*/ 48451 h 344539"/>
              <a:gd name="connsiteX20" fmla="*/ 65960 w 114752"/>
              <a:gd name="connsiteY20" fmla="*/ 7611 h 344539"/>
              <a:gd name="connsiteX21" fmla="*/ 70601 w 114752"/>
              <a:gd name="connsiteY21" fmla="*/ 5384 h 344539"/>
              <a:gd name="connsiteX22" fmla="*/ 83596 w 114752"/>
              <a:gd name="connsiteY22" fmla="*/ 0 h 344539"/>
              <a:gd name="connsiteX23" fmla="*/ 97704 w 114752"/>
              <a:gd name="connsiteY23" fmla="*/ 2228 h 344539"/>
              <a:gd name="connsiteX24" fmla="*/ 114226 w 114752"/>
              <a:gd name="connsiteY24" fmla="*/ 35642 h 344539"/>
              <a:gd name="connsiteX25" fmla="*/ 111998 w 114752"/>
              <a:gd name="connsiteY25" fmla="*/ 101357 h 344539"/>
              <a:gd name="connsiteX26" fmla="*/ 105872 w 114752"/>
              <a:gd name="connsiteY26" fmla="*/ 146838 h 344539"/>
              <a:gd name="connsiteX27" fmla="*/ 107543 w 114752"/>
              <a:gd name="connsiteY27" fmla="*/ 167815 h 344539"/>
              <a:gd name="connsiteX28" fmla="*/ 106058 w 114752"/>
              <a:gd name="connsiteY28" fmla="*/ 180995 h 344539"/>
              <a:gd name="connsiteX29" fmla="*/ 105501 w 114752"/>
              <a:gd name="connsiteY29" fmla="*/ 201786 h 344539"/>
              <a:gd name="connsiteX30" fmla="*/ 106058 w 114752"/>
              <a:gd name="connsiteY30" fmla="*/ 208654 h 344539"/>
              <a:gd name="connsiteX31" fmla="*/ 102531 w 114752"/>
              <a:gd name="connsiteY31" fmla="*/ 229260 h 344539"/>
              <a:gd name="connsiteX32" fmla="*/ 100117 w 114752"/>
              <a:gd name="connsiteY32" fmla="*/ 248195 h 344539"/>
              <a:gd name="connsiteX33" fmla="*/ 98447 w 114752"/>
              <a:gd name="connsiteY33" fmla="*/ 256734 h 344539"/>
              <a:gd name="connsiteX34" fmla="*/ 93620 w 114752"/>
              <a:gd name="connsiteY34" fmla="*/ 289963 h 344539"/>
              <a:gd name="connsiteX35" fmla="*/ 88794 w 114752"/>
              <a:gd name="connsiteY35" fmla="*/ 321892 h 34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4752" h="344539">
                <a:moveTo>
                  <a:pt x="88979" y="322078"/>
                </a:moveTo>
                <a:cubicBezTo>
                  <a:pt x="81368" y="328204"/>
                  <a:pt x="81554" y="341012"/>
                  <a:pt x="68559" y="344539"/>
                </a:cubicBezTo>
                <a:cubicBezTo>
                  <a:pt x="64661" y="343426"/>
                  <a:pt x="59463" y="341941"/>
                  <a:pt x="54451" y="340270"/>
                </a:cubicBezTo>
                <a:cubicBezTo>
                  <a:pt x="47026" y="337857"/>
                  <a:pt x="42385" y="332659"/>
                  <a:pt x="40343" y="325234"/>
                </a:cubicBezTo>
                <a:cubicBezTo>
                  <a:pt x="37744" y="316323"/>
                  <a:pt x="38115" y="306484"/>
                  <a:pt x="34031" y="297760"/>
                </a:cubicBezTo>
                <a:cubicBezTo>
                  <a:pt x="37929" y="288663"/>
                  <a:pt x="32732" y="279382"/>
                  <a:pt x="35887" y="269914"/>
                </a:cubicBezTo>
                <a:cubicBezTo>
                  <a:pt x="39971" y="258034"/>
                  <a:pt x="39414" y="245410"/>
                  <a:pt x="39414" y="232973"/>
                </a:cubicBezTo>
                <a:cubicBezTo>
                  <a:pt x="39414" y="225362"/>
                  <a:pt x="38486" y="217379"/>
                  <a:pt x="42199" y="210140"/>
                </a:cubicBezTo>
                <a:cubicBezTo>
                  <a:pt x="42385" y="209583"/>
                  <a:pt x="42570" y="209026"/>
                  <a:pt x="42570" y="208469"/>
                </a:cubicBezTo>
                <a:cubicBezTo>
                  <a:pt x="41642" y="188420"/>
                  <a:pt x="49624" y="168928"/>
                  <a:pt x="45169" y="148694"/>
                </a:cubicBezTo>
                <a:cubicBezTo>
                  <a:pt x="44984" y="147580"/>
                  <a:pt x="44984" y="146281"/>
                  <a:pt x="45169" y="145167"/>
                </a:cubicBezTo>
                <a:cubicBezTo>
                  <a:pt x="45912" y="139412"/>
                  <a:pt x="49810" y="134214"/>
                  <a:pt x="47397" y="127903"/>
                </a:cubicBezTo>
                <a:cubicBezTo>
                  <a:pt x="45355" y="122148"/>
                  <a:pt x="51110" y="116950"/>
                  <a:pt x="48696" y="110639"/>
                </a:cubicBezTo>
                <a:cubicBezTo>
                  <a:pt x="47954" y="108968"/>
                  <a:pt x="50738" y="105812"/>
                  <a:pt x="52595" y="101914"/>
                </a:cubicBezTo>
                <a:cubicBezTo>
                  <a:pt x="41456" y="103585"/>
                  <a:pt x="37372" y="113423"/>
                  <a:pt x="27348" y="116022"/>
                </a:cubicBezTo>
                <a:cubicBezTo>
                  <a:pt x="19552" y="116394"/>
                  <a:pt x="9898" y="117879"/>
                  <a:pt x="988" y="110082"/>
                </a:cubicBezTo>
                <a:cubicBezTo>
                  <a:pt x="617" y="106184"/>
                  <a:pt x="245" y="101543"/>
                  <a:pt x="60" y="96902"/>
                </a:cubicBezTo>
                <a:cubicBezTo>
                  <a:pt x="-497" y="87434"/>
                  <a:pt x="2844" y="79452"/>
                  <a:pt x="9713" y="72769"/>
                </a:cubicBezTo>
                <a:cubicBezTo>
                  <a:pt x="16210" y="66458"/>
                  <a:pt x="22336" y="60146"/>
                  <a:pt x="25492" y="51421"/>
                </a:cubicBezTo>
                <a:cubicBezTo>
                  <a:pt x="25863" y="50307"/>
                  <a:pt x="26606" y="49379"/>
                  <a:pt x="27348" y="48451"/>
                </a:cubicBezTo>
                <a:cubicBezTo>
                  <a:pt x="39600" y="34157"/>
                  <a:pt x="52780" y="20977"/>
                  <a:pt x="65960" y="7611"/>
                </a:cubicBezTo>
                <a:cubicBezTo>
                  <a:pt x="67074" y="6497"/>
                  <a:pt x="69116" y="5940"/>
                  <a:pt x="70601" y="5384"/>
                </a:cubicBezTo>
                <a:cubicBezTo>
                  <a:pt x="75056" y="3527"/>
                  <a:pt x="79326" y="1671"/>
                  <a:pt x="83596" y="0"/>
                </a:cubicBezTo>
                <a:cubicBezTo>
                  <a:pt x="88422" y="2042"/>
                  <a:pt x="92506" y="6868"/>
                  <a:pt x="97704" y="2228"/>
                </a:cubicBezTo>
                <a:cubicBezTo>
                  <a:pt x="109585" y="11138"/>
                  <a:pt x="113854" y="23204"/>
                  <a:pt x="114226" y="35642"/>
                </a:cubicBezTo>
                <a:cubicBezTo>
                  <a:pt x="114782" y="57547"/>
                  <a:pt x="115711" y="79452"/>
                  <a:pt x="111998" y="101357"/>
                </a:cubicBezTo>
                <a:cubicBezTo>
                  <a:pt x="109585" y="116394"/>
                  <a:pt x="109585" y="131801"/>
                  <a:pt x="105872" y="146838"/>
                </a:cubicBezTo>
                <a:cubicBezTo>
                  <a:pt x="104201" y="153335"/>
                  <a:pt x="106800" y="160760"/>
                  <a:pt x="107543" y="167815"/>
                </a:cubicBezTo>
                <a:cubicBezTo>
                  <a:pt x="108100" y="172270"/>
                  <a:pt x="110884" y="177096"/>
                  <a:pt x="106058" y="180995"/>
                </a:cubicBezTo>
                <a:cubicBezTo>
                  <a:pt x="105872" y="187863"/>
                  <a:pt x="105501" y="194917"/>
                  <a:pt x="105501" y="201786"/>
                </a:cubicBezTo>
                <a:cubicBezTo>
                  <a:pt x="105501" y="204014"/>
                  <a:pt x="106429" y="206427"/>
                  <a:pt x="106058" y="208654"/>
                </a:cubicBezTo>
                <a:cubicBezTo>
                  <a:pt x="104944" y="215523"/>
                  <a:pt x="101417" y="222763"/>
                  <a:pt x="102531" y="229260"/>
                </a:cubicBezTo>
                <a:cubicBezTo>
                  <a:pt x="103830" y="236314"/>
                  <a:pt x="101417" y="242069"/>
                  <a:pt x="100117" y="248195"/>
                </a:cubicBezTo>
                <a:cubicBezTo>
                  <a:pt x="99560" y="250979"/>
                  <a:pt x="99189" y="253950"/>
                  <a:pt x="98447" y="256734"/>
                </a:cubicBezTo>
                <a:cubicBezTo>
                  <a:pt x="95662" y="267686"/>
                  <a:pt x="96962" y="279010"/>
                  <a:pt x="93620" y="289963"/>
                </a:cubicBezTo>
                <a:cubicBezTo>
                  <a:pt x="90650" y="299987"/>
                  <a:pt x="90279" y="310940"/>
                  <a:pt x="88794" y="321892"/>
                </a:cubicBezTo>
                <a:close/>
              </a:path>
            </a:pathLst>
          </a:custGeom>
          <a:solidFill>
            <a:schemeClr val="bg1"/>
          </a:solidFill>
          <a:ln w="18547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32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Tools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4885830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Docker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endParaRPr lang="en-AU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IntelliJ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1"/>
                </a:solidFill>
              </a:rPr>
              <a:t>Command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5498D-691B-A654-5DB5-C56F32C5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18" y="735645"/>
            <a:ext cx="4750779" cy="269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683F0-3ECE-069F-0293-728E894DB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19" y="3790765"/>
            <a:ext cx="4846622" cy="2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7D0A9-A8E9-7956-7643-CECD1086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Back-end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BB90A211-4979-3DC3-C8D2-1917D3335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1607044"/>
            <a:ext cx="8255586" cy="4885830"/>
          </a:xfrm>
        </p:spPr>
        <p:txBody>
          <a:bodyPr numCol="2" spcCol="36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dirty="0" err="1">
                <a:solidFill>
                  <a:schemeClr val="tx1"/>
                </a:solidFill>
              </a:rPr>
              <a:t>Dockerfile</a:t>
            </a:r>
            <a:endParaRPr lang="en-AU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0C8AC-EAF7-4ED0-ECA6-EA23FB0EE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7" t="4664" r="41092" b="37263"/>
          <a:stretch/>
        </p:blipFill>
        <p:spPr>
          <a:xfrm>
            <a:off x="2885242" y="1412876"/>
            <a:ext cx="5308847" cy="50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WYWM 2022_2.0">
      <a:dk1>
        <a:srgbClr val="143228"/>
      </a:dk1>
      <a:lt1>
        <a:srgbClr val="FFFFFF"/>
      </a:lt1>
      <a:dk2>
        <a:srgbClr val="164734"/>
      </a:dk2>
      <a:lt2>
        <a:srgbClr val="D2F9D9"/>
      </a:lt2>
      <a:accent1>
        <a:srgbClr val="00965F"/>
      </a:accent1>
      <a:accent2>
        <a:srgbClr val="76BC43"/>
      </a:accent2>
      <a:accent3>
        <a:srgbClr val="765BA7"/>
      </a:accent3>
      <a:accent4>
        <a:srgbClr val="A64253"/>
      </a:accent4>
      <a:accent5>
        <a:srgbClr val="FFD23F"/>
      </a:accent5>
      <a:accent6>
        <a:srgbClr val="F58549"/>
      </a:accent6>
      <a:hlink>
        <a:srgbClr val="76BC43"/>
      </a:hlink>
      <a:folHlink>
        <a:srgbClr val="765BA7"/>
      </a:folHlink>
    </a:clrScheme>
    <a:fontScheme name="WYWM 202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F3A30DAD9F14689267BCEB8248A35" ma:contentTypeVersion="16" ma:contentTypeDescription="Create a new document." ma:contentTypeScope="" ma:versionID="c8904ab512dc7a533a532967bc34b60b">
  <xsd:schema xmlns:xsd="http://www.w3.org/2001/XMLSchema" xmlns:xs="http://www.w3.org/2001/XMLSchema" xmlns:p="http://schemas.microsoft.com/office/2006/metadata/properties" xmlns:ns2="31171297-1df8-4b24-a55f-abb35a5e24f6" xmlns:ns3="0a96d139-f179-434b-8dff-7f6d26393868" targetNamespace="http://schemas.microsoft.com/office/2006/metadata/properties" ma:root="true" ma:fieldsID="2dd6a708dabaa74f699066e9d035bf95" ns2:_="" ns3:_="">
    <xsd:import namespace="31171297-1df8-4b24-a55f-abb35a5e24f6"/>
    <xsd:import namespace="0a96d139-f179-434b-8dff-7f6d263938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71297-1df8-4b24-a55f-abb35a5e2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5ba21d4-b8b5-457d-bf19-28bdb624ba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6d139-f179-434b-8dff-7f6d263938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720ab8d-900b-47b7-95ad-0b267017ab07}" ma:internalName="TaxCatchAll" ma:showField="CatchAllData" ma:web="0a96d139-f179-434b-8dff-7f6d263938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a96d139-f179-434b-8dff-7f6d26393868" xsi:nil="true"/>
    <lcf76f155ced4ddcb4097134ff3c332f xmlns="31171297-1df8-4b24-a55f-abb35a5e24f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703059-7A74-434E-8913-31E0A794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171297-1df8-4b24-a55f-abb35a5e24f6"/>
    <ds:schemaRef ds:uri="0a96d139-f179-434b-8dff-7f6d263938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A2FA48-F799-4AD1-B951-2D21CA0FFCC2}">
  <ds:schemaRefs>
    <ds:schemaRef ds:uri="http://schemas.microsoft.com/office/2006/metadata/properties"/>
    <ds:schemaRef ds:uri="http://schemas.microsoft.com/office/infopath/2007/PartnerControls"/>
    <ds:schemaRef ds:uri="0a96d139-f179-434b-8dff-7f6d26393868"/>
    <ds:schemaRef ds:uri="31171297-1df8-4b24-a55f-abb35a5e24f6"/>
  </ds:schemaRefs>
</ds:datastoreItem>
</file>

<file path=customXml/itemProps3.xml><?xml version="1.0" encoding="utf-8"?>
<ds:datastoreItem xmlns:ds="http://schemas.openxmlformats.org/officeDocument/2006/customXml" ds:itemID="{24AA0D7A-D3E0-436C-96FA-219A035EB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911</Words>
  <Application>Microsoft Office PowerPoint</Application>
  <PresentationFormat>Widescreen</PresentationFormat>
  <Paragraphs>137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South Coast Alt</vt:lpstr>
      <vt:lpstr>Montserrat Black</vt:lpstr>
      <vt:lpstr>Montserrat</vt:lpstr>
      <vt:lpstr>Office Theme</vt:lpstr>
      <vt:lpstr>1_Office Theme</vt:lpstr>
      <vt:lpstr>2_Office Theme</vt:lpstr>
      <vt:lpstr>Dev-Ops Capstone</vt:lpstr>
      <vt:lpstr>What’s on the agenda?</vt:lpstr>
      <vt:lpstr>About me</vt:lpstr>
      <vt:lpstr>How can we help you? </vt:lpstr>
      <vt:lpstr>User Story</vt:lpstr>
      <vt:lpstr>Any Questions?</vt:lpstr>
      <vt:lpstr>Project Scope</vt:lpstr>
      <vt:lpstr>Project Tools</vt:lpstr>
      <vt:lpstr>Project Design Back-end</vt:lpstr>
      <vt:lpstr>Project Design Front-end</vt:lpstr>
      <vt:lpstr>Any Questions?</vt:lpstr>
      <vt:lpstr>Live Demo</vt:lpstr>
      <vt:lpstr>Any Questions?</vt:lpstr>
      <vt:lpstr>Next Steps…</vt:lpstr>
      <vt:lpstr>Source code</vt:lpstr>
      <vt:lpstr>CI/CD Pipeline &amp; Artifacts</vt:lpstr>
      <vt:lpstr>Summary</vt:lpstr>
      <vt:lpstr>Future Improvements</vt:lpstr>
      <vt:lpstr>Thank you for listening  Any Final 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Jess.Haines-Hann@withyouwithme.com</dc:creator>
  <cp:lastModifiedBy>Mikesh Tailor</cp:lastModifiedBy>
  <cp:revision>34</cp:revision>
  <dcterms:created xsi:type="dcterms:W3CDTF">2018-06-29T11:29:34Z</dcterms:created>
  <dcterms:modified xsi:type="dcterms:W3CDTF">2023-04-06T14:03:26Z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83b681-8609-4cc3-97f7-d051b6d7424a_Enabled">
    <vt:lpwstr>true</vt:lpwstr>
  </property>
  <property fmtid="{D5CDD505-2E9C-101B-9397-08002B2CF9AE}" pid="3" name="MSIP_Label_8c83b681-8609-4cc3-97f7-d051b6d7424a_SetDate">
    <vt:lpwstr>2022-09-27T03:30:44Z</vt:lpwstr>
  </property>
  <property fmtid="{D5CDD505-2E9C-101B-9397-08002B2CF9AE}" pid="4" name="MSIP_Label_8c83b681-8609-4cc3-97f7-d051b6d7424a_Method">
    <vt:lpwstr>Standard</vt:lpwstr>
  </property>
  <property fmtid="{D5CDD505-2E9C-101B-9397-08002B2CF9AE}" pid="5" name="MSIP_Label_8c83b681-8609-4cc3-97f7-d051b6d7424a_Name">
    <vt:lpwstr>Unclassified</vt:lpwstr>
  </property>
  <property fmtid="{D5CDD505-2E9C-101B-9397-08002B2CF9AE}" pid="6" name="MSIP_Label_8c83b681-8609-4cc3-97f7-d051b6d7424a_SiteId">
    <vt:lpwstr>ff0efb54-4ad2-43bd-9452-78e2573c9f42</vt:lpwstr>
  </property>
  <property fmtid="{D5CDD505-2E9C-101B-9397-08002B2CF9AE}" pid="7" name="MSIP_Label_8c83b681-8609-4cc3-97f7-d051b6d7424a_ActionId">
    <vt:lpwstr>54e27c37-d7b2-49ac-ac99-fa2797b86b4d</vt:lpwstr>
  </property>
  <property fmtid="{D5CDD505-2E9C-101B-9397-08002B2CF9AE}" pid="8" name="MSIP_Label_8c83b681-8609-4cc3-97f7-d051b6d7424a_ContentBits">
    <vt:lpwstr>0</vt:lpwstr>
  </property>
  <property fmtid="{D5CDD505-2E9C-101B-9397-08002B2CF9AE}" pid="9" name="ContentTypeId">
    <vt:lpwstr>0x010100FE1F3A30DAD9F14689267BCEB8248A35</vt:lpwstr>
  </property>
</Properties>
</file>