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 autoAdjust="0"/>
    <p:restoredTop sz="94686" autoAdjust="0"/>
  </p:normalViewPr>
  <p:slideViewPr>
    <p:cSldViewPr snapToGrid="0">
      <p:cViewPr varScale="1">
        <p:scale>
          <a:sx n="92" d="100"/>
          <a:sy n="92" d="100"/>
        </p:scale>
        <p:origin x="66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11E2F-DC12-4A90-895C-DBB02A54C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15426C-7E58-45A1-87F3-8D15B84B4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3EC78-E9D2-4D7A-86F5-81D5A45A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009C-1CDF-4B5C-8341-03C47D21B9AF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DF01B-3EB3-432F-B04F-FADF4A07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67856-9406-494E-9A24-D94803DA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048-202E-4457-B2DF-0772A7703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93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B2334-AE3E-46D2-A6BC-D93ADF89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04D084-806E-4826-8BB7-6B08348A0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4B96D-904F-46DE-9F93-BE421170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009C-1CDF-4B5C-8341-03C47D21B9AF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B56429-E2DA-4F7F-A5D1-FCD303A0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A85F9-1A9D-4914-AC56-DB8D3034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048-202E-4457-B2DF-0772A7703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40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67D177-3964-428E-85E9-C0E8D606A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5BA6D1-7D55-4DE4-9155-DD03C833B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78E3C-8261-46FC-8588-BA46DC44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009C-1CDF-4B5C-8341-03C47D21B9AF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556F2-A147-40F6-85D7-66023C55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85E38-7F2D-497F-9363-2B924D0D0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048-202E-4457-B2DF-0772A7703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28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F05C8-9B20-4595-8C6E-96411D79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C8950-1065-4673-BC09-554EA4922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2A713-70F7-44CB-81AF-59F82BF0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009C-1CDF-4B5C-8341-03C47D21B9AF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7AC32-484F-4C11-9C41-C9BF7F68B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77053-3E1D-43EB-A045-094170FB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048-202E-4457-B2DF-0772A7703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35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A43A6E-05EA-4971-8641-B255B92A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E1E55F-BDCB-4D08-82A0-DA1CA4050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118D18-00D1-419E-9D44-E1BF9F29C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009C-1CDF-4B5C-8341-03C47D21B9AF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FB91B-B04D-4731-BDC5-67AB595D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21504D-9F71-4C1D-A525-7DA20279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048-202E-4457-B2DF-0772A7703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98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936CB-3CFB-453C-A4B8-43C5A2D3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2DD20-829F-4457-877A-2B1D98D84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A814F0-B4A4-4825-B326-D377680E4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78A908-930D-4773-867E-F4E96408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009C-1CDF-4B5C-8341-03C47D21B9AF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F20F1C-BCB1-45C7-BC13-39571EB5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362D73-E1B7-41F5-A4BE-887C3198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048-202E-4457-B2DF-0772A7703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43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D5E8B-7737-410B-924F-13114CBB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E6D541-F98B-4E8F-9F98-EFE60615A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8AC1EC-B00C-40C1-BF74-4B629258C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DEF33A4-437B-4731-8390-5B9E5E7EE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3D0F9B-E65E-42CC-8F7A-F729FAEA9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F48BC4-AA7C-4F90-B508-6BA4875E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009C-1CDF-4B5C-8341-03C47D21B9AF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5585AB-9097-4191-9BED-20B2DF82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8A876AD-8FFF-4AA7-98F6-B3EB3069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048-202E-4457-B2DF-0772A7703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00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A6399-4D77-4BC2-BB0A-7E485FA2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D76500-2CBC-45EF-8136-491F30A8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009C-1CDF-4B5C-8341-03C47D21B9AF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15AF37-3935-4F88-95D4-F3685D34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1CECF9-943F-4945-99C2-53BE1EAC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048-202E-4457-B2DF-0772A7703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600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498564-0D87-4FBC-8BB2-1F95D718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009C-1CDF-4B5C-8341-03C47D21B9AF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0FFB1C-439B-48AA-833C-9D1F41A9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A84A4C-FDB0-477E-A3B7-E348E797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048-202E-4457-B2DF-0772A7703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98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89388-801D-4D0D-96CF-9A49CF0F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92004F-2258-4A88-942E-EA0CC1D9E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FA0BF3-814A-4880-9F44-F76351AC3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AFAB04-EB26-47B9-AE4F-54D10E5B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009C-1CDF-4B5C-8341-03C47D21B9AF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042276-4CF3-4052-8843-8098514D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BD3239-CD39-47E4-B2A6-306D84A9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048-202E-4457-B2DF-0772A7703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03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9FCBB-BDA8-4055-89C3-8F967387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C5D4A5-B479-4714-B4A8-8FAAEBFAA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00E12D-398B-4D83-B82B-1D00D6D1D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EC2E7B-928C-439F-B156-3F73D08A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009C-1CDF-4B5C-8341-03C47D21B9AF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9C8F6D-8F21-4E28-8D07-BD8B40299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2C5DEE-BFA7-4415-B8F1-AE25C6C0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7048-202E-4457-B2DF-0772A7703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50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94009F-F561-4947-8957-1C215649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606803-D471-4306-8818-BC3E712CF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80F53E-A263-4F1B-A9EC-A32637696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0009C-1CDF-4B5C-8341-03C47D21B9AF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591461-597E-402E-B05B-4CBFF2861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46AFF-9CD9-4345-8983-D92B86967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7048-202E-4457-B2DF-0772A77036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26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020F5B8-F8D9-4135-A503-CA0550E3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4" y="265267"/>
            <a:ext cx="11646280" cy="2341551"/>
          </a:xfrm>
          <a:prstGeom prst="rect">
            <a:avLst/>
          </a:prstGeom>
        </p:spPr>
      </p:pic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700C44D2-1B40-4937-B901-F70D4F552AD9}"/>
              </a:ext>
            </a:extLst>
          </p:cNvPr>
          <p:cNvSpPr/>
          <p:nvPr/>
        </p:nvSpPr>
        <p:spPr>
          <a:xfrm>
            <a:off x="832268" y="1436042"/>
            <a:ext cx="377806" cy="365381"/>
          </a:xfrm>
          <a:prstGeom prst="flowChartConnector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E816C96-0C49-438E-B5F7-E0306DCFC92E}"/>
                  </a:ext>
                </a:extLst>
              </p:cNvPr>
              <p:cNvSpPr txBox="1"/>
              <p:nvPr/>
            </p:nvSpPr>
            <p:spPr>
              <a:xfrm>
                <a:off x="914398" y="2972198"/>
                <a:ext cx="7628862" cy="1452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解答一：</a:t>
                </a:r>
                <a:endParaRPr lang="en-US" altLang="zh-CN" sz="20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1000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个处理器的故障率之和为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1000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000" b="0" dirty="0">
                  <a:latin typeface="宋体" panose="02010600030101010101" pitchFamily="2" charset="-122"/>
                  <a:ea typeface="Cambria Math" panose="02040503050406030204" pitchFamily="18" charset="0"/>
                </a:endParaRPr>
              </a:p>
              <a:p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	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故系统的</a:t>
                </a:r>
                <a:r>
                  <a:rPr lang="en-US" altLang="zh-CN" sz="2000" dirty="0">
                    <a:latin typeface="Arial" panose="020B060402020202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MTTF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小时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E816C96-0C49-438E-B5F7-E0306DCFC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8" y="2972198"/>
                <a:ext cx="7628862" cy="1452192"/>
              </a:xfrm>
              <a:prstGeom prst="rect">
                <a:avLst/>
              </a:prstGeom>
              <a:blipFill>
                <a:blip r:embed="rId3"/>
                <a:stretch>
                  <a:fillRect l="-799" t="-2521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753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0E4482-3916-4AB3-A5F6-87111BFA7982}"/>
              </a:ext>
            </a:extLst>
          </p:cNvPr>
          <p:cNvSpPr txBox="1"/>
          <p:nvPr/>
        </p:nvSpPr>
        <p:spPr>
          <a:xfrm flipH="1">
            <a:off x="534091" y="561109"/>
            <a:ext cx="2785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参考答案：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00C635-9563-4272-A35C-7FBD08FE1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0" y="1189319"/>
            <a:ext cx="9744941" cy="24431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03DC32-4F71-43E3-9BBC-6BAEF63D0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0" y="3975119"/>
            <a:ext cx="7193971" cy="12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87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9D4B41-15E4-4B52-B554-0BCFB986DD65}"/>
              </a:ext>
            </a:extLst>
          </p:cNvPr>
          <p:cNvSpPr txBox="1"/>
          <p:nvPr/>
        </p:nvSpPr>
        <p:spPr>
          <a:xfrm flipH="1">
            <a:off x="534091" y="561109"/>
            <a:ext cx="2785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参考答案：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795A29-EEF1-4DC3-BE23-E37295C7B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95" y="1347656"/>
            <a:ext cx="9537123" cy="431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8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020F5B8-F8D9-4135-A503-CA0550E3F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64" y="265267"/>
            <a:ext cx="11646280" cy="2341551"/>
          </a:xfrm>
          <a:prstGeom prst="rect">
            <a:avLst/>
          </a:prstGeom>
        </p:spPr>
      </p:pic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700C44D2-1B40-4937-B901-F70D4F552AD9}"/>
              </a:ext>
            </a:extLst>
          </p:cNvPr>
          <p:cNvSpPr/>
          <p:nvPr/>
        </p:nvSpPr>
        <p:spPr>
          <a:xfrm>
            <a:off x="832268" y="1436042"/>
            <a:ext cx="377806" cy="365381"/>
          </a:xfrm>
          <a:prstGeom prst="flowChartConnector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816C96-0C49-438E-B5F7-E0306DCFC92E}"/>
              </a:ext>
            </a:extLst>
          </p:cNvPr>
          <p:cNvSpPr txBox="1"/>
          <p:nvPr/>
        </p:nvSpPr>
        <p:spPr>
          <a:xfrm>
            <a:off x="914398" y="2972198"/>
            <a:ext cx="7628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解答二：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551C3A-E1F7-42D6-AA54-DDF9DE8D7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32" y="3699934"/>
            <a:ext cx="10442944" cy="19486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D89AFCD-E194-44C4-94F2-2C45E5BD5081}"/>
                  </a:ext>
                </a:extLst>
              </p:cNvPr>
              <p:cNvSpPr txBox="1"/>
              <p:nvPr/>
            </p:nvSpPr>
            <p:spPr>
              <a:xfrm>
                <a:off x="1709184" y="5709684"/>
                <a:ext cx="8788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D89AFCD-E194-44C4-94F2-2C45E5BD5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184" y="5709684"/>
                <a:ext cx="878895" cy="369332"/>
              </a:xfrm>
              <a:prstGeom prst="rect">
                <a:avLst/>
              </a:prstGeom>
              <a:blipFill>
                <a:blip r:embed="rId4"/>
                <a:stretch>
                  <a:fillRect l="-2069" t="-1667" r="-137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43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5F1066-C77E-492F-A617-BE3720B25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5" y="127456"/>
            <a:ext cx="10916094" cy="13969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F4F9BA-30D9-4EDD-82B9-1E6D3B9DF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4" y="1524378"/>
            <a:ext cx="10278139" cy="1325366"/>
          </a:xfrm>
          <a:prstGeom prst="rect">
            <a:avLst/>
          </a:prstGeom>
        </p:spPr>
      </p:pic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FD0964A2-327E-463D-B0EB-3428D66D576F}"/>
              </a:ext>
            </a:extLst>
          </p:cNvPr>
          <p:cNvSpPr/>
          <p:nvPr/>
        </p:nvSpPr>
        <p:spPr>
          <a:xfrm>
            <a:off x="1199092" y="1568949"/>
            <a:ext cx="377806" cy="365381"/>
          </a:xfrm>
          <a:prstGeom prst="flowChartConnector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3613E7-FA8B-42E3-97A4-00F53B253630}"/>
              </a:ext>
            </a:extLst>
          </p:cNvPr>
          <p:cNvSpPr txBox="1"/>
          <p:nvPr/>
        </p:nvSpPr>
        <p:spPr>
          <a:xfrm>
            <a:off x="1199092" y="3227379"/>
            <a:ext cx="7628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解答一（答案做法）：目标是提升“另外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倍”的加速比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9B80887-9419-42AB-836C-65A291CCC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4186396"/>
            <a:ext cx="7337612" cy="170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58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5F1066-C77E-492F-A617-BE3720B25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5" y="127456"/>
            <a:ext cx="10916094" cy="13969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F4F9BA-30D9-4EDD-82B9-1E6D3B9DF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4" y="1524378"/>
            <a:ext cx="10278139" cy="1325366"/>
          </a:xfrm>
          <a:prstGeom prst="rect">
            <a:avLst/>
          </a:prstGeom>
        </p:spPr>
      </p:pic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FD0964A2-327E-463D-B0EB-3428D66D576F}"/>
              </a:ext>
            </a:extLst>
          </p:cNvPr>
          <p:cNvSpPr/>
          <p:nvPr/>
        </p:nvSpPr>
        <p:spPr>
          <a:xfrm>
            <a:off x="1199092" y="1568949"/>
            <a:ext cx="377806" cy="365381"/>
          </a:xfrm>
          <a:prstGeom prst="flowChartConnector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3613E7-FA8B-42E3-97A4-00F53B253630}"/>
              </a:ext>
            </a:extLst>
          </p:cNvPr>
          <p:cNvSpPr txBox="1"/>
          <p:nvPr/>
        </p:nvSpPr>
        <p:spPr>
          <a:xfrm>
            <a:off x="1199092" y="3227379"/>
            <a:ext cx="7628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解答二：目标是提升“另外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倍”的向量硬件速度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13BADE-030F-41B0-B3FD-C694A9014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459" y="3834461"/>
            <a:ext cx="10724707" cy="260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4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C5F1066-C77E-492F-A617-BE3720B25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5" y="127456"/>
            <a:ext cx="10916094" cy="13969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F4F9BA-30D9-4EDD-82B9-1E6D3B9DF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64" y="1524378"/>
            <a:ext cx="10278139" cy="1325366"/>
          </a:xfrm>
          <a:prstGeom prst="rect">
            <a:avLst/>
          </a:prstGeom>
        </p:spPr>
      </p:pic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FD0964A2-327E-463D-B0EB-3428D66D576F}"/>
              </a:ext>
            </a:extLst>
          </p:cNvPr>
          <p:cNvSpPr/>
          <p:nvPr/>
        </p:nvSpPr>
        <p:spPr>
          <a:xfrm>
            <a:off x="1199092" y="1568949"/>
            <a:ext cx="377806" cy="365381"/>
          </a:xfrm>
          <a:prstGeom prst="flowChartConnector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3613E7-FA8B-42E3-97A4-00F53B253630}"/>
              </a:ext>
            </a:extLst>
          </p:cNvPr>
          <p:cNvSpPr txBox="1"/>
          <p:nvPr/>
        </p:nvSpPr>
        <p:spPr>
          <a:xfrm>
            <a:off x="1199092" y="3227379"/>
            <a:ext cx="762886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对“另外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倍”的定义：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将加速比提高到现在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现在的加速比为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2.7)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的两倍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5.4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将向量模式的速度提升到正常执行模式的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12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倍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将向量模式的速度提升到正常执行模式的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倍</a:t>
            </a:r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将向量模式的速度提升到正常执行模式的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30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倍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85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8DCD78-163C-420F-A4C9-37A6D7F29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478"/>
            <a:ext cx="12192000" cy="2305014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092FAA9-15B0-4B68-93FA-9467290FA4DE}"/>
              </a:ext>
            </a:extLst>
          </p:cNvPr>
          <p:cNvCxnSpPr/>
          <p:nvPr/>
        </p:nvCxnSpPr>
        <p:spPr>
          <a:xfrm>
            <a:off x="1605516" y="1562985"/>
            <a:ext cx="7176977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604556F-6F0D-40AF-90A6-A539916EAE70}"/>
              </a:ext>
            </a:extLst>
          </p:cNvPr>
          <p:cNvCxnSpPr/>
          <p:nvPr/>
        </p:nvCxnSpPr>
        <p:spPr>
          <a:xfrm>
            <a:off x="8782493" y="1562985"/>
            <a:ext cx="321634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9584370-80C6-443B-B7B8-D8053E99F3C9}"/>
              </a:ext>
            </a:extLst>
          </p:cNvPr>
          <p:cNvCxnSpPr/>
          <p:nvPr/>
        </p:nvCxnSpPr>
        <p:spPr>
          <a:xfrm>
            <a:off x="776177" y="1961707"/>
            <a:ext cx="552893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F2293C1B-A585-42F0-B084-D0DAF720A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985" y="3211242"/>
            <a:ext cx="9167037" cy="296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3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16A39F-8898-4FAC-A24B-0308EC419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1" y="480492"/>
            <a:ext cx="11532781" cy="22165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78A9C8-D4C7-4C11-AC55-458D50B01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931" y="3574418"/>
            <a:ext cx="7794746" cy="1574138"/>
          </a:xfrm>
          <a:prstGeom prst="rect">
            <a:avLst/>
          </a:prstGeom>
        </p:spPr>
      </p:pic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9CFCBB77-6699-4734-936C-DF84D50F1000}"/>
              </a:ext>
            </a:extLst>
          </p:cNvPr>
          <p:cNvSpPr/>
          <p:nvPr/>
        </p:nvSpPr>
        <p:spPr>
          <a:xfrm>
            <a:off x="959859" y="2026150"/>
            <a:ext cx="377806" cy="365381"/>
          </a:xfrm>
          <a:prstGeom prst="flowChartConnector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6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B16A39F-8898-4FAC-A24B-0308EC419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032"/>
          <a:stretch/>
        </p:blipFill>
        <p:spPr>
          <a:xfrm>
            <a:off x="329610" y="461585"/>
            <a:ext cx="11532781" cy="15287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EE4448B-9C7B-47A0-BF8C-6626D40AD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87" y="1990296"/>
            <a:ext cx="10985203" cy="13906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986FD2-F9D6-4C64-AAD0-DEDB4BE19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036" y="3259418"/>
            <a:ext cx="8335927" cy="3420738"/>
          </a:xfrm>
          <a:prstGeom prst="rect">
            <a:avLst/>
          </a:prstGeom>
        </p:spPr>
      </p:pic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526FC551-3D3C-4E88-8A7F-3A54D6D08703}"/>
              </a:ext>
            </a:extLst>
          </p:cNvPr>
          <p:cNvSpPr/>
          <p:nvPr/>
        </p:nvSpPr>
        <p:spPr>
          <a:xfrm>
            <a:off x="852913" y="1990296"/>
            <a:ext cx="377806" cy="365381"/>
          </a:xfrm>
          <a:prstGeom prst="flowChartConnector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51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DE7D49-8DB0-4944-8AC0-FF807B1B4982}"/>
              </a:ext>
            </a:extLst>
          </p:cNvPr>
          <p:cNvSpPr txBox="1"/>
          <p:nvPr/>
        </p:nvSpPr>
        <p:spPr>
          <a:xfrm flipH="1">
            <a:off x="534091" y="561109"/>
            <a:ext cx="2785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参考答案：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FD402E-2D4E-4AA8-830C-0F4663061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3" y="1239623"/>
            <a:ext cx="6110063" cy="30075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C3F89E9-EA62-421B-B260-2713F8258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877" y="4247167"/>
            <a:ext cx="8853056" cy="12791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C471A1-6A58-4D54-A75B-4F9066579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999" y="1189758"/>
            <a:ext cx="4969108" cy="273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92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149</Words>
  <Application>Microsoft Office PowerPoint</Application>
  <PresentationFormat>宽屏</PresentationFormat>
  <Paragraphs>23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乔 艺萌</dc:creator>
  <cp:lastModifiedBy>乔 艺萌</cp:lastModifiedBy>
  <cp:revision>23</cp:revision>
  <dcterms:created xsi:type="dcterms:W3CDTF">2022-03-09T12:20:21Z</dcterms:created>
  <dcterms:modified xsi:type="dcterms:W3CDTF">2022-03-11T00:53:08Z</dcterms:modified>
</cp:coreProperties>
</file>