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46E781-068A-4F47-81F0-9D0F3731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F26DD79-0A27-408E-9502-237C6BC79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7FC454-86D2-4597-A7FD-385FF425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E5DA4-F6C6-4AF9-A3F5-DFF181642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8B4BA-26DE-4F84-A54E-B276276C4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06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C050D-F97A-4D9B-AF85-CB6766A07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51F1DF-390C-4C32-B041-B58D40CEE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EE658A-91F4-4E19-853A-59CC90946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CA5C5-B66B-4BC4-980F-5F8CC6F9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E4D437-3C8F-4EDA-982C-3C861B2BF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050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D6E830-0F37-4C9F-8A23-400C24564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221E1F-88FE-472A-8452-501FCDC1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85E8D-6CF2-46A4-8A20-A2ABE72DE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8625C-ED82-404D-A2DE-2392EF8D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51290-D701-464D-A6BA-06741361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30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55B11D-1211-457F-BE6A-EF03CB17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C0E372-BBC7-4E2C-98E7-EE5E5A9F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34F7C-DACE-40C2-A0D9-A3AE1331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7DAF84-D8A1-4FC3-BA2C-826D7D2B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BC53A-6815-4397-B01B-3D003C3A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69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B348E-E012-4D0E-A301-7689D4356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95D64-0C3A-4EF0-AF1D-5633A0EE9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261CB4-11D0-4657-B0DE-B21304A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38489F-D964-4073-883D-71E33048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D4FDF6-3E41-4771-BE07-963751C0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14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81E02-1309-4E52-925A-ABCA0936D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D357BC-57F9-4572-9B28-6B5EB6EC6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E690CC-6833-4657-88F9-27FB5CF49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5AFAF4-C460-4E00-A544-7C289A355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9B057D-5335-4B45-ABBC-0DFCA37A1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D0E2F-F1C7-4C2E-895D-02029040B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74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908D6-0E40-4CF6-859B-3E18A14E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577166-1093-44DC-B513-FCCEE34A4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6F6587-4082-4FE8-8587-7FF9D1929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5C0BD70-431A-495F-BDBC-7EF68D6E25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D331C7-D1F5-44D5-80BB-670D602D3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F2B0EA-0056-4383-80D3-89BE7D5D9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AD5DBB-A9BB-48F4-901F-6F7311F70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6CEEF21-1817-4B6F-8B16-24D86F22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777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3A6E-72F0-4F4B-B36A-996F9C0E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90ED957-4581-4A2E-A482-3039DCC5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2A3531-4520-46F4-8F0F-C1118AF7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F9F00D3-B0B2-4FC1-8AB8-4A7B04E65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14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61236-A27D-4346-A747-E76760FB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7F728E0-CA27-4C49-8CC1-24D7BA7DE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06DCE9-B270-4D0F-9E46-BE5BE856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54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521F4-BD7F-42F8-B5E3-C4CB401C0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215F8-0058-462E-9172-B9A0976B1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62AC58-2C3B-4B95-8B62-CFBF32C09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C48A33-ECFA-4DEC-9A18-FBEAC71CB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AFDF75-6C34-4BAD-93B0-D97EF8475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E534C8-19F9-4695-9E45-D198EA6B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04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D2FA22-688E-46E2-9F7F-C78CF9A7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B1E129-D8FF-439B-89E8-75F29590A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185858-D969-47C2-B5EE-CA94DD618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B9E8B8-AC20-48C7-B8C5-BBF92907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4E3177-8BAE-4D23-B5FA-F5E1A3D6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C2C546-16F9-44A0-9082-C238060D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85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C29C7A-4C35-4377-8644-731570B44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BE818E-C9BF-46AF-922F-22E1D14E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4C541-E9CD-4EE9-9DF9-79431B307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562FF-69CB-45C3-A481-404AB589C155}" type="datetimeFigureOut">
              <a:rPr lang="zh-CN" altLang="en-US" smtClean="0"/>
              <a:t>2022/4/19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D5142-2EEB-44FC-A811-364D232DFE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2E4957-BAC7-4E07-8854-0A45E801E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0AFA0-B1EC-495A-8D5F-88C29F8F01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98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C2446-FD21-4210-B4B1-E6DDA21489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动态分支预测补充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94681-C007-43F9-B395-AA8A00819F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8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55E6A48-ABE8-4320-A50F-BA7DF718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32" y="0"/>
            <a:ext cx="11973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60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4DB7561-E5A8-40BE-A156-2E170494B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61"/>
            <a:ext cx="12192000" cy="38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5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5939D15-3BBA-4128-8D93-BEB181FA0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002"/>
            <a:ext cx="12192000" cy="390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53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C869EDE-30D9-4F68-985E-A86A5E8A5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5034"/>
            <a:ext cx="12192000" cy="388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68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6C99A96-3E58-4844-A2CD-8695A3461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7321"/>
            <a:ext cx="12192000" cy="41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3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AFC86D-5FB2-4B6C-8946-C6705868D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912"/>
            <a:ext cx="12192000" cy="398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9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Office PowerPoint</Application>
  <PresentationFormat>宽屏</PresentationFormat>
  <Paragraphs>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动态分支预测补充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动态分支预测补充</dc:title>
  <dc:creator>ta3</dc:creator>
  <cp:lastModifiedBy>ta3</cp:lastModifiedBy>
  <cp:revision>5</cp:revision>
  <dcterms:created xsi:type="dcterms:W3CDTF">2022-04-19T07:31:41Z</dcterms:created>
  <dcterms:modified xsi:type="dcterms:W3CDTF">2022-04-19T07:43:13Z</dcterms:modified>
</cp:coreProperties>
</file>