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78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2510-8E76-463E-A7D4-4488D9904B30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B456-55C3-478B-81EE-6E859BEEB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81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2510-8E76-463E-A7D4-4488D9904B30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B456-55C3-478B-81EE-6E859BEEB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928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2510-8E76-463E-A7D4-4488D9904B30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B456-55C3-478B-81EE-6E859BEEB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53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2510-8E76-463E-A7D4-4488D9904B30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B456-55C3-478B-81EE-6E859BEEB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2510-8E76-463E-A7D4-4488D9904B30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B456-55C3-478B-81EE-6E859BEEB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44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2510-8E76-463E-A7D4-4488D9904B30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B456-55C3-478B-81EE-6E859BEEB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37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2510-8E76-463E-A7D4-4488D9904B30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B456-55C3-478B-81EE-6E859BEEB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62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2510-8E76-463E-A7D4-4488D9904B30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B456-55C3-478B-81EE-6E859BEEB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849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2510-8E76-463E-A7D4-4488D9904B30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B456-55C3-478B-81EE-6E859BEEB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74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2510-8E76-463E-A7D4-4488D9904B30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B456-55C3-478B-81EE-6E859BEEB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37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32510-8E76-463E-A7D4-4488D9904B30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1B456-55C3-478B-81EE-6E859BEEB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84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32510-8E76-463E-A7D4-4488D9904B30}" type="datetimeFigureOut">
              <a:rPr lang="zh-CN" altLang="en-US" smtClean="0"/>
              <a:t>2022/3/9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1B456-55C3-478B-81EE-6E859BEEB3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49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RISC-V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完全开放</a:t>
            </a:r>
            <a:r>
              <a:rPr lang="zh-CN" altLang="en-US" dirty="0"/>
              <a:t>的 </a:t>
            </a:r>
            <a:r>
              <a:rPr lang="en-US" altLang="zh-CN" dirty="0"/>
              <a:t>ISA</a:t>
            </a:r>
            <a:endParaRPr lang="zh-CN" altLang="en-US" dirty="0"/>
          </a:p>
          <a:p>
            <a:r>
              <a:rPr lang="zh-CN" altLang="en-US" b="1" dirty="0"/>
              <a:t>大道至简，简单就是美</a:t>
            </a:r>
            <a:endParaRPr lang="en-US" altLang="zh-CN" b="1" dirty="0"/>
          </a:p>
          <a:p>
            <a:pPr lvl="1"/>
            <a:r>
              <a:rPr lang="zh-CN" altLang="en-US" dirty="0"/>
              <a:t>包含一个最小的</a:t>
            </a:r>
            <a:r>
              <a:rPr lang="zh-CN" altLang="en-US" b="1" dirty="0"/>
              <a:t>核心冻结的</a:t>
            </a:r>
            <a:r>
              <a:rPr lang="en-US" altLang="zh-CN" b="1" dirty="0"/>
              <a:t>ISA </a:t>
            </a:r>
            <a:r>
              <a:rPr lang="zh-CN" altLang="en-US" dirty="0"/>
              <a:t>（可支撑</a:t>
            </a:r>
            <a:r>
              <a:rPr lang="en-US" altLang="zh-CN" dirty="0"/>
              <a:t>OS</a:t>
            </a:r>
            <a:r>
              <a:rPr lang="zh-CN" altLang="en-US" dirty="0"/>
              <a:t>，方便教学）</a:t>
            </a:r>
            <a:endParaRPr lang="en-US" altLang="zh-CN" dirty="0"/>
          </a:p>
          <a:p>
            <a:pPr lvl="1"/>
            <a:r>
              <a:rPr lang="zh-CN" altLang="en-US" dirty="0"/>
              <a:t>适合硬件实现，而不仅仅是适用于模拟或者二进制翻译</a:t>
            </a:r>
            <a:endParaRPr lang="en-US" altLang="zh-CN" dirty="0"/>
          </a:p>
          <a:p>
            <a:r>
              <a:rPr lang="zh-CN" altLang="en-US" b="1" dirty="0"/>
              <a:t>无病一生轻的后发优势</a:t>
            </a:r>
            <a:endParaRPr lang="en-US" altLang="zh-CN" b="1" dirty="0"/>
          </a:p>
          <a:p>
            <a:pPr lvl="1"/>
            <a:r>
              <a:rPr lang="zh-CN" altLang="en-US" sz="2100" dirty="0"/>
              <a:t>模块化的可扩展指令集</a:t>
            </a:r>
            <a:endParaRPr lang="en-US" altLang="zh-CN" sz="2100" dirty="0"/>
          </a:p>
          <a:p>
            <a:pPr lvl="1"/>
            <a:r>
              <a:rPr lang="zh-CN" altLang="en-US" sz="2100" dirty="0"/>
              <a:t>方便简化硬件实现，提升性能</a:t>
            </a:r>
            <a:endParaRPr lang="en-US" altLang="zh-CN" sz="2100" dirty="0"/>
          </a:p>
          <a:p>
            <a:pPr lvl="2"/>
            <a:r>
              <a:rPr lang="zh-CN" altLang="en-US" sz="2100" dirty="0"/>
              <a:t>更规整的指令编码、更简洁的运算指令、更简洁的访存模式：</a:t>
            </a:r>
            <a:r>
              <a:rPr lang="en-US" altLang="zh-CN" sz="2100" dirty="0"/>
              <a:t>Load/Store</a:t>
            </a:r>
            <a:r>
              <a:rPr lang="zh-CN" altLang="en-US" sz="2100" dirty="0"/>
              <a:t>架构</a:t>
            </a:r>
            <a:endParaRPr lang="en-US" altLang="zh-CN" sz="2100" dirty="0"/>
          </a:p>
          <a:p>
            <a:pPr lvl="2"/>
            <a:r>
              <a:rPr lang="zh-CN" altLang="en-US" sz="2100" dirty="0"/>
              <a:t>高效分支跳转指令（减少指令数目）、简洁的子程序调用</a:t>
            </a:r>
            <a:endParaRPr lang="en-US" altLang="zh-CN" sz="2100" dirty="0"/>
          </a:p>
          <a:p>
            <a:pPr lvl="2"/>
            <a:r>
              <a:rPr lang="zh-CN" altLang="en-US" sz="2100" dirty="0"/>
              <a:t>无条件码执行、无分支</a:t>
            </a:r>
            <a:r>
              <a:rPr lang="zh-CN" altLang="en-US" sz="2100"/>
              <a:t>延迟槽</a:t>
            </a:r>
            <a:endParaRPr lang="en-US" altLang="zh-CN" sz="2100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411" y="1380930"/>
            <a:ext cx="2360646" cy="236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58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MIPS 32 &amp; RISC-V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7823" y="864102"/>
            <a:ext cx="10515599" cy="5637024"/>
          </a:xfrm>
        </p:spPr>
        <p:txBody>
          <a:bodyPr>
            <a:normAutofit/>
          </a:bodyPr>
          <a:lstStyle/>
          <a:p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dirty="0" smtClean="0"/>
              <a:t>指令</a:t>
            </a:r>
            <a:r>
              <a:rPr lang="zh-CN" altLang="en-US" sz="2000" dirty="0"/>
              <a:t>助记符及语法格式大同小异</a:t>
            </a:r>
            <a:endParaRPr lang="en-US" altLang="zh-CN" sz="2000" dirty="0"/>
          </a:p>
          <a:p>
            <a:r>
              <a:rPr lang="en-US" altLang="zh-CN" sz="2000" dirty="0"/>
              <a:t>RISC-V </a:t>
            </a:r>
            <a:r>
              <a:rPr lang="zh-CN" altLang="en-US" sz="2000" dirty="0"/>
              <a:t>分支预测，</a:t>
            </a:r>
            <a:r>
              <a:rPr lang="en-US" altLang="zh-CN" sz="2000" dirty="0"/>
              <a:t>MIPS</a:t>
            </a:r>
            <a:r>
              <a:rPr lang="zh-CN" altLang="en-US" sz="2000" dirty="0"/>
              <a:t>延迟槽</a:t>
            </a:r>
            <a:endParaRPr lang="en-US" altLang="zh-CN" sz="2000" dirty="0"/>
          </a:p>
          <a:p>
            <a:r>
              <a:rPr lang="en-US" altLang="zh-CN" sz="2000" dirty="0"/>
              <a:t>RISC-V</a:t>
            </a:r>
            <a:r>
              <a:rPr lang="zh-CN" altLang="en-US" sz="2000" dirty="0"/>
              <a:t>支持变长指令扩展</a:t>
            </a:r>
            <a:endParaRPr lang="en-US" altLang="zh-CN" sz="2000" dirty="0"/>
          </a:p>
          <a:p>
            <a:r>
              <a:rPr lang="en-US" altLang="zh-CN" sz="2000" dirty="0"/>
              <a:t>RISC-V </a:t>
            </a:r>
            <a:r>
              <a:rPr lang="zh-CN" altLang="en-US" sz="2000" dirty="0"/>
              <a:t>将源寄存器</a:t>
            </a:r>
            <a:r>
              <a:rPr lang="en-US" altLang="zh-CN" sz="2000" dirty="0"/>
              <a:t>rs1</a:t>
            </a:r>
            <a:r>
              <a:rPr lang="zh-CN" altLang="en-US" sz="2000" dirty="0"/>
              <a:t>，</a:t>
            </a:r>
            <a:r>
              <a:rPr lang="en-US" altLang="zh-CN" sz="2000" dirty="0"/>
              <a:t>rs2</a:t>
            </a:r>
            <a:r>
              <a:rPr lang="zh-CN" altLang="en-US" sz="2000" dirty="0"/>
              <a:t>和目标寄存器（</a:t>
            </a:r>
            <a:r>
              <a:rPr lang="en-US" altLang="zh-CN" sz="2000" dirty="0" err="1"/>
              <a:t>rd</a:t>
            </a:r>
            <a:r>
              <a:rPr lang="zh-CN" altLang="en-US" sz="2000" dirty="0"/>
              <a:t>）固定在同样位置，以简化指令译码</a:t>
            </a:r>
            <a:endParaRPr lang="en-US" altLang="zh-CN" sz="2000" dirty="0"/>
          </a:p>
          <a:p>
            <a:r>
              <a:rPr lang="zh-CN" altLang="en-US" sz="2000" dirty="0"/>
              <a:t>立即数分散在不同位置，但符号位固定在第</a:t>
            </a:r>
            <a:r>
              <a:rPr lang="en-US" altLang="zh-CN" sz="2000" dirty="0"/>
              <a:t>31</a:t>
            </a:r>
            <a:r>
              <a:rPr lang="zh-CN" altLang="en-US" sz="2000" dirty="0"/>
              <a:t>位，可加速符号扩展电路，与译码并行</a:t>
            </a:r>
            <a:endParaRPr lang="en-US" altLang="zh-CN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379" y="3809413"/>
            <a:ext cx="8310947" cy="28378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7801" y="1386909"/>
            <a:ext cx="3522788" cy="58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06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171</Words>
  <Application>Microsoft Office PowerPoint</Application>
  <PresentationFormat>宽屏</PresentationFormat>
  <Paragraphs>19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RISC-V</vt:lpstr>
      <vt:lpstr>MIPS 32 &amp; RISC-V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RISC-V</dc:title>
  <dc:creator>john11</dc:creator>
  <cp:lastModifiedBy>john11</cp:lastModifiedBy>
  <cp:revision>1</cp:revision>
  <dcterms:created xsi:type="dcterms:W3CDTF">2022-03-09T08:07:35Z</dcterms:created>
  <dcterms:modified xsi:type="dcterms:W3CDTF">2022-03-09T08:09:24Z</dcterms:modified>
</cp:coreProperties>
</file>