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300" r:id="rId5"/>
    <p:sldId id="28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3DDC-CFD1-4925-9A32-B3845BE7B1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705EB-F6F0-4B74-9C86-757E58D2A0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5F419A-A5B7-40F6-9385-D03E3D0CE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nput: integer n</a:t>
            </a:r>
            <a:endParaRPr lang="zh-CN" altLang="zh-CN"/>
          </a:p>
          <a:p>
            <a:r>
              <a:rPr lang="en-US" altLang="zh-CN"/>
              <a:t>Output: number of line 5 that is executed</a:t>
            </a:r>
            <a:endParaRPr lang="zh-CN" altLang="zh-CN"/>
          </a:p>
          <a:p>
            <a:r>
              <a:rPr lang="en-US" altLang="zh-CN"/>
              <a:t>count=0</a:t>
            </a:r>
            <a:endParaRPr lang="zh-CN" altLang="zh-CN"/>
          </a:p>
          <a:p>
            <a:r>
              <a:rPr lang="en-US" altLang="zh-CN"/>
              <a:t>for i=1 to n</a:t>
            </a:r>
            <a:endParaRPr lang="zh-CN" altLang="zh-CN"/>
          </a:p>
          <a:p>
            <a:r>
              <a:rPr lang="en-US" altLang="zh-CN"/>
              <a:t>  m=[n/i]</a:t>
            </a:r>
            <a:endParaRPr lang="zh-CN" altLang="zh-CN"/>
          </a:p>
          <a:p>
            <a:r>
              <a:rPr lang="en-US" altLang="zh-CN"/>
              <a:t>  for j=1 to m</a:t>
            </a:r>
            <a:endParaRPr lang="zh-CN" altLang="zh-CN"/>
          </a:p>
          <a:p>
            <a:r>
              <a:rPr lang="en-US" altLang="zh-CN"/>
              <a:t>   count=count+1`</a:t>
            </a:r>
            <a:endParaRPr lang="zh-CN" altLang="zh-CN"/>
          </a:p>
          <a:p>
            <a:r>
              <a:rPr lang="en-US" altLang="zh-CN"/>
              <a:t>  end for</a:t>
            </a:r>
            <a:endParaRPr lang="zh-CN" altLang="zh-CN"/>
          </a:p>
          <a:p>
            <a:r>
              <a:rPr lang="en-US" altLang="zh-CN"/>
              <a:t>end for</a:t>
            </a:r>
            <a:endParaRPr lang="zh-CN" altLang="zh-CN"/>
          </a:p>
          <a:p>
            <a:r>
              <a:rPr lang="en-US" altLang="zh-CN"/>
              <a:t>return count</a:t>
            </a:r>
            <a:endParaRPr lang="zh-CN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D13FE-D940-464E-BDF7-4D41D0E5FDC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3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7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9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0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1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3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5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7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9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0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4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5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6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7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8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9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40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4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3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76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76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EA99E-D664-4A80-A51B-8B9756DFAE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AA750-1939-4013-9B90-86668972018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24AC-12A3-463C-8676-94484354225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6510-FFC3-4D8A-812C-2E336DB046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539E-A21E-4DA4-86BE-FA6EB29D25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C6D4-CC32-4EA1-8DB2-3A2B07852A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806B0-D743-42C9-93E6-5DFA101F61E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5F86-E176-4EF8-9A52-3A5537FF6C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08CE-C29A-49CD-B51D-A2160493E8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C304-2191-4865-B739-F653C71382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2DD08-6300-4782-94B7-1565C28D9C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2662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2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2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5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3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7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3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0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3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2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3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4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4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4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4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8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4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0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4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4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4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4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5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5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7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5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9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65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5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5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5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5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6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6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66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068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666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666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266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66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666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0701C3-3228-4668-8F90-3BDA47AB7AB4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Homework on chap2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8991600" cy="5334000"/>
          </a:xfrm>
        </p:spPr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Exercise 2.2-2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Design an algorithm to compute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Fibonacci numbers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pseudo code. Give an analysis for the time complexity of your algorithm.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Exercise 2.3-7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2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7885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5791200"/>
            <a:ext cx="806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866901"/>
            <a:ext cx="82296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Homework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Answer the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following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problem </a:t>
            </a:r>
            <a:r>
              <a:rPr lang="en-US" altLang="zh-CN">
                <a:ea typeface="宋体" panose="02010600030101010101" pitchFamily="2" charset="-122"/>
              </a:rPr>
              <a:t>and justify your </a:t>
            </a:r>
            <a:r>
              <a:rPr lang="en-US" altLang="zh-CN" dirty="0">
                <a:ea typeface="宋体" panose="02010600030101010101" pitchFamily="2" charset="-122"/>
              </a:rPr>
              <a:t>answer.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090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" y="2378392"/>
            <a:ext cx="6062981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313295" y="2785110"/>
            <a:ext cx="3480435" cy="297624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8710" y="3109595"/>
            <a:ext cx="3189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第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zh-CN" altLang="en-US">
                <a:solidFill>
                  <a:schemeClr val="bg2"/>
                </a:solidFill>
              </a:rPr>
              <a:t>行执行的次数：</a:t>
            </a:r>
            <a:br>
              <a:rPr lang="zh-CN" altLang="en-US">
                <a:solidFill>
                  <a:schemeClr val="bg2"/>
                </a:solidFill>
              </a:rPr>
            </a:br>
            <a:r>
              <a:rPr lang="en-US" altLang="zh-CN">
                <a:solidFill>
                  <a:schemeClr val="bg2"/>
                </a:solidFill>
              </a:rPr>
              <a:t>[n/1]+[n/2]+...+[n/n]</a:t>
            </a:r>
            <a:endParaRPr lang="en-US" altLang="zh-CN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[n]</a:t>
            </a:r>
            <a:r>
              <a:rPr lang="zh-CN" altLang="en-US">
                <a:solidFill>
                  <a:schemeClr val="bg2"/>
                </a:solidFill>
                <a:ea typeface="宋体" panose="02010600030101010101" pitchFamily="2" charset="-122"/>
              </a:rPr>
              <a:t>表示向下</a:t>
            </a:r>
            <a:r>
              <a:rPr lang="zh-CN" altLang="en-US">
                <a:solidFill>
                  <a:schemeClr val="bg2"/>
                </a:solidFill>
                <a:ea typeface="宋体" panose="02010600030101010101" pitchFamily="2" charset="-122"/>
              </a:rPr>
              <a:t>取整</a:t>
            </a:r>
            <a:endParaRPr lang="zh-CN" altLang="en-US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Homework on chap 3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1"/>
            <a:stretch>
              <a:fillRect l="-2000" t="-2019" b="-24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28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等线</vt:lpstr>
      <vt:lpstr>Beam</vt:lpstr>
      <vt:lpstr>Homework on chap2</vt:lpstr>
      <vt:lpstr>Homework</vt:lpstr>
      <vt:lpstr>Homework on chap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admin</dc:creator>
  <cp:lastModifiedBy>无脚鸟。</cp:lastModifiedBy>
  <cp:revision>5</cp:revision>
  <dcterms:created xsi:type="dcterms:W3CDTF">2020-02-28T08:02:00Z</dcterms:created>
  <dcterms:modified xsi:type="dcterms:W3CDTF">2022-03-09T06:33:31Z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7F761C10C2FD4FE093B6A24991971701</vt:lpwstr>
  </property>
  <property fmtid="{D5CDD505-2E9C-101B-9397-08002B2CF9AE}" pid="3" name="KSOProductBuildVer">
    <vt:lpwstr>2052-11.1.0.11365</vt:lpwstr>
  </property>
</Properties>
</file>