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84" r:id="rId2"/>
    <p:sldId id="28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963CA-8572-4CF9-80A8-63AE3F94E3B3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34555-6F2B-4A19-A054-CB5746417F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376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5EB366FA-1B4C-4842-B914-C28F7153D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09B4688-BEDF-4A0F-9760-832136B743A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1922410-5B35-4C9E-95A1-8B81060BE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B67703D0-2195-42D7-BD00-0C6E88D6F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9EB900F-0E4E-46DE-B1E0-D7168261B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F10772-9155-4BCB-839D-6B858BD932A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4F0B386-38E0-4AC3-B3DE-54E60EC0F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DBAD1E6-841D-411E-8BD0-8281FC5B1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FF15794-1A6D-48B6-8DBF-45689E48737F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4688A844-E21E-498D-A101-6690BA6A05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705DE3B4-D9A6-429C-B81F-5D76E1901BD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0EE280A9-91CE-4351-822D-BD10B21E92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50883D5-A80B-408B-A985-F106A9E3799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4 w 1722"/>
                <a:gd name="T1" fmla="*/ 62 h 66"/>
                <a:gd name="T2" fmla="*/ 1714 w 1722"/>
                <a:gd name="T3" fmla="*/ 56 h 66"/>
                <a:gd name="T4" fmla="*/ 0 w 1722"/>
                <a:gd name="T5" fmla="*/ 0 h 66"/>
                <a:gd name="T6" fmla="*/ 0 w 1722"/>
                <a:gd name="T7" fmla="*/ 44 h 66"/>
                <a:gd name="T8" fmla="*/ 1714 w 1722"/>
                <a:gd name="T9" fmla="*/ 62 h 66"/>
                <a:gd name="T10" fmla="*/ 1714 w 1722"/>
                <a:gd name="T11" fmla="*/ 6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93242B2-8927-4C46-9CB7-3F00444F09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DA61DEC9-F350-4B54-B144-4F97DA6ACC7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1 w 975"/>
                <a:gd name="T1" fmla="*/ 48 h 101"/>
                <a:gd name="T2" fmla="*/ 97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1 w 975"/>
                <a:gd name="T9" fmla="*/ 48 h 101"/>
                <a:gd name="T10" fmla="*/ 97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EF18D74-D5FD-4F79-A9BD-4422AA54BA1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3 w 2141"/>
                <a:gd name="T7" fmla="*/ 0 h 198"/>
                <a:gd name="T8" fmla="*/ 213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E440BAC-2FAF-4694-B7A3-2FFD626CE70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686451F-8CCC-444B-92F2-78DF9D03B37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0 w 2517"/>
                <a:gd name="T1" fmla="*/ 276 h 276"/>
                <a:gd name="T2" fmla="*/ 2505 w 2517"/>
                <a:gd name="T3" fmla="*/ 204 h 276"/>
                <a:gd name="T4" fmla="*/ 2248 w 2517"/>
                <a:gd name="T5" fmla="*/ 0 h 276"/>
                <a:gd name="T6" fmla="*/ 0 w 2517"/>
                <a:gd name="T7" fmla="*/ 276 h 276"/>
                <a:gd name="T8" fmla="*/ 2170 w 2517"/>
                <a:gd name="T9" fmla="*/ 276 h 276"/>
                <a:gd name="T10" fmla="*/ 217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718C81E-15FF-4703-9EF8-DB369F9CF20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F8942D3-1457-477E-9E6A-ACF55EBBF73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5 w 729"/>
                <a:gd name="T7" fmla="*/ 240 h 240"/>
                <a:gd name="T8" fmla="*/ 72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F3859635-62C6-4938-9DB8-439A70C58F0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34B4A3A9-AC21-42F6-8365-D1373901AA2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5 w 729"/>
                <a:gd name="T1" fmla="*/ 318 h 318"/>
                <a:gd name="T2" fmla="*/ 72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5 w 729"/>
                <a:gd name="T9" fmla="*/ 318 h 318"/>
                <a:gd name="T10" fmla="*/ 72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F04AEBE4-4822-4BE1-85D5-E6FFEAF15F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881B1D6-43FB-4D5D-917F-7159208FFEF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0E3BEE46-9090-4EB5-91DD-49196DA4D2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1A081ACD-203A-4927-A88C-63C41CC6201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AF98D4C7-4D03-4B8F-A52E-5A7E3E716E2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7A6A4093-BAFD-4D80-93ED-65D5560DE1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6CA1D60-88A2-4AC4-A00D-AC150B79DD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AC51F1FB-F3AD-4B3E-A5DC-9553DB76345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540BD87F-0830-4577-A82A-C7CA1579F11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1D0D0A1C-7FC5-47A9-80F3-FEBB642714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2FCA2D48-469D-4AD7-A5EF-F26159DE353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0F0ED9AD-21B2-452F-9BC7-DFF6CD8D480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3171AD38-0D0C-4742-8ABD-07885933620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E27C24C8-7CFA-40CE-BB54-B53693563B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90D40029-89B8-4153-A10A-28CE49C7E4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9791C9D1-80A1-44A5-AC5E-EFEFBA47F00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15256087-9A95-4549-99A4-C188A3D2C35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E8FEA421-A882-43CA-9A5C-0E301E2698E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05831B3E-D794-4E29-BB3F-AA905F4500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5B2AAAB3-D203-49A2-AD42-4FEF13C9FF7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8F9B56B6-63D8-4331-B294-F6620185AB3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F252538B-1C7C-4189-9BB5-AD3EAC90F68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4F55C314-4DBC-4223-8767-7DA54894F5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AD8E6BCD-1A1B-4506-9C8E-CB8A9C65560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04F04599-BFA8-4104-B3A8-B42C6E81189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F7D5401C-435D-4473-B0F4-073E31E8556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</a:endParaRPr>
              </a:p>
            </p:txBody>
          </p:sp>
        </p:grpSp>
      </p:grpSp>
      <p:sp>
        <p:nvSpPr>
          <p:cNvPr id="3281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281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850ED735-2807-4904-8FB5-AE03066A8B8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B464F4F0-F0DB-41A2-8198-24D8424B84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C6ED14C8-8499-4552-BE5C-C13745F2D9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BA96D-34DB-4080-8703-27F102938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91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F29F11AD-F893-44F3-B20E-E9332EC5C3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32CCABCB-0A2F-418D-8236-B517D5288F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6CD84F49-9C40-42F8-86F7-7266CEFED9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5CFC18-46F0-49BE-9C19-72E68CC3D6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38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171AACD-D236-4063-8761-6A2E1813E1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F3233AA3-C474-46C5-9829-6156DA194B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2BE99F8F-7429-4918-8BF7-00C71170CA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FDC49-BA79-4AE9-BDE8-0ECFECCA6D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788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4BFAF599-2EA6-4F16-A140-6A70A9DDBB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E71771B2-0509-4F4D-88F3-BA035871F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24E20922-69F6-42E8-8DBB-65E0B94E66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A0FEA-04C7-4429-A018-CC8E6723ED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33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394D580A-86A5-420C-B2C2-03BAB5DAA1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A65EFC11-9576-4C2F-95FA-1EBC36FE2E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A2CBE668-C4DC-4556-A4B4-D3846E616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5DA85-316F-40EB-97B7-9A2AD23F45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68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6D30F7B5-9212-48AB-8EAE-F2B36D72B2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BD1E60E8-2938-4BDA-B09B-E647104E1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2723CBA9-8CAA-4FF3-9B0F-9139E493C4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F1444-D833-4EA0-B213-C5052BCD92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42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E471280D-3C5F-444B-91C0-9DF81EC47A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6F4162FC-ED66-434A-B06C-9D54C2DF41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16AC382A-DDCA-40B1-BFE8-5E1068DF3D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17E465-FFAA-4527-ADB1-3555C5B997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311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645F9C83-3B72-4298-8ABD-1D7077F485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E9EAAA4C-4D55-447C-8EF0-93FD38CC8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2FA86C3E-CBCD-4AAD-ACC6-478013B82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FDF8B3-7E6A-465C-94D5-7011E1012B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43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691F7D67-7670-46E2-BC71-B451045FFC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56E48044-5491-4009-A97A-B9B5A80DA5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0C9732A3-7BD2-4952-AA7D-DD6D910331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C797B-414D-4FE9-BE25-75A6475C79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90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756F3D8E-570E-426B-9B9A-909A50833F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9CC85F3D-1316-4542-A19C-64FA87B62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A26F5CBF-951B-4F95-8D82-66BCBE327B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0BBA61-48A3-49FE-852C-675FF49384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13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14BE1BB5-7B0C-4656-A092-55427075EA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75592EA4-03ED-42DA-9E96-33E7132FB8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C034594B-FFCC-41CA-8EF1-6DE8249FDD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A81E5-12CA-47EA-A06D-C9D7992900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3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8D0A952D-F847-41D5-B7A6-62A8BEF0F6A0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31747" name="Freeform 3">
              <a:extLst>
                <a:ext uri="{FF2B5EF4-FFF2-40B4-BE49-F238E27FC236}">
                  <a16:creationId xmlns:a16="http://schemas.microsoft.com/office/drawing/2014/main" id="{39DD0054-38BF-4103-AA1F-64188FCDF1D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48" name="Freeform 4">
              <a:extLst>
                <a:ext uri="{FF2B5EF4-FFF2-40B4-BE49-F238E27FC236}">
                  <a16:creationId xmlns:a16="http://schemas.microsoft.com/office/drawing/2014/main" id="{43020D1A-8675-4E36-947A-BE7E14EAA0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49" name="Freeform 5">
              <a:extLst>
                <a:ext uri="{FF2B5EF4-FFF2-40B4-BE49-F238E27FC236}">
                  <a16:creationId xmlns:a16="http://schemas.microsoft.com/office/drawing/2014/main" id="{B5C83E65-0622-4B3D-9DAD-686CA16DB43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2322758C-7966-4DA5-8B96-D6F580A7C45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4 w 1722"/>
                <a:gd name="T1" fmla="*/ 62 h 66"/>
                <a:gd name="T2" fmla="*/ 1714 w 1722"/>
                <a:gd name="T3" fmla="*/ 56 h 66"/>
                <a:gd name="T4" fmla="*/ 0 w 1722"/>
                <a:gd name="T5" fmla="*/ 0 h 66"/>
                <a:gd name="T6" fmla="*/ 0 w 1722"/>
                <a:gd name="T7" fmla="*/ 44 h 66"/>
                <a:gd name="T8" fmla="*/ 1714 w 1722"/>
                <a:gd name="T9" fmla="*/ 62 h 66"/>
                <a:gd name="T10" fmla="*/ 1714 w 1722"/>
                <a:gd name="T11" fmla="*/ 62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751" name="Freeform 7">
              <a:extLst>
                <a:ext uri="{FF2B5EF4-FFF2-40B4-BE49-F238E27FC236}">
                  <a16:creationId xmlns:a16="http://schemas.microsoft.com/office/drawing/2014/main" id="{6792EC65-BDC1-4CE1-A52B-A0A80B383E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D7ABAA7C-8B90-4F81-B4A5-7AAB72F1489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1 w 975"/>
                <a:gd name="T1" fmla="*/ 48 h 101"/>
                <a:gd name="T2" fmla="*/ 971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1 w 975"/>
                <a:gd name="T9" fmla="*/ 48 h 101"/>
                <a:gd name="T10" fmla="*/ 971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8FDC0F02-2CE6-4F00-BF79-1D597B1A755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3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3 w 2141"/>
                <a:gd name="T7" fmla="*/ 0 h 198"/>
                <a:gd name="T8" fmla="*/ 2133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754" name="Freeform 10">
              <a:extLst>
                <a:ext uri="{FF2B5EF4-FFF2-40B4-BE49-F238E27FC236}">
                  <a16:creationId xmlns:a16="http://schemas.microsoft.com/office/drawing/2014/main" id="{74CCADA7-500D-4D24-9BC0-AC6B13D3A05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74D7809D-A426-4E67-9EF8-F3BBF3549A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70 w 2517"/>
                <a:gd name="T1" fmla="*/ 276 h 276"/>
                <a:gd name="T2" fmla="*/ 2505 w 2517"/>
                <a:gd name="T3" fmla="*/ 204 h 276"/>
                <a:gd name="T4" fmla="*/ 2248 w 2517"/>
                <a:gd name="T5" fmla="*/ 0 h 276"/>
                <a:gd name="T6" fmla="*/ 0 w 2517"/>
                <a:gd name="T7" fmla="*/ 276 h 276"/>
                <a:gd name="T8" fmla="*/ 2170 w 2517"/>
                <a:gd name="T9" fmla="*/ 276 h 276"/>
                <a:gd name="T10" fmla="*/ 2170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756" name="Freeform 12">
              <a:extLst>
                <a:ext uri="{FF2B5EF4-FFF2-40B4-BE49-F238E27FC236}">
                  <a16:creationId xmlns:a16="http://schemas.microsoft.com/office/drawing/2014/main" id="{7BC02B05-F103-49BE-9648-106F38B282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C9D41BB8-6F61-48B6-AD32-E98ED88E441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5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5 w 729"/>
                <a:gd name="T7" fmla="*/ 240 h 240"/>
                <a:gd name="T8" fmla="*/ 725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758" name="Freeform 14">
              <a:extLst>
                <a:ext uri="{FF2B5EF4-FFF2-40B4-BE49-F238E27FC236}">
                  <a16:creationId xmlns:a16="http://schemas.microsoft.com/office/drawing/2014/main" id="{396FCB20-0F0D-4D54-8B3A-E2F4F21F52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88DF4FBE-B39B-4B1F-86D6-60932B3726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5 w 729"/>
                <a:gd name="T1" fmla="*/ 318 h 318"/>
                <a:gd name="T2" fmla="*/ 725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5 w 729"/>
                <a:gd name="T9" fmla="*/ 318 h 318"/>
                <a:gd name="T10" fmla="*/ 725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760" name="Freeform 16">
              <a:extLst>
                <a:ext uri="{FF2B5EF4-FFF2-40B4-BE49-F238E27FC236}">
                  <a16:creationId xmlns:a16="http://schemas.microsoft.com/office/drawing/2014/main" id="{0E88047C-3576-407F-943E-2BBB1C4FBE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61" name="Freeform 17">
              <a:extLst>
                <a:ext uri="{FF2B5EF4-FFF2-40B4-BE49-F238E27FC236}">
                  <a16:creationId xmlns:a16="http://schemas.microsoft.com/office/drawing/2014/main" id="{FA2C3F1A-4738-4E48-A11E-B3DE8DB3B6E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62" name="Freeform 18">
              <a:extLst>
                <a:ext uri="{FF2B5EF4-FFF2-40B4-BE49-F238E27FC236}">
                  <a16:creationId xmlns:a16="http://schemas.microsoft.com/office/drawing/2014/main" id="{961F050A-17C0-424F-BBAB-4AECA60D9C0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4BD5332F-E6E9-4627-B49F-0AF7D18D1AE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764" name="Freeform 20">
              <a:extLst>
                <a:ext uri="{FF2B5EF4-FFF2-40B4-BE49-F238E27FC236}">
                  <a16:creationId xmlns:a16="http://schemas.microsoft.com/office/drawing/2014/main" id="{F4A76F06-7D5D-471B-BF07-D0E793F5774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DCEFEF2A-FBA3-47E4-A876-DBBC01EF68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766" name="Freeform 22">
              <a:extLst>
                <a:ext uri="{FF2B5EF4-FFF2-40B4-BE49-F238E27FC236}">
                  <a16:creationId xmlns:a16="http://schemas.microsoft.com/office/drawing/2014/main" id="{6D527E0B-21F1-4A77-B519-C486D411A7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67" name="Freeform 23">
              <a:extLst>
                <a:ext uri="{FF2B5EF4-FFF2-40B4-BE49-F238E27FC236}">
                  <a16:creationId xmlns:a16="http://schemas.microsoft.com/office/drawing/2014/main" id="{0A0B2924-6AA7-4651-98F0-D0070F3F6AE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68" name="Freeform 24">
              <a:extLst>
                <a:ext uri="{FF2B5EF4-FFF2-40B4-BE49-F238E27FC236}">
                  <a16:creationId xmlns:a16="http://schemas.microsoft.com/office/drawing/2014/main" id="{5EDEA1EE-BA84-4210-93EF-F01F54ACF5B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D68C6843-CF79-4B67-AFEA-92EE73E36B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770" name="Freeform 26">
              <a:extLst>
                <a:ext uri="{FF2B5EF4-FFF2-40B4-BE49-F238E27FC236}">
                  <a16:creationId xmlns:a16="http://schemas.microsoft.com/office/drawing/2014/main" id="{56FD24A9-B5D7-4BFB-8454-8DF50350A21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71" name="Freeform 27">
              <a:extLst>
                <a:ext uri="{FF2B5EF4-FFF2-40B4-BE49-F238E27FC236}">
                  <a16:creationId xmlns:a16="http://schemas.microsoft.com/office/drawing/2014/main" id="{4CD8D7A0-F692-4227-8F25-767EABAFA9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92100ECA-8698-4E5E-AE60-2C9C3A086F4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8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773" name="Freeform 29">
              <a:extLst>
                <a:ext uri="{FF2B5EF4-FFF2-40B4-BE49-F238E27FC236}">
                  <a16:creationId xmlns:a16="http://schemas.microsoft.com/office/drawing/2014/main" id="{D7CADE80-F928-45DB-BA68-C0F3CC0D236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F5382501-7019-4904-A7DA-A885A7B215A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775" name="Freeform 31">
              <a:extLst>
                <a:ext uri="{FF2B5EF4-FFF2-40B4-BE49-F238E27FC236}">
                  <a16:creationId xmlns:a16="http://schemas.microsoft.com/office/drawing/2014/main" id="{C1348BC3-31E7-4AF7-99B0-A27B605B6D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76" name="Freeform 32">
              <a:extLst>
                <a:ext uri="{FF2B5EF4-FFF2-40B4-BE49-F238E27FC236}">
                  <a16:creationId xmlns:a16="http://schemas.microsoft.com/office/drawing/2014/main" id="{5FB8DC24-ED78-4A55-8E35-657E62D2D1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77" name="Freeform 33">
              <a:extLst>
                <a:ext uri="{FF2B5EF4-FFF2-40B4-BE49-F238E27FC236}">
                  <a16:creationId xmlns:a16="http://schemas.microsoft.com/office/drawing/2014/main" id="{4906BC8D-47BC-4D10-8BBA-115050C01BE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78" name="Freeform 34">
              <a:extLst>
                <a:ext uri="{FF2B5EF4-FFF2-40B4-BE49-F238E27FC236}">
                  <a16:creationId xmlns:a16="http://schemas.microsoft.com/office/drawing/2014/main" id="{5DCD4E3D-088A-4821-A91C-80C03D84003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79" name="Freeform 35">
              <a:extLst>
                <a:ext uri="{FF2B5EF4-FFF2-40B4-BE49-F238E27FC236}">
                  <a16:creationId xmlns:a16="http://schemas.microsoft.com/office/drawing/2014/main" id="{32BE455B-893D-424E-89DA-96277BF4A52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80" name="Freeform 36">
              <a:extLst>
                <a:ext uri="{FF2B5EF4-FFF2-40B4-BE49-F238E27FC236}">
                  <a16:creationId xmlns:a16="http://schemas.microsoft.com/office/drawing/2014/main" id="{7C453A5D-906F-4C4A-9BE1-609E32BAB56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81" name="Freeform 37">
              <a:extLst>
                <a:ext uri="{FF2B5EF4-FFF2-40B4-BE49-F238E27FC236}">
                  <a16:creationId xmlns:a16="http://schemas.microsoft.com/office/drawing/2014/main" id="{D33A7FA1-5391-4025-B59E-5EF31D3AFB4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sp>
          <p:nvSpPr>
            <p:cNvPr id="31782" name="Freeform 38">
              <a:extLst>
                <a:ext uri="{FF2B5EF4-FFF2-40B4-BE49-F238E27FC236}">
                  <a16:creationId xmlns:a16="http://schemas.microsoft.com/office/drawing/2014/main" id="{58A0CFE0-A70E-4242-813D-8E8423B6B54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1800">
                <a:latin typeface="Arial" charset="0"/>
              </a:endParaRPr>
            </a:p>
          </p:txBody>
        </p:sp>
        <p:grpSp>
          <p:nvGrpSpPr>
            <p:cNvPr id="1068" name="Group 39">
              <a:extLst>
                <a:ext uri="{FF2B5EF4-FFF2-40B4-BE49-F238E27FC236}">
                  <a16:creationId xmlns:a16="http://schemas.microsoft.com/office/drawing/2014/main" id="{E823AE26-C57D-465D-B98A-FD6386BE777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31784" name="Freeform 40">
                <a:extLst>
                  <a:ext uri="{FF2B5EF4-FFF2-40B4-BE49-F238E27FC236}">
                    <a16:creationId xmlns:a16="http://schemas.microsoft.com/office/drawing/2014/main" id="{8C7AC47D-FE18-4309-9785-72DE7BE1AA9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</a:endParaRPr>
              </a:p>
            </p:txBody>
          </p:sp>
          <p:sp>
            <p:nvSpPr>
              <p:cNvPr id="31785" name="Freeform 41">
                <a:extLst>
                  <a:ext uri="{FF2B5EF4-FFF2-40B4-BE49-F238E27FC236}">
                    <a16:creationId xmlns:a16="http://schemas.microsoft.com/office/drawing/2014/main" id="{AD3B07F9-BB3D-4A89-87C8-E5D33FF45D8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1800">
                  <a:latin typeface="Arial" charset="0"/>
                </a:endParaRPr>
              </a:p>
            </p:txBody>
          </p:sp>
        </p:grpSp>
      </p:grpSp>
      <p:sp>
        <p:nvSpPr>
          <p:cNvPr id="31786" name="Rectangle 42">
            <a:extLst>
              <a:ext uri="{FF2B5EF4-FFF2-40B4-BE49-F238E27FC236}">
                <a16:creationId xmlns:a16="http://schemas.microsoft.com/office/drawing/2014/main" id="{9EC00096-1150-486D-BF42-E86BCCFC68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1787" name="Rectangle 43">
            <a:extLst>
              <a:ext uri="{FF2B5EF4-FFF2-40B4-BE49-F238E27FC236}">
                <a16:creationId xmlns:a16="http://schemas.microsoft.com/office/drawing/2014/main" id="{DA4DB769-83E5-4542-8575-D9DBB0299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31788" name="Rectangle 44">
            <a:extLst>
              <a:ext uri="{FF2B5EF4-FFF2-40B4-BE49-F238E27FC236}">
                <a16:creationId xmlns:a16="http://schemas.microsoft.com/office/drawing/2014/main" id="{810DABFD-B22C-4EC8-80E4-23A38E9656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89" name="Rectangle 45">
            <a:extLst>
              <a:ext uri="{FF2B5EF4-FFF2-40B4-BE49-F238E27FC236}">
                <a16:creationId xmlns:a16="http://schemas.microsoft.com/office/drawing/2014/main" id="{FDAEE8D5-E2DF-43A5-BFAE-AE471B7507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90" name="Rectangle 46">
            <a:extLst>
              <a:ext uri="{FF2B5EF4-FFF2-40B4-BE49-F238E27FC236}">
                <a16:creationId xmlns:a16="http://schemas.microsoft.com/office/drawing/2014/main" id="{DB573329-0483-44E0-B130-FF6A7DCED91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15EC25B-7575-4B8E-AF6D-2C4056C6BD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836524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5BA66B5-416E-4684-B0D1-D6A4A4E77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Comic Sans MS" pitchFamily="66" charset="0"/>
                <a:ea typeface="宋体" pitchFamily="2" charset="-122"/>
              </a:rPr>
              <a:t>Homework </a:t>
            </a:r>
            <a:r>
              <a:rPr lang="zh-CN" altLang="en-US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dirty="0">
                <a:latin typeface="Comic Sans MS" pitchFamily="66" charset="0"/>
                <a:ea typeface="宋体" pitchFamily="2" charset="-122"/>
              </a:rPr>
              <a:t>on</a:t>
            </a:r>
            <a:r>
              <a:rPr lang="zh-CN" altLang="en-US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dirty="0">
                <a:latin typeface="Comic Sans MS" pitchFamily="66" charset="0"/>
                <a:ea typeface="宋体" pitchFamily="2" charset="-122"/>
              </a:rPr>
              <a:t>Chap4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9E30FA54-EBE8-43A3-96C4-C02D003927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xfrm>
            <a:off x="1752600" y="1420814"/>
            <a:ext cx="8763000" cy="5284787"/>
          </a:xfrm>
          <a:blipFill rotWithShape="0">
            <a:blip r:embed="rId3"/>
            <a:stretch>
              <a:fillRect t="-1615"/>
            </a:stretch>
          </a:blipFill>
        </p:spPr>
        <p:txBody>
          <a:bodyPr/>
          <a:lstStyle/>
          <a:p>
            <a:r>
              <a:rPr lang="zh-CN" altLang="en-US" dirty="0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86CEF6E-62D8-42B9-B43F-2DB6BD499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Comic Sans MS" pitchFamily="66" charset="0"/>
                <a:ea typeface="宋体" pitchFamily="2" charset="-122"/>
              </a:rPr>
              <a:t>Homework of</a:t>
            </a:r>
            <a:r>
              <a:rPr lang="zh-CN" altLang="en-US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dirty="0">
                <a:latin typeface="Comic Sans MS" pitchFamily="66" charset="0"/>
                <a:ea typeface="宋体" pitchFamily="2" charset="-122"/>
              </a:rPr>
              <a:t>Chapter</a:t>
            </a:r>
            <a:r>
              <a:rPr lang="zh-CN" altLang="en-US" dirty="0">
                <a:latin typeface="Comic Sans MS" pitchFamily="66" charset="0"/>
                <a:ea typeface="宋体" pitchFamily="2" charset="-122"/>
              </a:rPr>
              <a:t> </a:t>
            </a:r>
            <a:r>
              <a:rPr lang="en-US" altLang="zh-CN" dirty="0">
                <a:latin typeface="Comic Sans MS" pitchFamily="66" charset="0"/>
                <a:ea typeface="宋体" pitchFamily="2" charset="-122"/>
              </a:rPr>
              <a:t>5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ED8B3C80-E48E-40DF-BD3F-FF102E96D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1"/>
            <a:ext cx="10551459" cy="203050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5.2-4, 5.3-4</a:t>
            </a:r>
          </a:p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Problem 5-1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</Words>
  <Application>Microsoft Office PowerPoint</Application>
  <PresentationFormat>宽屏</PresentationFormat>
  <Paragraphs>7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宋体</vt:lpstr>
      <vt:lpstr>Arial</vt:lpstr>
      <vt:lpstr>Comic Sans MS</vt:lpstr>
      <vt:lpstr>Times New Roman</vt:lpstr>
      <vt:lpstr>Wingdings</vt:lpstr>
      <vt:lpstr>Beam</vt:lpstr>
      <vt:lpstr>Homework  on Chap4</vt:lpstr>
      <vt:lpstr>Homework of Chapter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of Chapter 5</dc:title>
  <dc:creator>admin</dc:creator>
  <cp:lastModifiedBy>admin</cp:lastModifiedBy>
  <cp:revision>3</cp:revision>
  <dcterms:created xsi:type="dcterms:W3CDTF">2020-03-16T00:47:28Z</dcterms:created>
  <dcterms:modified xsi:type="dcterms:W3CDTF">2022-03-09T03:59:46Z</dcterms:modified>
</cp:coreProperties>
</file>