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45" r:id="rId2"/>
    <p:sldMasterId id="2147483829" r:id="rId3"/>
  </p:sldMasterIdLst>
  <p:notesMasterIdLst>
    <p:notesMasterId r:id="rId40"/>
  </p:notesMasterIdLst>
  <p:handoutMasterIdLst>
    <p:handoutMasterId r:id="rId41"/>
  </p:handoutMasterIdLst>
  <p:sldIdLst>
    <p:sldId id="256" r:id="rId4"/>
    <p:sldId id="274" r:id="rId5"/>
    <p:sldId id="292" r:id="rId6"/>
    <p:sldId id="275" r:id="rId7"/>
    <p:sldId id="261" r:id="rId8"/>
    <p:sldId id="277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5" r:id="rId20"/>
    <p:sldId id="303" r:id="rId21"/>
    <p:sldId id="304" r:id="rId22"/>
    <p:sldId id="276" r:id="rId23"/>
    <p:sldId id="273" r:id="rId24"/>
    <p:sldId id="278" r:id="rId25"/>
    <p:sldId id="279" r:id="rId26"/>
    <p:sldId id="280" r:id="rId27"/>
    <p:sldId id="286" r:id="rId28"/>
    <p:sldId id="281" r:id="rId29"/>
    <p:sldId id="267" r:id="rId30"/>
    <p:sldId id="289" r:id="rId31"/>
    <p:sldId id="266" r:id="rId32"/>
    <p:sldId id="287" r:id="rId33"/>
    <p:sldId id="288" r:id="rId34"/>
    <p:sldId id="258" r:id="rId35"/>
    <p:sldId id="290" r:id="rId36"/>
    <p:sldId id="283" r:id="rId37"/>
    <p:sldId id="291" r:id="rId38"/>
    <p:sldId id="270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99FF"/>
    <a:srgbClr val="99FF66"/>
    <a:srgbClr val="CC99FF"/>
    <a:srgbClr val="9999FF"/>
    <a:srgbClr val="00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0" autoAdjust="0"/>
  </p:normalViewPr>
  <p:slideViewPr>
    <p:cSldViewPr>
      <p:cViewPr varScale="1">
        <p:scale>
          <a:sx n="69" d="100"/>
          <a:sy n="69" d="100"/>
        </p:scale>
        <p:origin x="4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8F75762-8398-443E-8C2E-F4F415FEAB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50D687A-9875-47F6-BD88-CC9593FA0D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3B6B0EF2-C37C-462C-BC66-FB98223A07D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BC01F923-9735-4DDB-A97D-AE31578519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2E8D1E8-1286-426F-AE0B-E8DA6D77CC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9782140-CE8D-4E2C-982C-4CFACC7EC6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2ABB180-E95F-4DEF-95AA-D5CB2EDE29D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2CB0E91-9023-44C8-9DA0-7AFC0CD0FB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922289B3-D550-452D-A416-4305760123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A1098D87-0499-4982-9FA6-656D80AAC1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9834F2D6-0481-4C9A-B884-0F8B22CC59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F47D772-5132-4B27-998A-C8A418F9C2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00F161C-48CF-41A1-BA94-F6005417E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44BCC5-052A-4442-8653-48B79B4D5547}" type="slidenum">
              <a:rPr lang="zh-CN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29B94F9-2D3B-4FD3-8900-CB90ADC93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B74E82E-0901-4CF0-A5A3-44DC71F80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6693619-4024-482B-853E-9CCFF6B25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65E373-AD1A-4712-9CD4-9D82A1F24855}" type="slidenum">
              <a:rPr lang="zh-CN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7F750E4-1223-4FBB-861F-B9E9C26EF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4A52A0F-ED48-45F8-9E41-753F867D1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0E9F121-99B4-4D4B-8D2C-29CA84515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EE3879-CE5E-4CAC-B61B-E5E82F9E608E}" type="slidenum">
              <a:rPr lang="zh-CN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842DAF2-D787-474F-AFC1-17FB6ED94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11293CF-16AA-4F62-B8A4-0B5F61232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FC00EDD-5F2A-4E97-984B-AD165F3843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ED84F7-AE34-4982-9239-AD1DD6FB1804}" type="slidenum">
              <a:rPr lang="zh-CN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36F607E-D9C8-4FD5-A50B-7FC05828F3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794DB60-1FD5-4E41-9442-4EAB86053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C9A85DB-EB46-4F99-B314-3AF853851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EAD0AC-A069-464B-B6BD-6C0649106B5B}" type="slidenum">
              <a:rPr lang="zh-CN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C6E2E78-890D-4D1A-B519-AF629FDBA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9986042-2CB8-4C15-A1FD-73B17C69F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016AE31-9269-43C6-AEC7-D3661CACDA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7E7FDD-C0D8-4D71-BFF6-1CD6A2A4DEBF}" type="slidenum">
              <a:rPr lang="zh-CN" altLang="en-US" smtClean="0">
                <a:latin typeface="Times New Roman" panose="02020603050405020304" pitchFamily="18" charset="0"/>
              </a:rPr>
              <a:pPr/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CAF73FB-C52A-4688-AF4C-E4E9DF2C4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DAC11F3-BB5A-4374-A5CD-69946466A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46E944F-5FC1-41C1-843F-A045AAF1F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24A6EB-A651-49CF-B84D-907241C6A8BD}" type="slidenum">
              <a:rPr lang="zh-CN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C4D4C10-E77A-4ED1-8AB2-7CC40C960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EAB5D51-1164-4D3F-A995-E3F1576A2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EFBE1CF-A1E5-456E-B5D5-B0861B38FE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04EAD-6EE9-4B9F-A60A-5C9747CC6E3D}" type="slidenum">
              <a:rPr lang="zh-CN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1B0F57F-C22C-4ACD-8213-8469491593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09B07AD-96D4-4DF6-BC6A-1C7044D2A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D396E06-207E-4315-80E1-E364840D8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AF6FD6-C0B5-4F82-B684-E1EE9575EF19}" type="slidenum">
              <a:rPr lang="zh-CN" altLang="en-US" smtClean="0">
                <a:latin typeface="Times New Roman" panose="02020603050405020304" pitchFamily="18" charset="0"/>
              </a:rPr>
              <a:pPr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158D669-5AD0-47BD-810A-BFF16B8C2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99B2BAA-A50C-472D-A5F8-5CF33585F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C22CEA0-25F8-4687-B97A-A21A766C9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05CE45-8D48-49EC-90C8-9B0FC96CDC3A}" type="slidenum">
              <a:rPr lang="zh-CN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E9A2969-DF9F-48BE-B8AF-91620C6225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1C94917-7448-4498-9918-51AC69C40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6E5D090-7DA5-4FD3-8C1F-59769BA7B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ECAB47-D7C2-4029-9930-79841CC54571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EA3CAC1-A113-4573-AD0D-E6914242E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B764D5E-1A34-4AB0-996A-1DF9902C7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0DBB6B2-6C3C-4130-8F79-1906DFFC9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9AEA96-0255-4E44-9009-FD522EDE1864}" type="slidenum">
              <a:rPr lang="zh-CN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D27FDA7-DF4E-4856-ABC0-8CD975089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2044ADC-1F28-42C1-809F-A4DA235B2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71D3D12-FCA8-47C3-A023-9CA05A399F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7EC25D-9715-4D7B-8EE9-1B7C6F48399D}" type="slidenum">
              <a:rPr lang="zh-CN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2F786A5-7AFF-400B-8565-CB0D16930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3C71593-F9AA-4A32-9AB6-135071B5D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B2C55DF-DF55-45E1-B12C-C61C42D3D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B1EC9D-1523-4107-8FC1-4179FFD8C685}" type="slidenum">
              <a:rPr lang="zh-CN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2A5C48E-53A2-49D8-8F7B-C296C3CFF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8F8CF1E-CDB7-4EAB-BCC8-76A527D2B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AC4A98A-DFE7-4F64-9F79-76CF616C8B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D686F1-A80E-46ED-8DA1-0C9087C2C5CF}" type="slidenum">
              <a:rPr lang="zh-CN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700C1E9-3296-471B-86F9-FA62E7E10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D0ED94E-4EDD-4F4E-86A4-642F790E9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9FE1F81F-8624-412C-A246-C015D2A62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C6EC05-2F9A-4898-9041-915043088A62}" type="slidenum">
              <a:rPr lang="zh-CN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A2DEE59-BD6D-46D3-A673-565CFA33C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89FF442-B675-4A83-BDEA-BFDCA169C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B5AC147-CC59-422A-9F53-B4F0B4411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78BD89-73D4-40B4-AA15-4BC0AA5B2C5E}" type="slidenum">
              <a:rPr lang="zh-CN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02F60A1-DE5C-4B67-9869-20A5057C32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EB70842-D94E-4511-A647-E4F68B138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6CD9311-9887-4576-8584-0677FD857B9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90975A80-932A-4F9B-A29D-114E4F89F2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7E8ACE32-7ACF-4E5F-85BF-8A10D1CF4DA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FF6E6DB-6B36-4DB7-9E9B-675817DEA78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8C7A376-4149-4ED6-9464-5AB36DCBA4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2 w 1722"/>
                <a:gd name="T1" fmla="*/ 61 h 66"/>
                <a:gd name="T2" fmla="*/ 1712 w 1722"/>
                <a:gd name="T3" fmla="*/ 55 h 66"/>
                <a:gd name="T4" fmla="*/ 0 w 1722"/>
                <a:gd name="T5" fmla="*/ 0 h 66"/>
                <a:gd name="T6" fmla="*/ 0 w 1722"/>
                <a:gd name="T7" fmla="*/ 43 h 66"/>
                <a:gd name="T8" fmla="*/ 1712 w 1722"/>
                <a:gd name="T9" fmla="*/ 61 h 66"/>
                <a:gd name="T10" fmla="*/ 1712 w 1722"/>
                <a:gd name="T11" fmla="*/ 61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EB7BE22-EF9D-4A6C-B59B-B5CFF535A21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7F60D7E-6AC1-4E6B-9064-7B92E0C69B0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0 w 975"/>
                <a:gd name="T1" fmla="*/ 48 h 101"/>
                <a:gd name="T2" fmla="*/ 970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0 w 975"/>
                <a:gd name="T9" fmla="*/ 48 h 101"/>
                <a:gd name="T10" fmla="*/ 970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0ECDE9A-E8AF-4353-AE38-38F7E56AC9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1 w 2141"/>
                <a:gd name="T7" fmla="*/ 0 h 198"/>
                <a:gd name="T8" fmla="*/ 213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67142CA-BD1D-45D3-9425-CD7C77F9A99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51C55E5-73FF-46C8-B4DA-CC5417942B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7 w 2517"/>
                <a:gd name="T1" fmla="*/ 276 h 276"/>
                <a:gd name="T2" fmla="*/ 2502 w 2517"/>
                <a:gd name="T3" fmla="*/ 204 h 276"/>
                <a:gd name="T4" fmla="*/ 2245 w 2517"/>
                <a:gd name="T5" fmla="*/ 0 h 276"/>
                <a:gd name="T6" fmla="*/ 0 w 2517"/>
                <a:gd name="T7" fmla="*/ 276 h 276"/>
                <a:gd name="T8" fmla="*/ 2167 w 2517"/>
                <a:gd name="T9" fmla="*/ 276 h 276"/>
                <a:gd name="T10" fmla="*/ 2167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029AC70-6E96-433E-9923-1E20932E9B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4C23156-4117-4F8B-97A1-1A0F40A08D2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4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4 w 729"/>
                <a:gd name="T7" fmla="*/ 240 h 240"/>
                <a:gd name="T8" fmla="*/ 724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955C541C-F641-40D4-AF66-D06F47F2C0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9949805-9C8E-4205-B30B-8BFB4E90D42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4 w 729"/>
                <a:gd name="T1" fmla="*/ 318 h 318"/>
                <a:gd name="T2" fmla="*/ 724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4 w 729"/>
                <a:gd name="T9" fmla="*/ 318 h 318"/>
                <a:gd name="T10" fmla="*/ 724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94DC48A-680E-4107-9E4F-8BC85CD09EC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A6F2672-78B9-414E-9F1C-ED6E6AFD16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7B4F701-5F58-473E-9712-53043CBA21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F99FF60-FB8C-4BDB-942C-C63B188C4D2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37D84290-DEC7-4342-8D56-51F9EF982F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BBD2130-D159-4A0C-A312-9F5EA7E5BB5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DF89FD0-9FDB-495F-A19C-56CB6F9BBD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FA4E3714-7CAC-4E61-80F3-2697E27297D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8F9DF93A-8FFD-4AFA-B690-11F8ADC8D98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349AE80F-72D4-44B6-B0CF-AE3F91D150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46CF9F78-6A80-4D9A-B315-9BA0CC2BB8A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479B392A-1D38-47B5-8ED2-FC071A3A104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531EE1F4-0CB4-4453-A747-09CC361214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7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E6E13D8E-17F3-4939-A72A-98C879125B4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60EC2FF-2802-4F62-99C0-B2E964D647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C236FEE-F070-4B70-AABA-613B0771DF9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00668F0-F18D-46FD-9C23-788BE2BBBE2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C13A67F-46B5-4A80-AE9B-B8BC36B30D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DFAAABA7-9E99-4306-83D4-90E8BC679A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8C2C60BC-BAA8-4684-A8F3-DDF75FAADA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E920FED1-FA28-4027-A032-D187350C18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4159B60-6671-466A-BFEF-285E4F7E9B2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C6E07BF7-6182-444E-8E78-26B91F69B0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3A8E2089-0094-4796-AC98-D33D611005B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2996B287-802D-49E9-8936-0BBD56EA9BF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2C42CA45-D092-4544-B573-93CCD5CD79C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3281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281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3AFC3992-B112-42EB-B39E-D4470549FE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2AF9CD04-7728-4C08-83F2-111F70A09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D6BD28DF-CC3D-465B-92A0-F52AA36FB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8B0BB-7CDA-4CFE-8318-0953796DA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18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7D14C185-6AF9-4827-B851-21043A8C7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EF6329B-343F-49F3-BE21-334952F5E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1F2E342-C80C-4963-9A0B-031CC05EF7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EB416-631F-4BF9-8225-F98698A9EF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6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6F698BE-9D1F-447E-9A87-0E07792EE6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7CEEA0ED-F0ED-4E5C-82BD-61DB821E8C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612853F4-1462-47B8-AE9E-19D514EDF7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17072-89D6-46EA-8E27-6305B7FE97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833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67CA3A8-8887-431B-A0DC-647D729672D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00F57F3-41E9-4E82-AA03-7F723C8BBE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D0560A3C-59E0-4719-974D-7F253B20EC0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D353391-31D8-4267-87CA-FF0223D6259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80EC5C6-905B-4B73-9909-AE658969A2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6 w 1722"/>
                <a:gd name="T1" fmla="*/ 58 h 66"/>
                <a:gd name="T2" fmla="*/ 1706 w 1722"/>
                <a:gd name="T3" fmla="*/ 52 h 66"/>
                <a:gd name="T4" fmla="*/ 0 w 1722"/>
                <a:gd name="T5" fmla="*/ 0 h 66"/>
                <a:gd name="T6" fmla="*/ 0 w 1722"/>
                <a:gd name="T7" fmla="*/ 40 h 66"/>
                <a:gd name="T8" fmla="*/ 1706 w 1722"/>
                <a:gd name="T9" fmla="*/ 58 h 66"/>
                <a:gd name="T10" fmla="*/ 1706 w 1722"/>
                <a:gd name="T11" fmla="*/ 58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B239338-9768-4734-8D1A-B4F0D0AB73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5E5FB5A-0AE0-4499-B317-A1AC348D4A2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7 w 975"/>
                <a:gd name="T1" fmla="*/ 48 h 101"/>
                <a:gd name="T2" fmla="*/ 967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7 w 975"/>
                <a:gd name="T9" fmla="*/ 48 h 101"/>
                <a:gd name="T10" fmla="*/ 967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AD2D766-2B29-40C7-BE17-3BA98E486B5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5 w 2141"/>
                <a:gd name="T7" fmla="*/ 0 h 198"/>
                <a:gd name="T8" fmla="*/ 212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745017E-0FB0-4F31-9E76-2BB97986561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54B59FB-D571-4DB1-B5C8-17946ECB5C6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58 w 2517"/>
                <a:gd name="T1" fmla="*/ 276 h 276"/>
                <a:gd name="T2" fmla="*/ 2493 w 2517"/>
                <a:gd name="T3" fmla="*/ 204 h 276"/>
                <a:gd name="T4" fmla="*/ 2236 w 2517"/>
                <a:gd name="T5" fmla="*/ 0 h 276"/>
                <a:gd name="T6" fmla="*/ 0 w 2517"/>
                <a:gd name="T7" fmla="*/ 276 h 276"/>
                <a:gd name="T8" fmla="*/ 2158 w 2517"/>
                <a:gd name="T9" fmla="*/ 276 h 276"/>
                <a:gd name="T10" fmla="*/ 2158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B6F775D6-8DAF-4005-A655-1A57697D384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A30A2CD-5C8A-49F1-901E-7C67E7D1A6F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1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1 w 729"/>
                <a:gd name="T7" fmla="*/ 240 h 240"/>
                <a:gd name="T8" fmla="*/ 721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326D7D8-28AB-43A0-B9DB-EECDC7A45F5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C8BAAE8-590C-4A5F-9130-26A4BDE1A5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1 w 729"/>
                <a:gd name="T1" fmla="*/ 318 h 318"/>
                <a:gd name="T2" fmla="*/ 721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1 w 729"/>
                <a:gd name="T9" fmla="*/ 318 h 318"/>
                <a:gd name="T10" fmla="*/ 721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1CE5DC0-ADF3-445A-849D-9DB6EC422E5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F209EC3-27A0-4417-965B-6E19FB9054D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6264FD2A-E57D-45B7-ACAA-F6F1C5916A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5387E50F-A849-4E95-982D-575C262C52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C9BCBBA5-72A7-4E64-BA07-9C15F4FFFE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1F5D8032-7DAE-429E-A793-FDA7202A8F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42A362E-3AC6-464D-9781-EF3847A35E0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D7269AF-D8B0-42B9-98B3-FF9A62253F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20FB1606-765D-48F3-AEDE-A3BA37BA4D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8E0431DA-0035-4604-9090-56EE499A40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ED556F09-1A0C-45BF-B827-D009F0EC7C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C1C3CBF1-1F03-4BF8-850E-1F84E8E6AB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5D2B2228-ADEA-48A5-AC91-AB23980D0BE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4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F28FFB7F-6B23-4F14-A155-4EC95D01F35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BA0AEABF-A2DC-4E46-A952-F0D5B01649D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EBA66D0F-8CA9-4CD0-89D1-95B7E5A936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7C56166-A893-4ECC-A09A-DF40AFF777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A130501-3562-4969-9C06-ABFF7050256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F5245E81-9781-4B0D-81F9-539F785CB5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1B73A646-7FB9-46D2-8173-2C6AF0A31E7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501F809B-C247-4614-96BE-68EF3B944BE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C61E689B-5884-49FB-9E53-62837AC153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BB5FF3F2-2A3E-4966-A2C3-00D15419C8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B5EE46A8-25A5-4B75-8662-34B0FF866E8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C9EA0AEB-627A-4D5E-BD2B-AF191F2534F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2EBB1DD3-2083-4573-8FCB-CD99101BD02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769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769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158AED2A-B856-49D4-9825-2D9E083404F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6B4FBC12-C861-48B9-82D5-997037FF3F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70C4F4BE-3ABC-4ED1-8F52-2445775FF1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3AD8-6B5D-476F-85B1-2C352D0E22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88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8D6CD4B4-6D5B-47EB-805F-6B797F48D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476B4B4-7CBE-4D70-AC88-0BE7E5DD25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F2B9FD7-3CA8-498B-BB62-934691F0C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CE95A-55D0-4E2C-9A40-1C8521BF13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42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BC5008CF-C25A-457D-87F4-3596EB894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6D0AE46-A17D-44F3-A2FB-15767F31FE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55C2B47F-FBD1-400A-97F2-7CAD24646F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F3AA4-7B12-4AAE-A68A-ADF93B4F5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727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89250B5D-9B79-4366-B3E3-33EE033F4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74995947-4F87-4382-BAF3-9425264AAE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7B7117D2-C5AC-4D97-86E3-09BE9A1DE4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0C980-9626-4625-A87A-BBE510074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174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D908F409-0B37-47FA-8008-BF0346E4A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E69439F9-FAEC-4485-A513-E77D31B31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47813726-27D2-4B62-8DC8-52BC9A81C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6CA1B-DA03-4F71-802D-9B24F86C95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47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6873AA8F-6226-4938-B3DC-5148D89D9F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C814401B-132E-4116-A4FB-BB58D0E67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DA9551BB-507B-4E16-A50E-295A42D24A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97A40-EBA7-474C-8813-D2F8E0C767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384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79D7E977-ABED-4DDA-9DE7-97DBEEF79C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46E79F47-31F8-4170-BB8A-2449378ACB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CDDE19D7-1EE8-44D4-AD96-B3261AEC49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0E457-1F1C-4131-85F7-2A4EB72CDC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8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91195E89-1D2A-49F6-9137-6436EF746E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9364C8F3-582F-45E8-AF6A-4D377E476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05F7850A-F7C4-43EB-9BD8-D6FF15607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7AE30-C1B5-4D31-83DE-A175BA85CE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46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887A6803-E949-472A-85F1-67DE92C513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B6C376EE-5586-4381-8E8C-BBDDAEDF2D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7B87C51-9226-4BF4-BE08-B1A2B1F709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6E1CF-59CB-4F1B-8F86-E27BEF0747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532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BE086BB4-3E8E-4190-92FC-7C7EFD2BE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292A041F-D618-4F90-9D38-DAD263B6E3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A2CD988D-0088-440A-8F58-67012B1989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903A8-436E-401E-8E6C-B76489F947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903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28F1F945-895E-4042-B2CA-071DEDF1D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7DA84809-91A5-4DDD-8F7E-AF541466ED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1573A361-DF70-4FB5-A4C9-A13D24A81C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D4B67-4CC6-405B-B13D-0FFE475162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372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7F4AA18F-82A3-4B58-8248-BE789EED9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C6EAAB2C-1FBD-4E7E-92E3-5985968C8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9138D4B4-5BBB-471D-B0D1-59E89B9F1F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39ED3-3361-4987-ADE7-CEA5F2AAE6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44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47D466C-D915-4839-91C9-6ED33381382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2C400280-ABBB-4788-94B9-977ACF2617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23A5E1B1-78A9-4AF7-BD9C-1F17AF67D62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2929982-BB76-43E5-8848-C1113539094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C8B18BA-2A67-4948-8C34-FFE7769AFFF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8 w 1722"/>
                <a:gd name="T1" fmla="*/ 59 h 66"/>
                <a:gd name="T2" fmla="*/ 1708 w 1722"/>
                <a:gd name="T3" fmla="*/ 53 h 66"/>
                <a:gd name="T4" fmla="*/ 0 w 1722"/>
                <a:gd name="T5" fmla="*/ 0 h 66"/>
                <a:gd name="T6" fmla="*/ 0 w 1722"/>
                <a:gd name="T7" fmla="*/ 41 h 66"/>
                <a:gd name="T8" fmla="*/ 1708 w 1722"/>
                <a:gd name="T9" fmla="*/ 59 h 66"/>
                <a:gd name="T10" fmla="*/ 1708 w 1722"/>
                <a:gd name="T11" fmla="*/ 59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3071903-64CD-40E1-B0E7-44C6B73C15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9F32AB9-FECE-42CE-9508-B9F38F750B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8 w 975"/>
                <a:gd name="T1" fmla="*/ 48 h 101"/>
                <a:gd name="T2" fmla="*/ 968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8 w 975"/>
                <a:gd name="T9" fmla="*/ 48 h 101"/>
                <a:gd name="T10" fmla="*/ 968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1A0353C9-C6A9-4167-A483-2B8EF700C5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7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7 w 2141"/>
                <a:gd name="T7" fmla="*/ 0 h 198"/>
                <a:gd name="T8" fmla="*/ 2127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D6CECD4-F17C-45D6-B6C2-F9D75F72DB2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C664E54-753A-4BCA-A151-146777BCB2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1 w 2517"/>
                <a:gd name="T1" fmla="*/ 276 h 276"/>
                <a:gd name="T2" fmla="*/ 2496 w 2517"/>
                <a:gd name="T3" fmla="*/ 204 h 276"/>
                <a:gd name="T4" fmla="*/ 2239 w 2517"/>
                <a:gd name="T5" fmla="*/ 0 h 276"/>
                <a:gd name="T6" fmla="*/ 0 w 2517"/>
                <a:gd name="T7" fmla="*/ 276 h 276"/>
                <a:gd name="T8" fmla="*/ 2161 w 2517"/>
                <a:gd name="T9" fmla="*/ 276 h 276"/>
                <a:gd name="T10" fmla="*/ 2161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F516518-CC87-4C34-9EFC-A7C7A6AC96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30142603-BCAD-47EC-B308-1DC3475A675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2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2 w 729"/>
                <a:gd name="T7" fmla="*/ 240 h 240"/>
                <a:gd name="T8" fmla="*/ 722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318AAF5-0DDF-4B04-B519-59DEA304394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3CD2412-3469-4F6F-AB79-4E0AB99C67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2 w 729"/>
                <a:gd name="T1" fmla="*/ 318 h 318"/>
                <a:gd name="T2" fmla="*/ 722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2 w 729"/>
                <a:gd name="T9" fmla="*/ 318 h 318"/>
                <a:gd name="T10" fmla="*/ 722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A22F510-8E93-48AA-8ECC-02AD5452A2C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8A73EB0-3DF4-4019-83CE-746B3D0C211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AC512FD-4683-4351-8CC3-208BC4DB66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A75904A-F409-4DE9-9485-180C7C327EB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1F4B67C3-5720-4BFF-94FC-BF958E43334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C186E7C4-81EA-4A3D-A95D-2BBAD0DE5C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637C84B-3B92-427F-A120-39DF2575E1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03F3A26E-DD89-48AE-8F32-D4D42A041DA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6E3212D-971D-43C4-8A50-0584461C027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8AA58BB1-948C-4AE1-B7D5-69101197CC0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FE9CEC40-1738-4563-AFA4-EDF28292FDE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5AB8224D-FFFF-4844-8406-E1CA3F81F11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8DAD7872-3235-47CF-8943-1CD6DB5B14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5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6EC613BA-47B1-4377-A131-BAA156F254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DAE3D4C7-9C78-419D-9C4D-A5C6A66283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E3E2B14-8466-49CE-ABE1-67F25F4D5C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2FF19FF-F0C8-41F6-978B-8D98FCEB7D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4FA793A1-B716-4DE0-AF64-BCCCCF1E75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2975BDF3-6B6F-4664-81AA-5A2986B6B1C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A5181578-EE05-4193-A90A-199E0762C43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1D010CB5-39C9-47FE-BE36-05AF4C5E2B0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4059B600-2B8A-4974-9AC6-BB2AC570CD6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955D8501-0D21-4B08-BC9E-FC8D597B38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9EDB3AA5-F09E-4963-9F8D-9FEE642E23C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DAEBED09-A67F-406B-829C-85AE10F1EA8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266329B4-7166-4B9A-B5ED-C00EDB3C2A9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3281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281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08CA95E6-5E09-4C50-B5AE-A038826F0D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D364C63D-35B7-4FF2-913C-262353C29F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0B5EDEF5-9B24-4266-924A-8F1B16E304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6414A-403B-49A1-854E-B6806AA2D7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45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2451A06D-AC63-4912-9F95-F1DE7409A6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8D1D1CF-3D23-41DC-9C76-9408BA61D2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47DB9C20-B3E3-4D18-8071-FDA313AE39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29CDB-9E64-4C50-9A22-0E238E776F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0857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3F1190C9-A062-4662-95B7-DC0B1290B7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A3C97230-3F6D-4167-8359-A431861F7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2BB2FB16-A64D-49DB-88FB-BC82437874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022BE-EE2D-484B-ADDE-736E8CDEE7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442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8BC6BEC6-0CBB-4914-92EF-C2DEA0CBB2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9AB96D56-F761-4543-BE5D-E7DC3C06BB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AC01BB24-65EF-4F8E-BC70-191D3BBB92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EA5DF-5C34-4133-846A-565A3F6B55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5770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F53023C0-3563-460B-B37A-F13BC111DD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11505140-05F9-4631-9743-D83243679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975D1ABF-2FE4-4104-91A0-844574BFD4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D741F-FDD7-4EA6-B569-285D6A243D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080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4AEA55E6-7980-4A2B-966A-2F7BD912D0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561D1EBA-6EA6-40CE-8F4F-71A073378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51B21FA1-818B-4FBC-8497-DF1442F60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2D51F-18FF-4F71-86E5-33ABBD04D4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739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F3881D77-2980-4FE7-AF6B-303D59074D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72A3F131-6DA5-4E75-A5BA-F307F5EDD9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180E1B22-3A7E-43A2-B7DB-E0E7BBF551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4595-08A4-48B0-B74C-5D90DCB209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89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DCC0B772-9F8C-43F2-9775-A54A3F0C50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B673C094-4257-41AD-ADB4-A3AF34AC9B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94901287-811C-49A3-B203-1FDD6076DD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B1202-54EC-4F7F-B2CC-C7003E5547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1848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B00E6D0F-02D7-423F-8C7D-7DAD610E7C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440C45FE-3403-4F53-9F45-08FE62EFFD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B0536776-99FA-4121-8D4D-FEDCB2ECA1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72CF-524B-40F8-8B37-FA6566890F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4298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8FE9BA32-E81B-4DCD-9D34-BBF844D3A1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F9ECF9C0-EA97-43A2-81FD-87CE40355D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D6DFD501-1446-47A3-BF27-3CD623A03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D9BBF-FDC8-4DD2-92E2-E1726FEB2C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880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8EB357D-6B17-46B2-A41D-6FECD6A7FF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17272E33-4460-471C-961D-9CAF534D6F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C6BD1903-85A7-4A93-8141-80A4DEED9F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43207-7826-4A6D-84F3-87D1643AB9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189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FEF2ED54-0B4B-4C0D-8C11-F123EC485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39A3BFA-D891-460A-A263-F737F57D9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D6E50B17-C36F-45E1-966D-2B23A72F06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35FEF-E1BA-465E-A784-6E49FE7571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99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35BEEFE5-C3C7-44C7-8E9C-5EFF3069A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C826DAB3-7E7A-4801-9242-5D22CC78B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D284D152-4B5B-4B09-879D-CE7C210F6F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1BF8E-3804-4E47-8F6B-A2E43A9CF4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0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7DC96F5B-701C-480B-B099-2783F0E77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4D6647F1-9AAE-49A2-BB14-A5EA83AECE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2B2EC4E3-7950-45AF-B46D-0879DE3E16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36849-686A-4B21-956B-0C54B9F9C6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23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84D12921-88D7-4627-BC98-EB429B7FE9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F6DB092D-DDA5-4BBF-9751-927E4C31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768E6BB9-E98E-4C9C-A764-C40191F5E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B7407-A3DD-41D5-874D-29795F0397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09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808310D7-CDEF-4304-83C4-A8D2F63E1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1EA02220-FDF7-4AF4-91B5-F32151F8AD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28A8E43C-D0CC-4C70-8EF7-FBBCD6C222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F42D9-B007-47B5-97FA-C73F6D1AC1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8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E4F71534-E4FD-4B44-B479-F7143E0CFC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E9F92D07-5F0E-45CB-A582-A8FDBCAA60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77FCBA10-F30F-4939-9735-03894631D2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097FB-F624-4497-AAA3-A476863526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33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83E0D62B-4C55-4F3E-BCD5-4762F5BE6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E7F465F4-ABB9-4E5A-B667-2BF60FE82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26179764-464E-4DFD-8947-1C5E119856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1494D-ED27-4D30-91DD-7052F52EBF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8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092B308-3051-4B99-BE89-DE5852B4B7B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31747" name="Freeform 3">
              <a:extLst>
                <a:ext uri="{FF2B5EF4-FFF2-40B4-BE49-F238E27FC236}">
                  <a16:creationId xmlns:a16="http://schemas.microsoft.com/office/drawing/2014/main" id="{34471DA9-BCAA-4E63-8092-FE0DD64D0D5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48" name="Freeform 4">
              <a:extLst>
                <a:ext uri="{FF2B5EF4-FFF2-40B4-BE49-F238E27FC236}">
                  <a16:creationId xmlns:a16="http://schemas.microsoft.com/office/drawing/2014/main" id="{1E72CB0E-EF43-4ADF-9D08-48C27A2618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49" name="Freeform 5">
              <a:extLst>
                <a:ext uri="{FF2B5EF4-FFF2-40B4-BE49-F238E27FC236}">
                  <a16:creationId xmlns:a16="http://schemas.microsoft.com/office/drawing/2014/main" id="{A537E454-845C-466A-8CD1-318F489FBE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5B5E2CC3-4F15-411D-965F-C12D0BE64D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2 w 1722"/>
                <a:gd name="T1" fmla="*/ 61 h 66"/>
                <a:gd name="T2" fmla="*/ 1712 w 1722"/>
                <a:gd name="T3" fmla="*/ 55 h 66"/>
                <a:gd name="T4" fmla="*/ 0 w 1722"/>
                <a:gd name="T5" fmla="*/ 0 h 66"/>
                <a:gd name="T6" fmla="*/ 0 w 1722"/>
                <a:gd name="T7" fmla="*/ 43 h 66"/>
                <a:gd name="T8" fmla="*/ 1712 w 1722"/>
                <a:gd name="T9" fmla="*/ 61 h 66"/>
                <a:gd name="T10" fmla="*/ 1712 w 1722"/>
                <a:gd name="T11" fmla="*/ 61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" name="Freeform 7">
              <a:extLst>
                <a:ext uri="{FF2B5EF4-FFF2-40B4-BE49-F238E27FC236}">
                  <a16:creationId xmlns:a16="http://schemas.microsoft.com/office/drawing/2014/main" id="{432D875A-8148-47C1-9B86-619BDE4A26A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4A457F00-A7BA-4946-B9A0-42F95924F5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0 w 975"/>
                <a:gd name="T1" fmla="*/ 48 h 101"/>
                <a:gd name="T2" fmla="*/ 970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0 w 975"/>
                <a:gd name="T9" fmla="*/ 48 h 101"/>
                <a:gd name="T10" fmla="*/ 970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630CEE12-4C93-4ED9-AFBD-7A8B36C90D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1 w 2141"/>
                <a:gd name="T7" fmla="*/ 0 h 198"/>
                <a:gd name="T8" fmla="*/ 213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Freeform 10">
              <a:extLst>
                <a:ext uri="{FF2B5EF4-FFF2-40B4-BE49-F238E27FC236}">
                  <a16:creationId xmlns:a16="http://schemas.microsoft.com/office/drawing/2014/main" id="{B1AA9DDD-46AA-4D88-AED1-C81F0EDDAD9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79B83A26-2A23-4CAE-93BE-7F1C2DD661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7 w 2517"/>
                <a:gd name="T1" fmla="*/ 276 h 276"/>
                <a:gd name="T2" fmla="*/ 2502 w 2517"/>
                <a:gd name="T3" fmla="*/ 204 h 276"/>
                <a:gd name="T4" fmla="*/ 2245 w 2517"/>
                <a:gd name="T5" fmla="*/ 0 h 276"/>
                <a:gd name="T6" fmla="*/ 0 w 2517"/>
                <a:gd name="T7" fmla="*/ 276 h 276"/>
                <a:gd name="T8" fmla="*/ 2167 w 2517"/>
                <a:gd name="T9" fmla="*/ 276 h 276"/>
                <a:gd name="T10" fmla="*/ 2167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Freeform 12">
              <a:extLst>
                <a:ext uri="{FF2B5EF4-FFF2-40B4-BE49-F238E27FC236}">
                  <a16:creationId xmlns:a16="http://schemas.microsoft.com/office/drawing/2014/main" id="{7AFC8B89-2390-48E6-8820-5001C0B5123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0F888DFE-87B6-4EB7-8F53-DE25662E37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4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4 w 729"/>
                <a:gd name="T7" fmla="*/ 240 h 240"/>
                <a:gd name="T8" fmla="*/ 724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Freeform 14">
              <a:extLst>
                <a:ext uri="{FF2B5EF4-FFF2-40B4-BE49-F238E27FC236}">
                  <a16:creationId xmlns:a16="http://schemas.microsoft.com/office/drawing/2014/main" id="{674CF114-A816-41E9-B0AC-33271A79691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F3689291-AA16-43F9-A1A8-A4AB81E95E1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4 w 729"/>
                <a:gd name="T1" fmla="*/ 318 h 318"/>
                <a:gd name="T2" fmla="*/ 724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4 w 729"/>
                <a:gd name="T9" fmla="*/ 318 h 318"/>
                <a:gd name="T10" fmla="*/ 724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Freeform 16">
              <a:extLst>
                <a:ext uri="{FF2B5EF4-FFF2-40B4-BE49-F238E27FC236}">
                  <a16:creationId xmlns:a16="http://schemas.microsoft.com/office/drawing/2014/main" id="{0C5C0FFB-624C-425A-89CA-CD2A9E1C65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1" name="Freeform 17">
              <a:extLst>
                <a:ext uri="{FF2B5EF4-FFF2-40B4-BE49-F238E27FC236}">
                  <a16:creationId xmlns:a16="http://schemas.microsoft.com/office/drawing/2014/main" id="{40E5CBC9-6E36-4754-8C24-C1AB776C4F7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2" name="Freeform 18">
              <a:extLst>
                <a:ext uri="{FF2B5EF4-FFF2-40B4-BE49-F238E27FC236}">
                  <a16:creationId xmlns:a16="http://schemas.microsoft.com/office/drawing/2014/main" id="{2385C500-718E-49E9-8E26-109769AF3C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91FEF4A5-D350-443B-B2B7-1BDC0B5DB6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Freeform 20">
              <a:extLst>
                <a:ext uri="{FF2B5EF4-FFF2-40B4-BE49-F238E27FC236}">
                  <a16:creationId xmlns:a16="http://schemas.microsoft.com/office/drawing/2014/main" id="{677C942D-3800-44B2-85D9-0441F8B39E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EE70E754-BDF8-4187-ABE7-888CBC70A0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Freeform 22">
              <a:extLst>
                <a:ext uri="{FF2B5EF4-FFF2-40B4-BE49-F238E27FC236}">
                  <a16:creationId xmlns:a16="http://schemas.microsoft.com/office/drawing/2014/main" id="{9B739F1C-E313-4142-B92C-58C3DF20A25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7" name="Freeform 23">
              <a:extLst>
                <a:ext uri="{FF2B5EF4-FFF2-40B4-BE49-F238E27FC236}">
                  <a16:creationId xmlns:a16="http://schemas.microsoft.com/office/drawing/2014/main" id="{7DCEB8D5-C328-44A5-9E5E-40E8562844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8" name="Freeform 24">
              <a:extLst>
                <a:ext uri="{FF2B5EF4-FFF2-40B4-BE49-F238E27FC236}">
                  <a16:creationId xmlns:a16="http://schemas.microsoft.com/office/drawing/2014/main" id="{A5CEC81A-51FE-4A2B-B9CF-1764C2E602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E9788226-2BEC-442A-AB81-41429EC0F92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Freeform 26">
              <a:extLst>
                <a:ext uri="{FF2B5EF4-FFF2-40B4-BE49-F238E27FC236}">
                  <a16:creationId xmlns:a16="http://schemas.microsoft.com/office/drawing/2014/main" id="{7369D2DD-2225-471F-8CE5-3D20951BAC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1" name="Freeform 27">
              <a:extLst>
                <a:ext uri="{FF2B5EF4-FFF2-40B4-BE49-F238E27FC236}">
                  <a16:creationId xmlns:a16="http://schemas.microsoft.com/office/drawing/2014/main" id="{0C600794-3C43-4031-B65E-BD6EF2690D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01EDBA86-C198-4920-BAD1-2C0298F423F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7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Freeform 29">
              <a:extLst>
                <a:ext uri="{FF2B5EF4-FFF2-40B4-BE49-F238E27FC236}">
                  <a16:creationId xmlns:a16="http://schemas.microsoft.com/office/drawing/2014/main" id="{0A34763F-AA73-44AA-A069-D86C7822E55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BBF4D721-A10A-408A-83C6-5FC1DFEAC0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Freeform 31">
              <a:extLst>
                <a:ext uri="{FF2B5EF4-FFF2-40B4-BE49-F238E27FC236}">
                  <a16:creationId xmlns:a16="http://schemas.microsoft.com/office/drawing/2014/main" id="{00EC2D1A-BB79-4269-B45B-2BD10E841CD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6" name="Freeform 32">
              <a:extLst>
                <a:ext uri="{FF2B5EF4-FFF2-40B4-BE49-F238E27FC236}">
                  <a16:creationId xmlns:a16="http://schemas.microsoft.com/office/drawing/2014/main" id="{DC87EABE-BFF7-4DEB-9872-AFBD1D56064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7" name="Freeform 33">
              <a:extLst>
                <a:ext uri="{FF2B5EF4-FFF2-40B4-BE49-F238E27FC236}">
                  <a16:creationId xmlns:a16="http://schemas.microsoft.com/office/drawing/2014/main" id="{84A4EA11-5DB1-476E-A394-1AAF0F9BDF9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8" name="Freeform 34">
              <a:extLst>
                <a:ext uri="{FF2B5EF4-FFF2-40B4-BE49-F238E27FC236}">
                  <a16:creationId xmlns:a16="http://schemas.microsoft.com/office/drawing/2014/main" id="{6DABD017-973C-4AE6-957D-5F0AE443B6F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9" name="Freeform 35">
              <a:extLst>
                <a:ext uri="{FF2B5EF4-FFF2-40B4-BE49-F238E27FC236}">
                  <a16:creationId xmlns:a16="http://schemas.microsoft.com/office/drawing/2014/main" id="{A401FECC-1B9D-4BC6-8D76-961E0CFC66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80" name="Freeform 36">
              <a:extLst>
                <a:ext uri="{FF2B5EF4-FFF2-40B4-BE49-F238E27FC236}">
                  <a16:creationId xmlns:a16="http://schemas.microsoft.com/office/drawing/2014/main" id="{A031EC2F-D6AC-4142-B2F7-8DC20E4EBB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81" name="Freeform 37">
              <a:extLst>
                <a:ext uri="{FF2B5EF4-FFF2-40B4-BE49-F238E27FC236}">
                  <a16:creationId xmlns:a16="http://schemas.microsoft.com/office/drawing/2014/main" id="{072524FB-C2DC-49EF-9F2A-13812762F0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82" name="Freeform 38">
              <a:extLst>
                <a:ext uri="{FF2B5EF4-FFF2-40B4-BE49-F238E27FC236}">
                  <a16:creationId xmlns:a16="http://schemas.microsoft.com/office/drawing/2014/main" id="{B711FBD3-4795-40DA-B473-4B528046A1F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68" name="Group 39">
              <a:extLst>
                <a:ext uri="{FF2B5EF4-FFF2-40B4-BE49-F238E27FC236}">
                  <a16:creationId xmlns:a16="http://schemas.microsoft.com/office/drawing/2014/main" id="{9E2EFA99-38F4-4EAE-AFB2-48CC6218236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31784" name="Freeform 40">
                <a:extLst>
                  <a:ext uri="{FF2B5EF4-FFF2-40B4-BE49-F238E27FC236}">
                    <a16:creationId xmlns:a16="http://schemas.microsoft.com/office/drawing/2014/main" id="{616DB34B-CF50-4894-97E7-39D096B6B9B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785" name="Freeform 41">
                <a:extLst>
                  <a:ext uri="{FF2B5EF4-FFF2-40B4-BE49-F238E27FC236}">
                    <a16:creationId xmlns:a16="http://schemas.microsoft.com/office/drawing/2014/main" id="{0EF75AD1-9C9C-4092-8966-799DF4A30A8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31786" name="Rectangle 42">
            <a:extLst>
              <a:ext uri="{FF2B5EF4-FFF2-40B4-BE49-F238E27FC236}">
                <a16:creationId xmlns:a16="http://schemas.microsoft.com/office/drawing/2014/main" id="{8D6B6968-868F-4B5B-95AE-70B5FF9DE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1787" name="Rectangle 43">
            <a:extLst>
              <a:ext uri="{FF2B5EF4-FFF2-40B4-BE49-F238E27FC236}">
                <a16:creationId xmlns:a16="http://schemas.microsoft.com/office/drawing/2014/main" id="{FEE7766E-CA42-472C-ADA8-CAF3A9E5A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1788" name="Rectangle 44">
            <a:extLst>
              <a:ext uri="{FF2B5EF4-FFF2-40B4-BE49-F238E27FC236}">
                <a16:creationId xmlns:a16="http://schemas.microsoft.com/office/drawing/2014/main" id="{FDB3F81D-376A-4DD5-88DE-09E5A18723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89" name="Rectangle 45">
            <a:extLst>
              <a:ext uri="{FF2B5EF4-FFF2-40B4-BE49-F238E27FC236}">
                <a16:creationId xmlns:a16="http://schemas.microsoft.com/office/drawing/2014/main" id="{85844B14-C74E-4EFB-8375-DE4945BB11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90" name="Rectangle 46">
            <a:extLst>
              <a:ext uri="{FF2B5EF4-FFF2-40B4-BE49-F238E27FC236}">
                <a16:creationId xmlns:a16="http://schemas.microsoft.com/office/drawing/2014/main" id="{3F8EFFE2-8950-4ACF-9428-E9B0F50178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40DE2E-01CF-493E-BD99-EECAC25844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7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53D15A2E-9BA7-4D44-B5EF-AB40EF2C296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26627" name="Freeform 3">
              <a:extLst>
                <a:ext uri="{FF2B5EF4-FFF2-40B4-BE49-F238E27FC236}">
                  <a16:creationId xmlns:a16="http://schemas.microsoft.com/office/drawing/2014/main" id="{190F225C-3C3B-4008-873B-BB964C7F033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28" name="Freeform 4">
              <a:extLst>
                <a:ext uri="{FF2B5EF4-FFF2-40B4-BE49-F238E27FC236}">
                  <a16:creationId xmlns:a16="http://schemas.microsoft.com/office/drawing/2014/main" id="{CBAB5DC5-7E9A-4C79-ACA7-E084DAABB9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29" name="Freeform 5">
              <a:extLst>
                <a:ext uri="{FF2B5EF4-FFF2-40B4-BE49-F238E27FC236}">
                  <a16:creationId xmlns:a16="http://schemas.microsoft.com/office/drawing/2014/main" id="{5C03351A-766E-4950-A697-1DB56ABE2E8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712204A0-76E3-4434-8BB1-4D740B1692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6 w 1722"/>
                <a:gd name="T1" fmla="*/ 58 h 66"/>
                <a:gd name="T2" fmla="*/ 1706 w 1722"/>
                <a:gd name="T3" fmla="*/ 52 h 66"/>
                <a:gd name="T4" fmla="*/ 0 w 1722"/>
                <a:gd name="T5" fmla="*/ 0 h 66"/>
                <a:gd name="T6" fmla="*/ 0 w 1722"/>
                <a:gd name="T7" fmla="*/ 40 h 66"/>
                <a:gd name="T8" fmla="*/ 1706 w 1722"/>
                <a:gd name="T9" fmla="*/ 58 h 66"/>
                <a:gd name="T10" fmla="*/ 1706 w 1722"/>
                <a:gd name="T11" fmla="*/ 58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Freeform 7">
              <a:extLst>
                <a:ext uri="{FF2B5EF4-FFF2-40B4-BE49-F238E27FC236}">
                  <a16:creationId xmlns:a16="http://schemas.microsoft.com/office/drawing/2014/main" id="{80AD0100-9E14-49BA-BCB3-74F6658FCCF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1" name="Freeform 8">
              <a:extLst>
                <a:ext uri="{FF2B5EF4-FFF2-40B4-BE49-F238E27FC236}">
                  <a16:creationId xmlns:a16="http://schemas.microsoft.com/office/drawing/2014/main" id="{63CB2F14-069A-4921-BEDE-4E4C7A1B1EA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7 w 975"/>
                <a:gd name="T1" fmla="*/ 48 h 101"/>
                <a:gd name="T2" fmla="*/ 967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7 w 975"/>
                <a:gd name="T9" fmla="*/ 48 h 101"/>
                <a:gd name="T10" fmla="*/ 967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B8C16871-8BA2-4C02-8D12-FC7637EDC52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5 w 2141"/>
                <a:gd name="T7" fmla="*/ 0 h 198"/>
                <a:gd name="T8" fmla="*/ 212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Freeform 10">
              <a:extLst>
                <a:ext uri="{FF2B5EF4-FFF2-40B4-BE49-F238E27FC236}">
                  <a16:creationId xmlns:a16="http://schemas.microsoft.com/office/drawing/2014/main" id="{3AA924CC-A774-4C4E-8D60-0AE2A2B1D0C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1F68BD8B-6BBD-419F-A09D-8E6E27096B1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58 w 2517"/>
                <a:gd name="T1" fmla="*/ 276 h 276"/>
                <a:gd name="T2" fmla="*/ 2493 w 2517"/>
                <a:gd name="T3" fmla="*/ 204 h 276"/>
                <a:gd name="T4" fmla="*/ 2236 w 2517"/>
                <a:gd name="T5" fmla="*/ 0 h 276"/>
                <a:gd name="T6" fmla="*/ 0 w 2517"/>
                <a:gd name="T7" fmla="*/ 276 h 276"/>
                <a:gd name="T8" fmla="*/ 2158 w 2517"/>
                <a:gd name="T9" fmla="*/ 276 h 276"/>
                <a:gd name="T10" fmla="*/ 2158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Freeform 12">
              <a:extLst>
                <a:ext uri="{FF2B5EF4-FFF2-40B4-BE49-F238E27FC236}">
                  <a16:creationId xmlns:a16="http://schemas.microsoft.com/office/drawing/2014/main" id="{EE797235-B466-4389-A1B2-66F60AECA7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03E24693-284C-47BD-B59C-6DDFC7EDA6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1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1 w 729"/>
                <a:gd name="T7" fmla="*/ 240 h 240"/>
                <a:gd name="T8" fmla="*/ 721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Freeform 14">
              <a:extLst>
                <a:ext uri="{FF2B5EF4-FFF2-40B4-BE49-F238E27FC236}">
                  <a16:creationId xmlns:a16="http://schemas.microsoft.com/office/drawing/2014/main" id="{0DAFB71B-D08E-44CD-8EC7-F37DB19814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DF32F543-DAC2-465D-A3A6-2554C20E41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1 w 729"/>
                <a:gd name="T1" fmla="*/ 318 h 318"/>
                <a:gd name="T2" fmla="*/ 721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1 w 729"/>
                <a:gd name="T9" fmla="*/ 318 h 318"/>
                <a:gd name="T10" fmla="*/ 721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Freeform 16">
              <a:extLst>
                <a:ext uri="{FF2B5EF4-FFF2-40B4-BE49-F238E27FC236}">
                  <a16:creationId xmlns:a16="http://schemas.microsoft.com/office/drawing/2014/main" id="{DD45622E-056B-453D-9DA4-44A7BF147C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41" name="Freeform 17">
              <a:extLst>
                <a:ext uri="{FF2B5EF4-FFF2-40B4-BE49-F238E27FC236}">
                  <a16:creationId xmlns:a16="http://schemas.microsoft.com/office/drawing/2014/main" id="{FAAE4DF6-09EB-454E-95CB-B42D6294074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42" name="Freeform 18">
              <a:extLst>
                <a:ext uri="{FF2B5EF4-FFF2-40B4-BE49-F238E27FC236}">
                  <a16:creationId xmlns:a16="http://schemas.microsoft.com/office/drawing/2014/main" id="{407A22A5-42B8-4654-A42F-1DEE8AE0925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D9D53CF3-B3A4-4D65-A5B0-4DB221E089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Freeform 20">
              <a:extLst>
                <a:ext uri="{FF2B5EF4-FFF2-40B4-BE49-F238E27FC236}">
                  <a16:creationId xmlns:a16="http://schemas.microsoft.com/office/drawing/2014/main" id="{C5C98789-F07B-4F77-BCAD-54B926B2CB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36AAEF8E-A035-4811-93AC-4FA73544D1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Freeform 22">
              <a:extLst>
                <a:ext uri="{FF2B5EF4-FFF2-40B4-BE49-F238E27FC236}">
                  <a16:creationId xmlns:a16="http://schemas.microsoft.com/office/drawing/2014/main" id="{DBD4B875-E621-4725-A3ED-1A96F38CD67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47" name="Freeform 23">
              <a:extLst>
                <a:ext uri="{FF2B5EF4-FFF2-40B4-BE49-F238E27FC236}">
                  <a16:creationId xmlns:a16="http://schemas.microsoft.com/office/drawing/2014/main" id="{1E95C8FF-5056-43E8-8D30-411FB7E434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48" name="Freeform 24">
              <a:extLst>
                <a:ext uri="{FF2B5EF4-FFF2-40B4-BE49-F238E27FC236}">
                  <a16:creationId xmlns:a16="http://schemas.microsoft.com/office/drawing/2014/main" id="{9C14C663-D950-42E0-B5C0-EB32621BD86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C87A605C-2110-437D-93FC-6914C492B88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Freeform 26">
              <a:extLst>
                <a:ext uri="{FF2B5EF4-FFF2-40B4-BE49-F238E27FC236}">
                  <a16:creationId xmlns:a16="http://schemas.microsoft.com/office/drawing/2014/main" id="{13156F80-0BA9-4B93-A104-EC2A97FAA1E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51" name="Freeform 27">
              <a:extLst>
                <a:ext uri="{FF2B5EF4-FFF2-40B4-BE49-F238E27FC236}">
                  <a16:creationId xmlns:a16="http://schemas.microsoft.com/office/drawing/2014/main" id="{F59DB34A-933F-4953-9EDE-F779094EC8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81" name="Freeform 28">
              <a:extLst>
                <a:ext uri="{FF2B5EF4-FFF2-40B4-BE49-F238E27FC236}">
                  <a16:creationId xmlns:a16="http://schemas.microsoft.com/office/drawing/2014/main" id="{14257627-86E8-4ABC-AD8C-7DAC7B3D0C3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4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Freeform 29">
              <a:extLst>
                <a:ext uri="{FF2B5EF4-FFF2-40B4-BE49-F238E27FC236}">
                  <a16:creationId xmlns:a16="http://schemas.microsoft.com/office/drawing/2014/main" id="{3FDA2555-9323-488A-A409-59C80F94882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83" name="Freeform 30">
              <a:extLst>
                <a:ext uri="{FF2B5EF4-FFF2-40B4-BE49-F238E27FC236}">
                  <a16:creationId xmlns:a16="http://schemas.microsoft.com/office/drawing/2014/main" id="{6DCC3F15-715E-4040-ACB9-E6F5B4EC1C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Freeform 31">
              <a:extLst>
                <a:ext uri="{FF2B5EF4-FFF2-40B4-BE49-F238E27FC236}">
                  <a16:creationId xmlns:a16="http://schemas.microsoft.com/office/drawing/2014/main" id="{1CF82112-EF08-4A21-A2F4-D5586AAA663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56" name="Freeform 32">
              <a:extLst>
                <a:ext uri="{FF2B5EF4-FFF2-40B4-BE49-F238E27FC236}">
                  <a16:creationId xmlns:a16="http://schemas.microsoft.com/office/drawing/2014/main" id="{174CAA35-FCD8-4129-A040-634BA187E01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57" name="Freeform 33">
              <a:extLst>
                <a:ext uri="{FF2B5EF4-FFF2-40B4-BE49-F238E27FC236}">
                  <a16:creationId xmlns:a16="http://schemas.microsoft.com/office/drawing/2014/main" id="{12794C2A-034B-4FB7-9C65-F2C7B0EF8D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58" name="Freeform 34">
              <a:extLst>
                <a:ext uri="{FF2B5EF4-FFF2-40B4-BE49-F238E27FC236}">
                  <a16:creationId xmlns:a16="http://schemas.microsoft.com/office/drawing/2014/main" id="{FAE62206-823C-489F-98A7-FCCBDF011A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59" name="Freeform 35">
              <a:extLst>
                <a:ext uri="{FF2B5EF4-FFF2-40B4-BE49-F238E27FC236}">
                  <a16:creationId xmlns:a16="http://schemas.microsoft.com/office/drawing/2014/main" id="{21CD9FD1-CAEF-4A34-91E0-A623DC2DEDC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60" name="Freeform 36">
              <a:extLst>
                <a:ext uri="{FF2B5EF4-FFF2-40B4-BE49-F238E27FC236}">
                  <a16:creationId xmlns:a16="http://schemas.microsoft.com/office/drawing/2014/main" id="{A58AEC9F-B3C5-4060-B7AF-DC6A8356928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61" name="Freeform 37">
              <a:extLst>
                <a:ext uri="{FF2B5EF4-FFF2-40B4-BE49-F238E27FC236}">
                  <a16:creationId xmlns:a16="http://schemas.microsoft.com/office/drawing/2014/main" id="{F2EDC2B4-6A65-4D67-91D4-06BDFC673B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62" name="Freeform 38">
              <a:extLst>
                <a:ext uri="{FF2B5EF4-FFF2-40B4-BE49-F238E27FC236}">
                  <a16:creationId xmlns:a16="http://schemas.microsoft.com/office/drawing/2014/main" id="{49D72FA7-5082-4627-AD01-6F73B3D9E1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2092" name="Group 39">
              <a:extLst>
                <a:ext uri="{FF2B5EF4-FFF2-40B4-BE49-F238E27FC236}">
                  <a16:creationId xmlns:a16="http://schemas.microsoft.com/office/drawing/2014/main" id="{4BED2F14-279F-4A01-A253-2A36196EA3A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6664" name="Freeform 40">
                <a:extLst>
                  <a:ext uri="{FF2B5EF4-FFF2-40B4-BE49-F238E27FC236}">
                    <a16:creationId xmlns:a16="http://schemas.microsoft.com/office/drawing/2014/main" id="{33F5A457-E597-495F-9B15-CCFEABC758D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665" name="Freeform 41">
                <a:extLst>
                  <a:ext uri="{FF2B5EF4-FFF2-40B4-BE49-F238E27FC236}">
                    <a16:creationId xmlns:a16="http://schemas.microsoft.com/office/drawing/2014/main" id="{AABF1594-AD2B-4A8D-8177-9564576FA27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6666" name="Rectangle 42">
            <a:extLst>
              <a:ext uri="{FF2B5EF4-FFF2-40B4-BE49-F238E27FC236}">
                <a16:creationId xmlns:a16="http://schemas.microsoft.com/office/drawing/2014/main" id="{BD0AA322-68F1-4148-93F5-B54A576DE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6667" name="Rectangle 43">
            <a:extLst>
              <a:ext uri="{FF2B5EF4-FFF2-40B4-BE49-F238E27FC236}">
                <a16:creationId xmlns:a16="http://schemas.microsoft.com/office/drawing/2014/main" id="{35C8F5BC-7608-491F-91B4-A7320A615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6668" name="Rectangle 44">
            <a:extLst>
              <a:ext uri="{FF2B5EF4-FFF2-40B4-BE49-F238E27FC236}">
                <a16:creationId xmlns:a16="http://schemas.microsoft.com/office/drawing/2014/main" id="{96352AE3-339E-4C2C-B8CF-73D4D5851B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69" name="Rectangle 45">
            <a:extLst>
              <a:ext uri="{FF2B5EF4-FFF2-40B4-BE49-F238E27FC236}">
                <a16:creationId xmlns:a16="http://schemas.microsoft.com/office/drawing/2014/main" id="{5FB29D0B-DC3D-4B86-8247-A8FF67064F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70" name="Rectangle 46">
            <a:extLst>
              <a:ext uri="{FF2B5EF4-FFF2-40B4-BE49-F238E27FC236}">
                <a16:creationId xmlns:a16="http://schemas.microsoft.com/office/drawing/2014/main" id="{36F26B70-F761-4FEE-BF38-A210980A38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98BF0E-B75E-44DF-B348-D874187C0B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8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7D7C6C5-16F8-43F0-850A-5ADF294DCAD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31747" name="Freeform 3">
              <a:extLst>
                <a:ext uri="{FF2B5EF4-FFF2-40B4-BE49-F238E27FC236}">
                  <a16:creationId xmlns:a16="http://schemas.microsoft.com/office/drawing/2014/main" id="{4F31227C-8253-4F60-91B8-53DF8AEC24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48" name="Freeform 4">
              <a:extLst>
                <a:ext uri="{FF2B5EF4-FFF2-40B4-BE49-F238E27FC236}">
                  <a16:creationId xmlns:a16="http://schemas.microsoft.com/office/drawing/2014/main" id="{DCBE5DF8-7F40-43E5-9EF1-FDA75F58190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49" name="Freeform 5">
              <a:extLst>
                <a:ext uri="{FF2B5EF4-FFF2-40B4-BE49-F238E27FC236}">
                  <a16:creationId xmlns:a16="http://schemas.microsoft.com/office/drawing/2014/main" id="{A2FB4B97-2D2A-4FA4-B9C7-DA060AC36B5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A5BC927B-156C-4A79-A0D0-76AFB77F7DC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8 w 1722"/>
                <a:gd name="T1" fmla="*/ 59 h 66"/>
                <a:gd name="T2" fmla="*/ 1708 w 1722"/>
                <a:gd name="T3" fmla="*/ 53 h 66"/>
                <a:gd name="T4" fmla="*/ 0 w 1722"/>
                <a:gd name="T5" fmla="*/ 0 h 66"/>
                <a:gd name="T6" fmla="*/ 0 w 1722"/>
                <a:gd name="T7" fmla="*/ 41 h 66"/>
                <a:gd name="T8" fmla="*/ 1708 w 1722"/>
                <a:gd name="T9" fmla="*/ 59 h 66"/>
                <a:gd name="T10" fmla="*/ 1708 w 1722"/>
                <a:gd name="T11" fmla="*/ 59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" name="Freeform 7">
              <a:extLst>
                <a:ext uri="{FF2B5EF4-FFF2-40B4-BE49-F238E27FC236}">
                  <a16:creationId xmlns:a16="http://schemas.microsoft.com/office/drawing/2014/main" id="{C601F49F-C20F-4322-99F5-2677B13BD37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DA06CAED-0C16-481E-9DEF-048C27B1B3D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8 w 975"/>
                <a:gd name="T1" fmla="*/ 48 h 101"/>
                <a:gd name="T2" fmla="*/ 968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8 w 975"/>
                <a:gd name="T9" fmla="*/ 48 h 101"/>
                <a:gd name="T10" fmla="*/ 968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362B270C-95DD-4259-883A-A5930AE94B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7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7 w 2141"/>
                <a:gd name="T7" fmla="*/ 0 h 198"/>
                <a:gd name="T8" fmla="*/ 2127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Freeform 10">
              <a:extLst>
                <a:ext uri="{FF2B5EF4-FFF2-40B4-BE49-F238E27FC236}">
                  <a16:creationId xmlns:a16="http://schemas.microsoft.com/office/drawing/2014/main" id="{F6D83018-B617-4673-B8EB-299DDBFC49F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64B78C0E-1B20-4B57-BD08-6684CF34D5F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1 w 2517"/>
                <a:gd name="T1" fmla="*/ 276 h 276"/>
                <a:gd name="T2" fmla="*/ 2496 w 2517"/>
                <a:gd name="T3" fmla="*/ 204 h 276"/>
                <a:gd name="T4" fmla="*/ 2239 w 2517"/>
                <a:gd name="T5" fmla="*/ 0 h 276"/>
                <a:gd name="T6" fmla="*/ 0 w 2517"/>
                <a:gd name="T7" fmla="*/ 276 h 276"/>
                <a:gd name="T8" fmla="*/ 2161 w 2517"/>
                <a:gd name="T9" fmla="*/ 276 h 276"/>
                <a:gd name="T10" fmla="*/ 2161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Freeform 12">
              <a:extLst>
                <a:ext uri="{FF2B5EF4-FFF2-40B4-BE49-F238E27FC236}">
                  <a16:creationId xmlns:a16="http://schemas.microsoft.com/office/drawing/2014/main" id="{0A67AAB8-9C26-499B-A119-39816CBA3F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F3740F96-AB52-4803-951E-CEF318B0880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2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2 w 729"/>
                <a:gd name="T7" fmla="*/ 240 h 240"/>
                <a:gd name="T8" fmla="*/ 722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Freeform 14">
              <a:extLst>
                <a:ext uri="{FF2B5EF4-FFF2-40B4-BE49-F238E27FC236}">
                  <a16:creationId xmlns:a16="http://schemas.microsoft.com/office/drawing/2014/main" id="{13FB053A-492D-4DF2-9879-A99E7DB746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8AB1992C-0309-44D3-ADE1-2200909615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2 w 729"/>
                <a:gd name="T1" fmla="*/ 318 h 318"/>
                <a:gd name="T2" fmla="*/ 722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2 w 729"/>
                <a:gd name="T9" fmla="*/ 318 h 318"/>
                <a:gd name="T10" fmla="*/ 722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Freeform 16">
              <a:extLst>
                <a:ext uri="{FF2B5EF4-FFF2-40B4-BE49-F238E27FC236}">
                  <a16:creationId xmlns:a16="http://schemas.microsoft.com/office/drawing/2014/main" id="{D9E89302-421E-4C6D-8F99-444575B1F9D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1" name="Freeform 17">
              <a:extLst>
                <a:ext uri="{FF2B5EF4-FFF2-40B4-BE49-F238E27FC236}">
                  <a16:creationId xmlns:a16="http://schemas.microsoft.com/office/drawing/2014/main" id="{869EC188-0AA9-4F4F-AAA1-B5E10D42980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2" name="Freeform 18">
              <a:extLst>
                <a:ext uri="{FF2B5EF4-FFF2-40B4-BE49-F238E27FC236}">
                  <a16:creationId xmlns:a16="http://schemas.microsoft.com/office/drawing/2014/main" id="{FE056F4F-5874-4267-B302-44BDD76541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8BB87EF2-C3BD-4E6D-8347-782E5468AA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Freeform 20">
              <a:extLst>
                <a:ext uri="{FF2B5EF4-FFF2-40B4-BE49-F238E27FC236}">
                  <a16:creationId xmlns:a16="http://schemas.microsoft.com/office/drawing/2014/main" id="{4E7B3996-8258-4115-940F-50BF4773BC2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03C66DF9-58ED-4EB5-A816-065775BD92E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Freeform 22">
              <a:extLst>
                <a:ext uri="{FF2B5EF4-FFF2-40B4-BE49-F238E27FC236}">
                  <a16:creationId xmlns:a16="http://schemas.microsoft.com/office/drawing/2014/main" id="{6A396B7A-CD31-410C-AC4F-8BB83AC204C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7" name="Freeform 23">
              <a:extLst>
                <a:ext uri="{FF2B5EF4-FFF2-40B4-BE49-F238E27FC236}">
                  <a16:creationId xmlns:a16="http://schemas.microsoft.com/office/drawing/2014/main" id="{EE8193EB-55E2-49F5-84A5-798D85B852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8" name="Freeform 24">
              <a:extLst>
                <a:ext uri="{FF2B5EF4-FFF2-40B4-BE49-F238E27FC236}">
                  <a16:creationId xmlns:a16="http://schemas.microsoft.com/office/drawing/2014/main" id="{F1F172CB-F618-4560-A2F0-0FD4A613937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0E3D8DFC-B357-4B0A-ACAF-D3F281531FC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Freeform 26">
              <a:extLst>
                <a:ext uri="{FF2B5EF4-FFF2-40B4-BE49-F238E27FC236}">
                  <a16:creationId xmlns:a16="http://schemas.microsoft.com/office/drawing/2014/main" id="{D4ECB6CE-6BAD-47D7-8F75-F110F9C6345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1" name="Freeform 27">
              <a:extLst>
                <a:ext uri="{FF2B5EF4-FFF2-40B4-BE49-F238E27FC236}">
                  <a16:creationId xmlns:a16="http://schemas.microsoft.com/office/drawing/2014/main" id="{FADED9E0-0D0A-4585-97D2-C4BDBB0333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5423C8A4-4D58-4AB6-ACE1-668BBDBBE73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5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Freeform 29">
              <a:extLst>
                <a:ext uri="{FF2B5EF4-FFF2-40B4-BE49-F238E27FC236}">
                  <a16:creationId xmlns:a16="http://schemas.microsoft.com/office/drawing/2014/main" id="{9874C7BB-5147-4BB4-AAD4-5096EE5A47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F5368981-1BBF-4712-84C3-585F8565D3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Freeform 31">
              <a:extLst>
                <a:ext uri="{FF2B5EF4-FFF2-40B4-BE49-F238E27FC236}">
                  <a16:creationId xmlns:a16="http://schemas.microsoft.com/office/drawing/2014/main" id="{6044B611-B580-426F-AD6D-F41BD7EC2C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6" name="Freeform 32">
              <a:extLst>
                <a:ext uri="{FF2B5EF4-FFF2-40B4-BE49-F238E27FC236}">
                  <a16:creationId xmlns:a16="http://schemas.microsoft.com/office/drawing/2014/main" id="{317E76A0-1E15-4FEF-8915-3F1ECF71D40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7" name="Freeform 33">
              <a:extLst>
                <a:ext uri="{FF2B5EF4-FFF2-40B4-BE49-F238E27FC236}">
                  <a16:creationId xmlns:a16="http://schemas.microsoft.com/office/drawing/2014/main" id="{3F8AFC61-E9F3-4C74-B648-57A7FA25E1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8" name="Freeform 34">
              <a:extLst>
                <a:ext uri="{FF2B5EF4-FFF2-40B4-BE49-F238E27FC236}">
                  <a16:creationId xmlns:a16="http://schemas.microsoft.com/office/drawing/2014/main" id="{2A40C877-109E-4610-8B4C-6E1FFDB7AE4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9" name="Freeform 35">
              <a:extLst>
                <a:ext uri="{FF2B5EF4-FFF2-40B4-BE49-F238E27FC236}">
                  <a16:creationId xmlns:a16="http://schemas.microsoft.com/office/drawing/2014/main" id="{A1049A05-1FB0-4876-900A-F47DAABD78F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80" name="Freeform 36">
              <a:extLst>
                <a:ext uri="{FF2B5EF4-FFF2-40B4-BE49-F238E27FC236}">
                  <a16:creationId xmlns:a16="http://schemas.microsoft.com/office/drawing/2014/main" id="{4A9DE006-3126-43B2-A6C7-3FE9D96D9AA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81" name="Freeform 37">
              <a:extLst>
                <a:ext uri="{FF2B5EF4-FFF2-40B4-BE49-F238E27FC236}">
                  <a16:creationId xmlns:a16="http://schemas.microsoft.com/office/drawing/2014/main" id="{1981FF76-AAD5-4C21-8A7E-8569572D3A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82" name="Freeform 38">
              <a:extLst>
                <a:ext uri="{FF2B5EF4-FFF2-40B4-BE49-F238E27FC236}">
                  <a16:creationId xmlns:a16="http://schemas.microsoft.com/office/drawing/2014/main" id="{DF81F715-812A-485B-BDAC-C14C5D2748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68" name="Group 39">
              <a:extLst>
                <a:ext uri="{FF2B5EF4-FFF2-40B4-BE49-F238E27FC236}">
                  <a16:creationId xmlns:a16="http://schemas.microsoft.com/office/drawing/2014/main" id="{B4CD05D8-46B1-479B-87B4-C3CAA080876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31784" name="Freeform 40">
                <a:extLst>
                  <a:ext uri="{FF2B5EF4-FFF2-40B4-BE49-F238E27FC236}">
                    <a16:creationId xmlns:a16="http://schemas.microsoft.com/office/drawing/2014/main" id="{BB1FAFD3-716D-4DD8-A047-4F23697698C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785" name="Freeform 41">
                <a:extLst>
                  <a:ext uri="{FF2B5EF4-FFF2-40B4-BE49-F238E27FC236}">
                    <a16:creationId xmlns:a16="http://schemas.microsoft.com/office/drawing/2014/main" id="{A2A4588D-6D7F-4D28-8398-D472107F02A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31786" name="Rectangle 42">
            <a:extLst>
              <a:ext uri="{FF2B5EF4-FFF2-40B4-BE49-F238E27FC236}">
                <a16:creationId xmlns:a16="http://schemas.microsoft.com/office/drawing/2014/main" id="{FB5B1E42-8EC2-4CB8-B5A3-B1F60A5FC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1787" name="Rectangle 43">
            <a:extLst>
              <a:ext uri="{FF2B5EF4-FFF2-40B4-BE49-F238E27FC236}">
                <a16:creationId xmlns:a16="http://schemas.microsoft.com/office/drawing/2014/main" id="{D6D22696-6948-4EED-86E4-9861B43C1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1788" name="Rectangle 44">
            <a:extLst>
              <a:ext uri="{FF2B5EF4-FFF2-40B4-BE49-F238E27FC236}">
                <a16:creationId xmlns:a16="http://schemas.microsoft.com/office/drawing/2014/main" id="{47425324-A626-478B-846F-728A62E24D7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89" name="Rectangle 45">
            <a:extLst>
              <a:ext uri="{FF2B5EF4-FFF2-40B4-BE49-F238E27FC236}">
                <a16:creationId xmlns:a16="http://schemas.microsoft.com/office/drawing/2014/main" id="{45728FB5-10B1-449C-8A20-8454BCD3DE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90" name="Rectangle 46">
            <a:extLst>
              <a:ext uri="{FF2B5EF4-FFF2-40B4-BE49-F238E27FC236}">
                <a16:creationId xmlns:a16="http://schemas.microsoft.com/office/drawing/2014/main" id="{C6F68A84-705D-48F3-AA71-B56116E53C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81FD2F-32E8-48A6-A91D-6A175A3E1F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4849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25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6.png"/><Relationship Id="rId9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openxmlformats.org/officeDocument/2006/relationships/image" Target="../media/image3.png"/><Relationship Id="rId4" Type="http://schemas.openxmlformats.org/officeDocument/2006/relationships/image" Target="../media/image39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73296F-7DA8-47CF-BCD2-375D68FF59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Chapter 4.</a:t>
            </a:r>
            <a:br>
              <a:rPr lang="en-US" altLang="zh-CN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</a:br>
            <a:br>
              <a:rPr lang="en-US" altLang="zh-CN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</a:br>
            <a:r>
              <a:rPr lang="en-US" altLang="zh-CN" b="1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Divide-and-Conquer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160AA-3723-4A08-BB7E-20B18787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Solution using Divide-and-Conquer</a:t>
            </a:r>
            <a:endParaRPr lang="zh-CN" altLang="en-US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A7A11-E51E-4CFB-B077-DF028CAD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30725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we want to find a maximum subarray of the array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A[low, high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 we divide the array into two subarrays of equal size: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A[low, mid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and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A[mid+1, high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Any contiguous subarray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400" i="1" dirty="0" err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j] must lie in one of the following: </a:t>
            </a:r>
          </a:p>
          <a:p>
            <a:pPr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can do it recursively if A[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j] is exactly in the subarray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A[low, mid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or 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A[mid+1, high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need to handle: how about if the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contiguous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subarray is crossing the midpoint.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2532" name="图片 3">
            <a:extLst>
              <a:ext uri="{FF2B5EF4-FFF2-40B4-BE49-F238E27FC236}">
                <a16:creationId xmlns:a16="http://schemas.microsoft.com/office/drawing/2014/main" id="{637774B4-C6F4-4147-BDF1-3D7F8D1C3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3332163"/>
            <a:ext cx="77485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3">
            <a:extLst>
              <a:ext uri="{FF2B5EF4-FFF2-40B4-BE49-F238E27FC236}">
                <a16:creationId xmlns:a16="http://schemas.microsoft.com/office/drawing/2014/main" id="{FD2DA677-E1A2-45DD-9FCD-9EE08A88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77819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4">
            <a:extLst>
              <a:ext uri="{FF2B5EF4-FFF2-40B4-BE49-F238E27FC236}">
                <a16:creationId xmlns:a16="http://schemas.microsoft.com/office/drawing/2014/main" id="{6DE1D1B7-9082-4242-8380-2CC045F12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61722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6" name="直接连接符 7">
            <a:extLst>
              <a:ext uri="{FF2B5EF4-FFF2-40B4-BE49-F238E27FC236}">
                <a16:creationId xmlns:a16="http://schemas.microsoft.com/office/drawing/2014/main" id="{48B50F89-F852-4355-A6D6-4E5269A1BC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600" y="2514600"/>
            <a:ext cx="51816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utoShape 6">
            <a:extLst>
              <a:ext uri="{FF2B5EF4-FFF2-40B4-BE49-F238E27FC236}">
                <a16:creationId xmlns:a16="http://schemas.microsoft.com/office/drawing/2014/main" id="{3DC1B908-990B-4D7F-B288-CECAB2631C1D}"/>
              </a:ext>
            </a:extLst>
          </p:cNvPr>
          <p:cNvSpPr>
            <a:spLocks/>
          </p:cNvSpPr>
          <p:nvPr/>
        </p:nvSpPr>
        <p:spPr bwMode="auto">
          <a:xfrm>
            <a:off x="5943600" y="3429000"/>
            <a:ext cx="762000" cy="3200400"/>
          </a:xfrm>
          <a:prstGeom prst="rightBrace">
            <a:avLst>
              <a:gd name="adj1" fmla="val 1444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108E32AB-B6DF-4064-896D-BE8152019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925" y="4518025"/>
            <a:ext cx="22860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Execute high-low+1 times</a:t>
            </a:r>
          </a:p>
        </p:txBody>
      </p:sp>
      <p:cxnSp>
        <p:nvCxnSpPr>
          <p:cNvPr id="23559" name="直接连接符 14">
            <a:extLst>
              <a:ext uri="{FF2B5EF4-FFF2-40B4-BE49-F238E27FC236}">
                <a16:creationId xmlns:a16="http://schemas.microsoft.com/office/drawing/2014/main" id="{90AD1013-B509-4148-9A2C-8C638D2A16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6800" y="6629400"/>
            <a:ext cx="47244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278E-1E96-4D1D-926D-67A94A0E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Pseudo Code</a:t>
            </a:r>
            <a:endParaRPr lang="zh-CN" altLang="en-US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24579" name="图片 3">
            <a:extLst>
              <a:ext uri="{FF2B5EF4-FFF2-40B4-BE49-F238E27FC236}">
                <a16:creationId xmlns:a16="http://schemas.microsoft.com/office/drawing/2014/main" id="{0E0504D8-8F1F-4AF3-B70F-3D9EC5CBA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686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E81EB987-9C9C-46BD-9468-EF24CE0E7C3C}"/>
              </a:ext>
            </a:extLst>
          </p:cNvPr>
          <p:cNvSpPr>
            <a:spLocks/>
          </p:cNvSpPr>
          <p:nvPr/>
        </p:nvSpPr>
        <p:spPr bwMode="auto">
          <a:xfrm>
            <a:off x="6629400" y="4495800"/>
            <a:ext cx="762000" cy="1447800"/>
          </a:xfrm>
          <a:prstGeom prst="rightBrace">
            <a:avLst>
              <a:gd name="adj1" fmla="val 14444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C1F9B0B5-FD6A-4F06-8D17-919FF5AB6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4648200"/>
            <a:ext cx="1643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Find Maximum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63464E3-A26A-407F-9F4D-F655E2E5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Matrix</a:t>
            </a:r>
            <a:r>
              <a:rPr lang="zh-CN" altLang="en-US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Multiplication</a:t>
            </a:r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484CD3-B5A7-45D3-B4B1-36BCF6785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7162800" cy="43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7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912A-A75C-438A-820D-B5F1B5C9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Divide-and-Conquer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E8E92-4A7A-4C5C-8363-5DE7D361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5" y="1524000"/>
            <a:ext cx="8914590" cy="40678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1357034-D0FC-4427-849B-AB259A313143}"/>
              </a:ext>
            </a:extLst>
          </p:cNvPr>
          <p:cNvSpPr txBox="1"/>
          <p:nvPr/>
        </p:nvSpPr>
        <p:spPr>
          <a:xfrm>
            <a:off x="1295400" y="579120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Dimension of new matrices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ij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=n/2 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n/2 (K=A,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B,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 C; 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j=1, 2)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6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FBCAB3-9AA2-4278-8481-70798D2F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582"/>
            <a:ext cx="6982959" cy="4343400"/>
          </a:xfrm>
          <a:prstGeom prst="rect">
            <a:avLst/>
          </a:prstGeom>
        </p:spPr>
      </p:pic>
      <p:sp>
        <p:nvSpPr>
          <p:cNvPr id="2" name="箭头: 右弧形 1">
            <a:extLst>
              <a:ext uri="{FF2B5EF4-FFF2-40B4-BE49-F238E27FC236}">
                <a16:creationId xmlns:a16="http://schemas.microsoft.com/office/drawing/2014/main" id="{5255C9C2-F5DF-447C-8FEF-C9BEE0467549}"/>
              </a:ext>
            </a:extLst>
          </p:cNvPr>
          <p:cNvSpPr/>
          <p:nvPr/>
        </p:nvSpPr>
        <p:spPr bwMode="auto">
          <a:xfrm>
            <a:off x="7263379" y="2286000"/>
            <a:ext cx="1752600" cy="3352800"/>
          </a:xfrm>
          <a:prstGeom prst="curvedLef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40600C-7EEE-4BA9-AEE6-6E5D5AB6E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54" y="4800600"/>
            <a:ext cx="6105525" cy="1219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F1C26E-D513-49B4-AE4D-0B16C63F8EA5}"/>
              </a:ext>
            </a:extLst>
          </p:cNvPr>
          <p:cNvSpPr txBox="1"/>
          <p:nvPr/>
        </p:nvSpPr>
        <p:spPr>
          <a:xfrm>
            <a:off x="2209800" y="6172200"/>
            <a:ext cx="224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T(n)=n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zh-CN" altLang="en-US" sz="3200" b="1" i="0" u="none" strike="noStrike" kern="1200" cap="none" spc="0" normalizeH="0" baseline="3000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382C1DC-ABA9-4B46-89C7-21C893AAD25B}"/>
              </a:ext>
            </a:extLst>
          </p:cNvPr>
          <p:cNvSpPr/>
          <p:nvPr/>
        </p:nvSpPr>
        <p:spPr bwMode="auto">
          <a:xfrm>
            <a:off x="4706062" y="6172200"/>
            <a:ext cx="2685338" cy="487218"/>
          </a:xfrm>
          <a:prstGeom prst="wedgeRoundRectCallout">
            <a:avLst>
              <a:gd name="adj1" fmla="val -47279"/>
              <a:gd name="adj2" fmla="val -97770"/>
              <a:gd name="adj3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Matrix Addition</a:t>
            </a:r>
            <a:endParaRPr kumimoji="0" lang="zh-CN" altLang="en-US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AEE64-32B4-4884-95C2-AA18C490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Strassen’s Method(1)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DCD426-E723-4446-8120-3FC5EB34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" y="2514600"/>
            <a:ext cx="4434288" cy="3200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E21E8F-AE13-45E3-A757-C4BFED2DA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4" y="2560766"/>
            <a:ext cx="4295678" cy="30780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48CE94-92A8-44E2-9011-CD1900D49329}"/>
              </a:ext>
            </a:extLst>
          </p:cNvPr>
          <p:cNvSpPr txBox="1"/>
          <p:nvPr/>
        </p:nvSpPr>
        <p:spPr>
          <a:xfrm>
            <a:off x="381000" y="5689937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costs </a:t>
            </a:r>
            <a:r>
              <a:rPr kumimoji="0" lang="el-GR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Θ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</a:t>
            </a:r>
            <a:r>
              <a:rPr kumimoji="0" lang="en-US" altLang="zh-CN" sz="3000" b="1" i="0" u="none" strike="noStrike" kern="1200" cap="none" spc="0" normalizeH="0" baseline="30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time to create 10 matrices with dimension of n/2*n/2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5B423F-C97C-4D67-9C81-5A4874677D72}"/>
              </a:ext>
            </a:extLst>
          </p:cNvPr>
          <p:cNvSpPr txBox="1"/>
          <p:nvPr/>
        </p:nvSpPr>
        <p:spPr>
          <a:xfrm>
            <a:off x="76200" y="9906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Core idea: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matrix multiplication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much more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costly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than matrix addition. We have traded off one matrix multiplication for a constant number of matrix additions.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72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399715-5266-4EA5-9E0D-C2CABE42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057400"/>
            <a:ext cx="4597032" cy="2133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1C0C32-45E7-417C-ABE9-B4DCC58F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570024"/>
            <a:ext cx="2457450" cy="371795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95E0175-BB6D-47AE-8086-60020A52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Strassen’s Method(2)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AB5518-6988-423D-A67E-3BF9EAC03D83}"/>
              </a:ext>
            </a:extLst>
          </p:cNvPr>
          <p:cNvSpPr txBox="1"/>
          <p:nvPr/>
        </p:nvSpPr>
        <p:spPr>
          <a:xfrm>
            <a:off x="247650" y="5492115"/>
            <a:ext cx="88963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Totally 7 times matrix multiplications! The matrix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could be obtained by adding/subtracting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</a:t>
            </a:r>
            <a:r>
              <a:rPr kumimoji="0" lang="el-G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Θ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time.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9FED40B-0B9C-4C98-8457-273ECBB4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Strassen’s Method(3)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05AC28-C2DB-4B71-A96F-14C32BFE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30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5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455D86-C723-41C7-9537-5384C155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3991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Strassen’s Method(4)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5D7600-13CE-4FD7-9194-373EA296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6991"/>
            <a:ext cx="6629400" cy="42640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88DE86-8A5D-4B01-AE47-99544E0311E5}"/>
              </a:ext>
            </a:extLst>
          </p:cNvPr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 x&gt;300 (dimension is matrix is greater than 300, Strassen’s method is more efficient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9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11F7B5B-68C1-4207-80FC-B4FF39785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Comic Sans MS" pitchFamily="66" charset="0"/>
                <a:ea typeface="宋体" pitchFamily="2" charset="-122"/>
              </a:rPr>
              <a:t>Outline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ECCC798-DBB1-49F4-AF16-86538746A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Offers algorithms for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Maximum-subarray problem and Matrix multiplication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with Divide-and-conquer paradigm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In the </a:t>
            </a:r>
            <a:r>
              <a:rPr lang="en-US" altLang="zh-CN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substitution method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to solve a recurrence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, we guess a bound and then use mathematical induction to prove our guess correct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</a:t>
            </a:r>
            <a:r>
              <a:rPr lang="en-US" altLang="zh-CN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recursion-tree method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converts the recurrence into a tree whose nodes represent the costs incurred at various levels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</a:t>
            </a:r>
            <a:r>
              <a:rPr lang="en-US" altLang="zh-CN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master method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provides bounds for the recurrence of the form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A53790E-2752-41EB-BE58-A63868620092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691188"/>
            <a:ext cx="3505200" cy="1143000"/>
            <a:chOff x="2976" y="3552"/>
            <a:chExt cx="2208" cy="720"/>
          </a:xfrm>
        </p:grpSpPr>
        <p:sp>
          <p:nvSpPr>
            <p:cNvPr id="9221" name="Rectangle 4">
              <a:extLst>
                <a:ext uri="{FF2B5EF4-FFF2-40B4-BE49-F238E27FC236}">
                  <a16:creationId xmlns:a16="http://schemas.microsoft.com/office/drawing/2014/main" id="{704A63E8-0BCA-4D63-B68F-50455855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52"/>
              <a:ext cx="2208" cy="72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9222" name="Object 5">
              <a:extLst>
                <a:ext uri="{FF2B5EF4-FFF2-40B4-BE49-F238E27FC236}">
                  <a16:creationId xmlns:a16="http://schemas.microsoft.com/office/drawing/2014/main" id="{6264F596-EE0D-49AD-8557-1FF204A4E1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3627"/>
            <a:ext cx="2160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Equation" r:id="rId7" imgW="1447800" imgH="431800" progId="Equation.DSMT4">
                    <p:embed/>
                  </p:oleObj>
                </mc:Choice>
                <mc:Fallback>
                  <p:oleObj name="Equation" r:id="rId7" imgW="1447800" imgH="431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627"/>
                          <a:ext cx="2160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9F06F0C-E093-45F8-A3C5-6856A9513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Substitution Method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DA9B6B7-6A18-4CF3-BAA7-4DDC21BEC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substitution method entails two steps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Guess the form of the solution</a:t>
            </a:r>
          </a:p>
          <a:p>
            <a:pPr lvl="1" eaLnBrk="1" hangingPunct="1"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Use </a:t>
            </a:r>
            <a:r>
              <a:rPr lang="en-US" altLang="zh-CN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mathematical induction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to find the constants and show that the solution works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method is powerful but only applied to cases when it is easy to guess the form of he answer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method can be used to establish either upper or lower bound on a recurrence.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55D6A9E-50A0-4A47-A90F-9A9A21154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Comic Sans MS" pitchFamily="66" charset="0"/>
                <a:ea typeface="宋体" pitchFamily="2" charset="-122"/>
              </a:rPr>
              <a:t>The Substitution method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496B45A-969B-4C78-9857-09B1B60DF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b="1" i="1" dirty="0">
                <a:latin typeface="Times New Roman" pitchFamily="18" charset="0"/>
                <a:ea typeface="宋体" pitchFamily="2" charset="-122"/>
              </a:rPr>
              <a:t>T(n)  =  2T(n/2) + n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600" b="1" i="1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600" b="1" dirty="0">
                <a:solidFill>
                  <a:srgbClr val="CC99FF"/>
                </a:solidFill>
                <a:latin typeface="Times New Roman" pitchFamily="18" charset="0"/>
                <a:ea typeface="宋体" pitchFamily="2" charset="-122"/>
              </a:rPr>
              <a:t>Guess</a:t>
            </a:r>
            <a:r>
              <a:rPr lang="en-US" altLang="zh-CN" sz="2600" dirty="0">
                <a:solidFill>
                  <a:srgbClr val="CC99FF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T(n) = O(n </a:t>
            </a:r>
            <a:r>
              <a:rPr lang="en-US" altLang="zh-CN" sz="2600" i="1" dirty="0" err="1">
                <a:latin typeface="Times New Roman" pitchFamily="18" charset="0"/>
                <a:ea typeface="宋体" pitchFamily="2" charset="-122"/>
              </a:rPr>
              <a:t>lg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n)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600" dirty="0">
                <a:solidFill>
                  <a:srgbClr val="CC99FF"/>
                </a:solidFill>
                <a:latin typeface="Times New Roman" pitchFamily="18" charset="0"/>
                <a:ea typeface="宋体" pitchFamily="2" charset="-122"/>
              </a:rPr>
              <a:t>Proof: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solidFill>
                  <a:srgbClr val="CC99FF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600" dirty="0">
                <a:solidFill>
                  <a:srgbClr val="FF99FF"/>
                </a:solidFill>
                <a:latin typeface="Times New Roman" pitchFamily="18" charset="0"/>
                <a:ea typeface="宋体" pitchFamily="2" charset="-122"/>
              </a:rPr>
              <a:t>	Prove that   </a:t>
            </a:r>
            <a:r>
              <a:rPr lang="en-US" altLang="zh-CN" sz="2600" i="1" dirty="0">
                <a:solidFill>
                  <a:srgbClr val="FF99FF"/>
                </a:solidFill>
                <a:latin typeface="Times New Roman" pitchFamily="18" charset="0"/>
                <a:ea typeface="宋体" pitchFamily="2" charset="-122"/>
              </a:rPr>
              <a:t>T(n) </a:t>
            </a:r>
            <a:r>
              <a:rPr lang="en-US" altLang="zh-CN" sz="2600" dirty="0">
                <a:solidFill>
                  <a:srgbClr val="FF99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solidFill>
                  <a:srgbClr val="FF99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 </a:t>
            </a:r>
            <a:r>
              <a:rPr lang="en-US" altLang="zh-CN" sz="2600" i="1" dirty="0">
                <a:solidFill>
                  <a:srgbClr val="FF99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c n </a:t>
            </a:r>
            <a:r>
              <a:rPr lang="en-US" altLang="zh-CN" sz="2600" i="1" dirty="0" err="1">
                <a:solidFill>
                  <a:srgbClr val="FF99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lg</a:t>
            </a:r>
            <a:r>
              <a:rPr lang="en-US" altLang="zh-CN" sz="2600" i="1" dirty="0">
                <a:solidFill>
                  <a:srgbClr val="FF99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n   </a:t>
            </a:r>
            <a:r>
              <a:rPr lang="en-US" altLang="zh-CN" sz="2600" dirty="0">
                <a:solidFill>
                  <a:srgbClr val="FF99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for </a:t>
            </a:r>
            <a:r>
              <a:rPr lang="en-US" altLang="zh-CN" sz="2600" i="1" dirty="0">
                <a:solidFill>
                  <a:srgbClr val="FF99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c&gt;0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i="1" dirty="0">
                <a:solidFill>
                  <a:srgbClr val="FF99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Assume  T(n/2)</a:t>
            </a:r>
            <a:r>
              <a:rPr lang="en-US" altLang="zh-CN" sz="2600" dirty="0">
                <a:solidFill>
                  <a:srgbClr val="FF99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 c(n/2)</a:t>
            </a:r>
            <a:r>
              <a:rPr lang="en-US" altLang="zh-CN" sz="2600" dirty="0" err="1">
                <a:solidFill>
                  <a:srgbClr val="FF99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lg</a:t>
            </a:r>
            <a:r>
              <a:rPr lang="en-US" altLang="zh-CN" sz="2600" dirty="0">
                <a:solidFill>
                  <a:srgbClr val="FF99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(n/2) for some positive constant </a:t>
            </a:r>
            <a:r>
              <a:rPr lang="en-US" altLang="zh-CN" sz="2600" i="1" dirty="0">
                <a:solidFill>
                  <a:srgbClr val="FF99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1400" i="1" dirty="0">
              <a:solidFill>
                <a:srgbClr val="FF99FF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	then  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T(n)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 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2(c n/2 </a:t>
            </a:r>
            <a:r>
              <a:rPr lang="en-US" altLang="zh-CN" sz="2600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lg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n/2) + n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			= </a:t>
            </a:r>
            <a:r>
              <a:rPr lang="en-US" altLang="zh-CN" sz="2600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cn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600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lg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n – </a:t>
            </a:r>
            <a:r>
              <a:rPr lang="en-US" altLang="zh-CN" sz="2600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cn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+ 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			  </a:t>
            </a:r>
            <a:r>
              <a:rPr lang="en-US" altLang="zh-CN" sz="2600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cn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600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lg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	if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c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Therefore</a:t>
            </a:r>
            <a:r>
              <a:rPr lang="en-US" altLang="zh-CN" sz="2600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600" b="1" i="1" dirty="0">
                <a:solidFill>
                  <a:srgbClr val="CC99FF"/>
                </a:solidFill>
                <a:latin typeface="Times New Roman" pitchFamily="18" charset="0"/>
                <a:ea typeface="宋体" pitchFamily="2" charset="-122"/>
              </a:rPr>
              <a:t>T(n) = O(n </a:t>
            </a:r>
            <a:r>
              <a:rPr lang="en-US" altLang="zh-CN" sz="2600" b="1" i="1" dirty="0" err="1">
                <a:solidFill>
                  <a:srgbClr val="CC99FF"/>
                </a:solidFill>
                <a:latin typeface="Times New Roman" pitchFamily="18" charset="0"/>
                <a:ea typeface="宋体" pitchFamily="2" charset="-122"/>
              </a:rPr>
              <a:t>lg</a:t>
            </a:r>
            <a:r>
              <a:rPr lang="en-US" altLang="zh-CN" sz="2600" b="1" i="1" dirty="0">
                <a:solidFill>
                  <a:srgbClr val="CC99FF"/>
                </a:solidFill>
                <a:latin typeface="Times New Roman" pitchFamily="18" charset="0"/>
                <a:ea typeface="宋体" pitchFamily="2" charset="-122"/>
              </a:rPr>
              <a:t> n)</a:t>
            </a:r>
          </a:p>
        </p:txBody>
      </p:sp>
      <p:sp>
        <p:nvSpPr>
          <p:cNvPr id="4" name="Oval 26">
            <a:extLst>
              <a:ext uri="{FF2B5EF4-FFF2-40B4-BE49-F238E27FC236}">
                <a16:creationId xmlns:a16="http://schemas.microsoft.com/office/drawing/2014/main" id="{79FDB93A-CC6D-4C8D-8CA0-9F9AF8A3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05400"/>
            <a:ext cx="10668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EBC457A4-529E-4E01-B0E4-ACB4C1AE0E2E}"/>
              </a:ext>
            </a:extLst>
          </p:cNvPr>
          <p:cNvSpPr/>
          <p:nvPr/>
        </p:nvSpPr>
        <p:spPr bwMode="auto">
          <a:xfrm>
            <a:off x="4876800" y="5638800"/>
            <a:ext cx="1524000" cy="609600"/>
          </a:xfrm>
          <a:prstGeom prst="wedgeRoundRectCallout">
            <a:avLst>
              <a:gd name="adj1" fmla="val -133463"/>
              <a:gd name="adj2" fmla="val -76546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>
                <a:ln>
                  <a:solidFill>
                    <a:schemeClr val="accent4">
                      <a:lumMod val="10000"/>
                    </a:schemeClr>
                  </a:solidFill>
                </a:ln>
                <a:solidFill>
                  <a:schemeClr val="accent4">
                    <a:lumMod val="10000"/>
                  </a:schemeClr>
                </a:solidFill>
              </a:rPr>
              <a:t>Exact  Form</a:t>
            </a:r>
            <a:endParaRPr lang="zh-CN" altLang="en-US" dirty="0">
              <a:ln>
                <a:solidFill>
                  <a:schemeClr val="accent4">
                    <a:lumMod val="10000"/>
                  </a:schemeClr>
                </a:solidFill>
              </a:ln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>
            <a:extLst>
              <a:ext uri="{FF2B5EF4-FFF2-40B4-BE49-F238E27FC236}">
                <a16:creationId xmlns:a16="http://schemas.microsoft.com/office/drawing/2014/main" id="{46AF5CF2-B4FF-4D8F-98FE-F558DB5F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839200" cy="635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Line 5">
            <a:extLst>
              <a:ext uri="{FF2B5EF4-FFF2-40B4-BE49-F238E27FC236}">
                <a16:creationId xmlns:a16="http://schemas.microsoft.com/office/drawing/2014/main" id="{FDC14344-B1C1-4CEA-A347-597B5FA03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28800"/>
            <a:ext cx="20574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Oval 6">
            <a:extLst>
              <a:ext uri="{FF2B5EF4-FFF2-40B4-BE49-F238E27FC236}">
                <a16:creationId xmlns:a16="http://schemas.microsoft.com/office/drawing/2014/main" id="{1DEDA900-7067-4693-8033-B1EE8D651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096000"/>
            <a:ext cx="1371600" cy="4572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>
            <a:extLst>
              <a:ext uri="{FF2B5EF4-FFF2-40B4-BE49-F238E27FC236}">
                <a16:creationId xmlns:a16="http://schemas.microsoft.com/office/drawing/2014/main" id="{A64D2512-C3EA-43DB-9B02-98D4FF8A1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838200"/>
            <a:ext cx="92964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Line 5">
            <a:extLst>
              <a:ext uri="{FF2B5EF4-FFF2-40B4-BE49-F238E27FC236}">
                <a16:creationId xmlns:a16="http://schemas.microsoft.com/office/drawing/2014/main" id="{86BB2BBF-8AE9-425B-B182-7E0856468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143000"/>
            <a:ext cx="1219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Oval 6">
            <a:extLst>
              <a:ext uri="{FF2B5EF4-FFF2-40B4-BE49-F238E27FC236}">
                <a16:creationId xmlns:a16="http://schemas.microsoft.com/office/drawing/2014/main" id="{979AD7C7-2ED6-4D40-AE2F-C1160867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791200"/>
            <a:ext cx="1219200" cy="6096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>
            <a:extLst>
              <a:ext uri="{FF2B5EF4-FFF2-40B4-BE49-F238E27FC236}">
                <a16:creationId xmlns:a16="http://schemas.microsoft.com/office/drawing/2014/main" id="{0311CEF1-38C1-4520-BDC9-2E3AB8D5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76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AutoShape 5">
            <a:extLst>
              <a:ext uri="{FF2B5EF4-FFF2-40B4-BE49-F238E27FC236}">
                <a16:creationId xmlns:a16="http://schemas.microsoft.com/office/drawing/2014/main" id="{6547E8A2-41BE-46E5-BB14-674B54CA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24400"/>
            <a:ext cx="685800" cy="1371600"/>
          </a:xfrm>
          <a:prstGeom prst="curvedRightArrow">
            <a:avLst>
              <a:gd name="adj1" fmla="val 44491"/>
              <a:gd name="adj2" fmla="val 84491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B3907827-FF2E-4D03-B9D7-BC1396E21BE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257800"/>
            <a:ext cx="6629400" cy="1371600"/>
            <a:chOff x="576" y="3312"/>
            <a:chExt cx="4176" cy="864"/>
          </a:xfrm>
        </p:grpSpPr>
        <p:sp>
          <p:nvSpPr>
            <p:cNvPr id="33797" name="Rectangle 6">
              <a:extLst>
                <a:ext uri="{FF2B5EF4-FFF2-40B4-BE49-F238E27FC236}">
                  <a16:creationId xmlns:a16="http://schemas.microsoft.com/office/drawing/2014/main" id="{F93FE2B4-3014-4EBA-A082-C6493F052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12"/>
              <a:ext cx="4176" cy="8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33798" name="Object 7">
              <a:extLst>
                <a:ext uri="{FF2B5EF4-FFF2-40B4-BE49-F238E27FC236}">
                  <a16:creationId xmlns:a16="http://schemas.microsoft.com/office/drawing/2014/main" id="{E5E3C3EB-7164-49D1-AD83-1436A73107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3456"/>
            <a:ext cx="1536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7" name="Equation" r:id="rId8" imgW="1016000" imgH="431800" progId="Equation.DSMT4">
                    <p:embed/>
                  </p:oleObj>
                </mc:Choice>
                <mc:Fallback>
                  <p:oleObj name="Equation" r:id="rId8" imgW="1016000" imgH="431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456"/>
                          <a:ext cx="1536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Object 8">
              <a:extLst>
                <a:ext uri="{FF2B5EF4-FFF2-40B4-BE49-F238E27FC236}">
                  <a16:creationId xmlns:a16="http://schemas.microsoft.com/office/drawing/2014/main" id="{3BA90F19-DC03-4E27-9CDF-0136FEAD05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3552"/>
            <a:ext cx="1776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8" name="Equation" r:id="rId10" imgW="1016000" imgH="203200" progId="Equation.DSMT4">
                    <p:embed/>
                  </p:oleObj>
                </mc:Choice>
                <mc:Fallback>
                  <p:oleObj name="Equation" r:id="rId10" imgW="1016000" imgH="203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552"/>
                          <a:ext cx="1776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0" name="AutoShape 9">
              <a:extLst>
                <a:ext uri="{FF2B5EF4-FFF2-40B4-BE49-F238E27FC236}">
                  <a16:creationId xmlns:a16="http://schemas.microsoft.com/office/drawing/2014/main" id="{77DBE928-3B4D-4811-B320-931800D90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00"/>
              <a:ext cx="576" cy="336"/>
            </a:xfrm>
            <a:prstGeom prst="rightArrow">
              <a:avLst>
                <a:gd name="adj1" fmla="val 50000"/>
                <a:gd name="adj2" fmla="val 4285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FB74B-FB0D-4F75-AE2F-29D896BE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Subtleties</a:t>
            </a:r>
            <a:endParaRPr lang="zh-CN" altLang="en-US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A43AC-ECD6-4B65-BD14-771CA4EE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2209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sz="26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There are times when can correctly guess an asymptotic bound on the solution of a recurrence, but somehow the math doesn’t seem to work out in the induction</a:t>
            </a:r>
          </a:p>
          <a:p>
            <a:pPr>
              <a:defRPr/>
            </a:pPr>
            <a:r>
              <a:rPr lang="en-US" altLang="zh-CN" sz="26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Revising the guess by subtracting a lower-order term often permits the math to go through</a:t>
            </a:r>
            <a:endParaRPr lang="zh-CN" altLang="en-US" sz="2600">
              <a:ea typeface="宋体" pitchFamily="2" charset="-122"/>
            </a:endParaRP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68B2AEA4-8C84-44A7-9012-423E20BA4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2819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>
            <a:extLst>
              <a:ext uri="{FF2B5EF4-FFF2-40B4-BE49-F238E27FC236}">
                <a16:creationId xmlns:a16="http://schemas.microsoft.com/office/drawing/2014/main" id="{2B9F5223-CBFA-4EB2-9279-4242E033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29000"/>
            <a:ext cx="5761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F4579C0-4DD9-4939-80AE-7924B717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943600"/>
            <a:ext cx="1295400" cy="4572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A4BC3F1-5AC6-4F1E-9ACD-C440DEC8D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Several Points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C5334B8-B5A3-4588-ACE6-67E1BE594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Making good guess</a:t>
            </a:r>
          </a:p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Avoiding pitfalls</a:t>
            </a:r>
          </a:p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Changing variables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D2FF384-2051-469F-996D-CAFA4658645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6629400" cy="3276600"/>
            <a:chOff x="720" y="2256"/>
            <a:chExt cx="4176" cy="2064"/>
          </a:xfrm>
        </p:grpSpPr>
        <p:sp>
          <p:nvSpPr>
            <p:cNvPr id="36869" name="Rectangle 4">
              <a:extLst>
                <a:ext uri="{FF2B5EF4-FFF2-40B4-BE49-F238E27FC236}">
                  <a16:creationId xmlns:a16="http://schemas.microsoft.com/office/drawing/2014/main" id="{680AD6D0-9D30-497E-A35D-4900A394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256"/>
              <a:ext cx="4176" cy="20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36870" name="Object 5">
              <a:extLst>
                <a:ext uri="{FF2B5EF4-FFF2-40B4-BE49-F238E27FC236}">
                  <a16:creationId xmlns:a16="http://schemas.microsoft.com/office/drawing/2014/main" id="{25B009D1-1B06-4C53-B9FC-52C2E0A745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286"/>
            <a:ext cx="3072" cy="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4" name="Equation" r:id="rId7" imgW="2374900" imgH="1498600" progId="Equation.DSMT4">
                    <p:embed/>
                  </p:oleObj>
                </mc:Choice>
                <mc:Fallback>
                  <p:oleObj name="Equation" r:id="rId7" imgW="2374900" imgH="149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286"/>
                          <a:ext cx="3072" cy="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A58D31E-0E09-488D-9C73-EF7E76779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Comic Sans MS" pitchFamily="66" charset="0"/>
                <a:ea typeface="宋体" pitchFamily="2" charset="-122"/>
              </a:rPr>
              <a:t>The Recursion-Tree method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4FC045E-A5E8-4A18-88C8-C6F942DA7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Each code represents the cost of a single sub-problem somewhere in the set of recursive function invocations.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b="1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Sum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the costs within each level of the tree to obtain a set of per-level costs.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Then sum all the per-level costs to determine the total cost of all levels of the recursion.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It’s useful to solve the recurrence which describes the running time of a </a:t>
            </a:r>
            <a:r>
              <a:rPr lang="en-US" altLang="zh-CN" sz="2800" u="sng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divide-and-conquer algorithm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It’s used to </a:t>
            </a:r>
            <a:r>
              <a:rPr lang="en-US" altLang="zh-CN" sz="2800" i="1" u="sng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generate a good guess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which is then verified by the substitution method.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careful drawing of a recursion tree and summing the costs can be used as a </a:t>
            </a:r>
            <a:r>
              <a:rPr lang="en-US" altLang="zh-CN" sz="2800" i="1" u="sng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direct proof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of a solution to a recurrence.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31202-4D51-4AE7-8773-536F705B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Examples</a:t>
            </a:r>
            <a:endParaRPr lang="zh-CN" altLang="en-US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F5728-5451-48F7-84B9-BD95B02F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T(n)=3T(n/4)+cn</a:t>
            </a:r>
            <a:r>
              <a:rPr lang="en-US" altLang="zh-CN" baseline="30000" dirty="0">
                <a:ea typeface="宋体" pitchFamily="2" charset="-122"/>
              </a:rPr>
              <a:t>2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Substitution Method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Recursion Tree 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 T(n)=T(n/3)+T(2n/3)+O(n)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fig4-1">
            <a:extLst>
              <a:ext uri="{FF2B5EF4-FFF2-40B4-BE49-F238E27FC236}">
                <a16:creationId xmlns:a16="http://schemas.microsoft.com/office/drawing/2014/main" id="{951D2E42-8890-419D-9E51-1EE7775F1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052AC979-25BF-4488-A398-C75DB7AB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19600"/>
            <a:ext cx="2514600" cy="1676400"/>
          </a:xfrm>
          <a:prstGeom prst="wedgeRoundRectCallout">
            <a:avLst>
              <a:gd name="adj1" fmla="val -68806"/>
              <a:gd name="adj2" fmla="val -100074"/>
              <a:gd name="adj3" fmla="val 16667"/>
            </a:avLst>
          </a:prstGeom>
          <a:noFill/>
          <a:ln w="254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#</a:t>
            </a:r>
            <a:r>
              <a:rPr lang="en-US" altLang="zh-CN" sz="1800" b="1">
                <a:solidFill>
                  <a:srgbClr val="FFFF00"/>
                </a:solidFill>
                <a:ea typeface="宋体" panose="02010600030101010101" pitchFamily="2" charset="-122"/>
              </a:rPr>
              <a:t>nodes at i</a:t>
            </a:r>
            <a:r>
              <a:rPr lang="en-US" altLang="zh-CN" sz="1800" b="1" baseline="30000">
                <a:solidFill>
                  <a:srgbClr val="FFFF00"/>
                </a:solidFill>
                <a:ea typeface="宋体" panose="02010600030101010101" pitchFamily="2" charset="-122"/>
              </a:rPr>
              <a:t>th</a:t>
            </a:r>
            <a:r>
              <a:rPr lang="en-US" altLang="zh-CN" sz="1800" b="1">
                <a:solidFill>
                  <a:srgbClr val="FFFF00"/>
                </a:solidFill>
                <a:ea typeface="宋体" panose="02010600030101010101" pitchFamily="2" charset="-122"/>
              </a:rPr>
              <a:t> level: 3</a:t>
            </a:r>
            <a:r>
              <a:rPr lang="en-US" altLang="zh-CN" sz="1800" b="1" baseline="30000">
                <a:solidFill>
                  <a:srgbClr val="FFFF00"/>
                </a:solidFill>
                <a:ea typeface="宋体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baseline="3000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ea typeface="宋体" panose="02010600030101010101" pitchFamily="2" charset="-122"/>
              </a:rPr>
              <a:t>Size of sub-problem at i</a:t>
            </a:r>
            <a:r>
              <a:rPr lang="en-US" altLang="zh-CN" sz="1800" b="1" baseline="30000">
                <a:solidFill>
                  <a:srgbClr val="FFFF00"/>
                </a:solidFill>
                <a:ea typeface="宋体" panose="02010600030101010101" pitchFamily="2" charset="-122"/>
              </a:rPr>
              <a:t>th </a:t>
            </a:r>
            <a:r>
              <a:rPr lang="en-US" altLang="zh-CN" sz="1800" b="1">
                <a:solidFill>
                  <a:srgbClr val="FFFF00"/>
                </a:solidFill>
                <a:ea typeface="宋体" panose="02010600030101010101" pitchFamily="2" charset="-122"/>
              </a:rPr>
              <a:t> : n/4</a:t>
            </a:r>
            <a:r>
              <a:rPr lang="en-US" altLang="zh-CN" sz="1800" b="1" baseline="30000">
                <a:solidFill>
                  <a:srgbClr val="FFFF00"/>
                </a:solidFill>
                <a:ea typeface="宋体" panose="02010600030101010101" pitchFamily="2" charset="-122"/>
              </a:rPr>
              <a:t>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ea typeface="宋体" panose="02010600030101010101" pitchFamily="2" charset="-122"/>
              </a:rPr>
              <a:t>=&gt;total level: log</a:t>
            </a:r>
            <a:r>
              <a:rPr lang="en-US" altLang="zh-CN" sz="1800" b="1" baseline="-25000">
                <a:solidFill>
                  <a:srgbClr val="FFFF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1800" b="1">
                <a:solidFill>
                  <a:srgbClr val="FFFF00"/>
                </a:solidFill>
                <a:ea typeface="宋体" panose="02010600030101010101" pitchFamily="2" charset="-122"/>
              </a:rPr>
              <a:t>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50C5E63B-066F-4BFA-A436-BA20C3357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705600"/>
            <a:ext cx="22860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E47D0A9-5D3F-4CA0-A4B9-35E6978B9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820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Comic Sans MS" pitchFamily="66" charset="0"/>
                <a:ea typeface="宋体" pitchFamily="2" charset="-122"/>
              </a:rPr>
              <a:t>Divide-and-Conquer Paradigm</a:t>
            </a:r>
            <a:endParaRPr lang="en-US" altLang="zh-CN" dirty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BB41162-30EF-412F-9852-9CB4DAFC9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FF00"/>
                </a:solidFill>
                <a:ea typeface="宋体" pitchFamily="2" charset="-122"/>
              </a:rPr>
              <a:t>Divide and Conquer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1000" b="1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1" i="1" dirty="0">
                <a:solidFill>
                  <a:srgbClr val="FFFF00"/>
                </a:solidFill>
                <a:ea typeface="宋体" pitchFamily="2" charset="-122"/>
              </a:rPr>
              <a:t>Divide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the problem into a number of </a:t>
            </a:r>
            <a:r>
              <a:rPr lang="en-US" altLang="zh-CN" sz="2600" i="1" dirty="0" err="1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subproblems</a:t>
            </a:r>
            <a:r>
              <a:rPr lang="en-US" altLang="zh-CN" sz="2400" i="1" dirty="0">
                <a:solidFill>
                  <a:schemeClr val="folHlink"/>
                </a:solidFill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1000" dirty="0">
              <a:solidFill>
                <a:schemeClr val="folHlink"/>
              </a:solidFill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1" i="1" dirty="0">
                <a:solidFill>
                  <a:srgbClr val="FFFF00"/>
                </a:solidFill>
                <a:ea typeface="宋体" pitchFamily="2" charset="-122"/>
              </a:rPr>
              <a:t>Conquer</a:t>
            </a:r>
            <a:r>
              <a:rPr lang="en-US" altLang="zh-CN" sz="2400" b="1" dirty="0">
                <a:solidFill>
                  <a:srgbClr val="FFFF00"/>
                </a:solidFill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the </a:t>
            </a:r>
            <a:r>
              <a:rPr lang="en-US" altLang="zh-CN" sz="2600" i="1" dirty="0" err="1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subproblems</a:t>
            </a:r>
            <a:r>
              <a:rPr lang="en-US" altLang="zh-CN" sz="2600" dirty="0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by solving them </a:t>
            </a:r>
            <a:r>
              <a:rPr lang="en-US" altLang="zh-CN" sz="2600" b="1" i="1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recursively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i="1" dirty="0">
                <a:ea typeface="宋体" pitchFamily="2" charset="-122"/>
              </a:rPr>
              <a:t>		Base case: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			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If the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</a:rPr>
              <a:t>subproblems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are small enough,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			just solve them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10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b="1" i="1" dirty="0">
                <a:solidFill>
                  <a:srgbClr val="FFFF00"/>
                </a:solidFill>
                <a:ea typeface="宋体" pitchFamily="2" charset="-122"/>
              </a:rPr>
              <a:t>Combine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the </a:t>
            </a:r>
            <a:r>
              <a:rPr lang="en-US" altLang="zh-CN" sz="2400" i="1" dirty="0" err="1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subproblem</a:t>
            </a:r>
            <a:r>
              <a:rPr lang="en-US" altLang="zh-CN" sz="2400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solutions</a:t>
            </a:r>
            <a:r>
              <a:rPr lang="en-US" altLang="zh-CN" sz="2400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to give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			a solution to the original problem.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One advantage: Their running time is easily determined by recurrence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70DA72C6-49C9-4AB5-9250-7D1909DA3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4787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>
            <a:extLst>
              <a:ext uri="{FF2B5EF4-FFF2-40B4-BE49-F238E27FC236}">
                <a16:creationId xmlns:a16="http://schemas.microsoft.com/office/drawing/2014/main" id="{2EC65A9E-F2C0-4304-A88E-23941E65D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5410200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>
            <a:extLst>
              <a:ext uri="{FF2B5EF4-FFF2-40B4-BE49-F238E27FC236}">
                <a16:creationId xmlns:a16="http://schemas.microsoft.com/office/drawing/2014/main" id="{CB810C8E-2B9B-4CA8-B4D5-128DE9D0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333625"/>
            <a:ext cx="87630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01575A1-F5F1-4D91-A9B4-24A1F26D83F2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rPr>
              <a:t>Validation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 descr="fig4-2">
            <a:extLst>
              <a:ext uri="{FF2B5EF4-FFF2-40B4-BE49-F238E27FC236}">
                <a16:creationId xmlns:a16="http://schemas.microsoft.com/office/drawing/2014/main" id="{7A9DBAAE-32E1-4098-BC4D-4D388264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54088"/>
            <a:ext cx="8915400" cy="57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E63BBF39-0255-4269-B7E5-888726EBA937}"/>
              </a:ext>
            </a:extLst>
          </p:cNvPr>
          <p:cNvSpPr txBox="1">
            <a:spLocks/>
          </p:cNvSpPr>
          <p:nvPr/>
        </p:nvSpPr>
        <p:spPr>
          <a:xfrm>
            <a:off x="457200" y="2778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rPr>
              <a:t>Another Example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46084" name="椭圆 3">
            <a:extLst>
              <a:ext uri="{FF2B5EF4-FFF2-40B4-BE49-F238E27FC236}">
                <a16:creationId xmlns:a16="http://schemas.microsoft.com/office/drawing/2014/main" id="{C7625724-C1D5-4C35-8FFA-A1F803782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1447800" cy="533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>
            <a:extLst>
              <a:ext uri="{FF2B5EF4-FFF2-40B4-BE49-F238E27FC236}">
                <a16:creationId xmlns:a16="http://schemas.microsoft.com/office/drawing/2014/main" id="{39D3AAC2-19AF-46C3-B83E-5519EA86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7725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2E50F14-7B16-4109-B19D-2AA39E80EB91}"/>
              </a:ext>
            </a:extLst>
          </p:cNvPr>
          <p:cNvSpPr txBox="1">
            <a:spLocks/>
          </p:cNvSpPr>
          <p:nvPr/>
        </p:nvSpPr>
        <p:spPr>
          <a:xfrm>
            <a:off x="457200" y="2778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rPr>
              <a:t>Use Substitution Method to verify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AC16D357-B2F0-46DE-944B-6232F78B8CA8}"/>
              </a:ext>
            </a:extLst>
          </p:cNvPr>
          <p:cNvSpPr/>
          <p:nvPr/>
        </p:nvSpPr>
        <p:spPr bwMode="auto">
          <a:xfrm>
            <a:off x="6781800" y="3124200"/>
            <a:ext cx="1066800" cy="2057400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5400000" rev="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33" name="右大括号 6">
            <a:extLst>
              <a:ext uri="{FF2B5EF4-FFF2-40B4-BE49-F238E27FC236}">
                <a16:creationId xmlns:a16="http://schemas.microsoft.com/office/drawing/2014/main" id="{A04637BC-655E-470E-912B-D3B2235BE6F5}"/>
              </a:ext>
            </a:extLst>
          </p:cNvPr>
          <p:cNvSpPr>
            <a:spLocks/>
          </p:cNvSpPr>
          <p:nvPr/>
        </p:nvSpPr>
        <p:spPr bwMode="auto">
          <a:xfrm rot="-5400000">
            <a:off x="2171700" y="2019300"/>
            <a:ext cx="1066800" cy="2362200"/>
          </a:xfrm>
          <a:prstGeom prst="rightBrace">
            <a:avLst>
              <a:gd name="adj1" fmla="val 8334"/>
              <a:gd name="adj2" fmla="val 80551"/>
            </a:avLst>
          </a:prstGeom>
          <a:noFill/>
          <a:ln w="25400" algn="ctr">
            <a:solidFill>
              <a:srgbClr val="FF0000"/>
            </a:solidFill>
            <a:prstDash val="sysDot"/>
            <a:round/>
            <a:headEnd type="stealth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>
            <a:extLst>
              <a:ext uri="{FF2B5EF4-FFF2-40B4-BE49-F238E27FC236}">
                <a16:creationId xmlns:a16="http://schemas.microsoft.com/office/drawing/2014/main" id="{B650D398-1406-4C51-B97E-6363804E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Line 5">
            <a:extLst>
              <a:ext uri="{FF2B5EF4-FFF2-40B4-BE49-F238E27FC236}">
                <a16:creationId xmlns:a16="http://schemas.microsoft.com/office/drawing/2014/main" id="{D4EC4984-5D01-4E41-BD0D-10308D0CE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24000"/>
            <a:ext cx="3124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729EA48D-3FB7-4E5A-96E1-6283567E8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048000"/>
            <a:ext cx="38100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" name="Line 7">
            <a:extLst>
              <a:ext uri="{FF2B5EF4-FFF2-40B4-BE49-F238E27FC236}">
                <a16:creationId xmlns:a16="http://schemas.microsoft.com/office/drawing/2014/main" id="{630CC363-D626-4624-8CC0-35943DD9E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724400"/>
            <a:ext cx="58674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2" name="Line 8">
            <a:extLst>
              <a:ext uri="{FF2B5EF4-FFF2-40B4-BE49-F238E27FC236}">
                <a16:creationId xmlns:a16="http://schemas.microsoft.com/office/drawing/2014/main" id="{1A79B8A1-AC5F-46CA-9F57-23D0E4D9C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781800"/>
            <a:ext cx="38100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9FDCB-FA25-4FBE-AE1B-F1693C01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Proof of the master theorem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1203" name="图片 3">
            <a:extLst>
              <a:ext uri="{FF2B5EF4-FFF2-40B4-BE49-F238E27FC236}">
                <a16:creationId xmlns:a16="http://schemas.microsoft.com/office/drawing/2014/main" id="{336093F9-100F-4938-9BD6-EDA359A68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1371600"/>
            <a:ext cx="88995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311036A-30BD-4FDC-A780-F5BCD9939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Comic Sans MS" pitchFamily="66" charset="0"/>
                <a:ea typeface="宋体" pitchFamily="2" charset="-122"/>
              </a:rPr>
              <a:t>Example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70DF8F8-F8EB-4388-AB11-A9B7058C0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4191000"/>
          </a:xfrm>
        </p:spPr>
        <p:txBody>
          <a:bodyPr/>
          <a:lstStyle/>
          <a:p>
            <a:pPr marL="990600" lvl="1" indent="-533400" eaLnBrk="1" hangingPunct="1">
              <a:buFontTx/>
              <a:buNone/>
              <a:defRPr/>
            </a:pPr>
            <a:r>
              <a:rPr lang="en-US" altLang="zh-CN" sz="2000" i="1" dirty="0">
                <a:latin typeface="RMTMI" charset="-95"/>
                <a:ea typeface="宋体" pitchFamily="2" charset="-122"/>
              </a:rPr>
              <a:t>1.	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T (n)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= 5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T (n/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(n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²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altLang="zh-CN" sz="2000" i="1" dirty="0">
                <a:latin typeface="Times-Italic" charset="0"/>
                <a:ea typeface="宋体" pitchFamily="2" charset="-122"/>
              </a:rPr>
              <a:t>	            </a:t>
            </a:r>
            <a:r>
              <a:rPr lang="en-US" altLang="zh-CN" sz="2000" dirty="0">
                <a:latin typeface="Times-Roman" charset="0"/>
                <a:ea typeface="宋体" pitchFamily="2" charset="-122"/>
              </a:rPr>
              <a:t>vs. </a:t>
            </a:r>
            <a:r>
              <a:rPr lang="en-US" altLang="zh-CN" sz="2000" i="1" dirty="0">
                <a:latin typeface="Times-Italic" charset="0"/>
                <a:ea typeface="宋体" pitchFamily="2" charset="-122"/>
              </a:rPr>
              <a:t>n²</a:t>
            </a:r>
            <a:endParaRPr lang="en-US" altLang="zh-CN" sz="2000" dirty="0">
              <a:latin typeface="Times-Roman" charset="0"/>
              <a:ea typeface="宋体" pitchFamily="2" charset="-122"/>
            </a:endParaRPr>
          </a:p>
          <a:p>
            <a:pPr marL="990600" lvl="1" indent="-533400" eaLnBrk="1" hangingPunct="1"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sol.) Since 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log</a:t>
            </a:r>
            <a:r>
              <a:rPr lang="en-US" altLang="zh-CN" sz="20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5 - 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 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2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for some constant 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 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0, use Case 1⇒            </a:t>
            </a:r>
            <a:r>
              <a:rPr lang="en-US" altLang="zh-CN" sz="2000" dirty="0">
                <a:latin typeface="MTSYN" charset="-127"/>
                <a:ea typeface="宋体" pitchFamily="2" charset="-122"/>
              </a:rPr>
              <a:t>.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altLang="zh-CN" sz="600" dirty="0">
              <a:latin typeface="RMTMI" charset="-95"/>
              <a:ea typeface="宋体" pitchFamily="2" charset="-122"/>
            </a:endParaRPr>
          </a:p>
          <a:p>
            <a:pPr marL="990600" lvl="1" indent="-533400" eaLnBrk="1" hangingPunct="1">
              <a:buFontTx/>
              <a:buNone/>
              <a:defRPr/>
            </a:pPr>
            <a:r>
              <a:rPr lang="en-US" altLang="zh-CN" sz="2000" i="1" dirty="0">
                <a:latin typeface="RMTMI" charset="-95"/>
                <a:ea typeface="宋体" pitchFamily="2" charset="-122"/>
              </a:rPr>
              <a:t>2</a:t>
            </a:r>
            <a:r>
              <a:rPr lang="en-US" altLang="zh-CN" sz="2000" b="1" i="1" dirty="0">
                <a:latin typeface="RMTMI" charset="-95"/>
                <a:ea typeface="宋体" pitchFamily="2" charset="-122"/>
              </a:rPr>
              <a:t>.</a:t>
            </a:r>
            <a:r>
              <a:rPr lang="en-US" altLang="zh-CN" sz="2000" dirty="0">
                <a:latin typeface="RMTMI" charset="-95"/>
                <a:ea typeface="宋体" pitchFamily="2" charset="-122"/>
              </a:rPr>
              <a:t>	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T (n)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= 5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T (n/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(n³)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altLang="zh-CN" sz="2000" i="1" dirty="0">
                <a:latin typeface="RMTMI" charset="-95"/>
                <a:ea typeface="宋体" pitchFamily="2" charset="-122"/>
              </a:rPr>
              <a:t>		</a:t>
            </a:r>
            <a:r>
              <a:rPr lang="en-US" altLang="zh-CN" sz="2000" dirty="0">
                <a:latin typeface="RMTMI" charset="-95"/>
                <a:ea typeface="宋体" pitchFamily="2" charset="-122"/>
              </a:rPr>
              <a:t>vs. </a:t>
            </a:r>
            <a:r>
              <a:rPr lang="en-US" altLang="zh-CN" sz="2000" i="1" dirty="0">
                <a:latin typeface="RMTMI" charset="-95"/>
                <a:ea typeface="宋体" pitchFamily="2" charset="-122"/>
              </a:rPr>
              <a:t>n³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altLang="zh-CN" sz="2000" dirty="0">
                <a:latin typeface="RMTMI" charset="-95"/>
                <a:ea typeface="宋体" pitchFamily="2" charset="-122"/>
              </a:rPr>
              <a:t>sol.)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Now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lg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5 + 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3 for some constant 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&gt;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 Use Case 3 ⇒ 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(n)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(n³)</a:t>
            </a:r>
          </a:p>
          <a:p>
            <a:pPr marL="990600" lvl="1" indent="-533400" eaLnBrk="1" hangingPunct="1">
              <a:buFontTx/>
              <a:buNone/>
              <a:defRPr/>
            </a:pPr>
            <a:endParaRPr lang="en-US" altLang="zh-CN" sz="1000" dirty="0">
              <a:latin typeface="Times-Roman" charset="0"/>
              <a:ea typeface="宋体" pitchFamily="2" charset="-122"/>
            </a:endParaRPr>
          </a:p>
          <a:p>
            <a:pPr marL="990600" lvl="1" indent="-533400" eaLnBrk="1" hangingPunct="1">
              <a:buFontTx/>
              <a:buNone/>
              <a:defRPr/>
            </a:pPr>
            <a:r>
              <a:rPr lang="en-US" altLang="zh-CN" sz="2000" i="1" dirty="0">
                <a:latin typeface="Times-Italic" charset="0"/>
                <a:ea typeface="宋体" pitchFamily="2" charset="-122"/>
              </a:rPr>
              <a:t>3. T 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(n) =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27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T (n/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) +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(n³/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</a:rPr>
              <a:t>lg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n)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altLang="zh-CN" sz="2000" dirty="0">
                <a:latin typeface="Times-Italic" charset="0"/>
                <a:ea typeface="宋体" pitchFamily="2" charset="-122"/>
              </a:rPr>
              <a:t>	                  vs.                                                      </a:t>
            </a:r>
            <a:r>
              <a:rPr lang="en-US" altLang="zh-CN" sz="2000" dirty="0">
                <a:latin typeface="Times-Roman" charset="0"/>
                <a:ea typeface="宋体" pitchFamily="2" charset="-122"/>
              </a:rPr>
              <a:t>for any </a:t>
            </a:r>
            <a:r>
              <a:rPr lang="en-US" altLang="zh-CN" sz="2000" i="1" dirty="0">
                <a:latin typeface="Times-Italic" charset="0"/>
                <a:ea typeface="宋体" pitchFamily="2" charset="-122"/>
              </a:rPr>
              <a:t>k </a:t>
            </a:r>
            <a:r>
              <a:rPr lang="en-US" altLang="zh-CN" sz="2000" dirty="0">
                <a:latin typeface="MTSYN" charset="-127"/>
                <a:ea typeface="宋体" pitchFamily="2" charset="-122"/>
              </a:rPr>
              <a:t>≥ </a:t>
            </a:r>
            <a:r>
              <a:rPr lang="en-US" altLang="zh-CN" sz="2000" dirty="0">
                <a:latin typeface="Times-Roman" charset="0"/>
                <a:ea typeface="宋体" pitchFamily="2" charset="-122"/>
              </a:rPr>
              <a:t>0.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altLang="zh-CN" sz="2000" dirty="0">
                <a:latin typeface="Times-Roman" charset="0"/>
                <a:ea typeface="宋体" pitchFamily="2" charset="-122"/>
              </a:rPr>
              <a:t>	sol)  </a:t>
            </a:r>
            <a:r>
              <a:rPr lang="en-US" altLang="zh-CN" sz="1800" i="1" dirty="0">
                <a:latin typeface="Times-Roman" charset="0"/>
                <a:ea typeface="宋体" pitchFamily="2" charset="-122"/>
              </a:rPr>
              <a:t>Cannot use the master method.</a:t>
            </a:r>
            <a:endParaRPr lang="en-US" altLang="zh-CN" sz="2000" dirty="0">
              <a:ea typeface="宋体" pitchFamily="2" charset="-122"/>
            </a:endParaRPr>
          </a:p>
          <a:p>
            <a:pPr marL="990600" lvl="1" indent="-533400" eaLnBrk="1" hangingPunct="1">
              <a:buFontTx/>
              <a:buNone/>
              <a:defRPr/>
            </a:pPr>
            <a:endParaRPr lang="zh-CN" altLang="en-US" sz="2000" i="1" dirty="0">
              <a:ea typeface="宋体" pitchFamily="2" charset="-122"/>
            </a:endParaRP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CB2317AE-D3A9-4D36-B07F-CF6790E60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8382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5">
            <a:extLst>
              <a:ext uri="{FF2B5EF4-FFF2-40B4-BE49-F238E27FC236}">
                <a16:creationId xmlns:a16="http://schemas.microsoft.com/office/drawing/2014/main" id="{A7E4E805-3279-441B-B373-ACB575B8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76400"/>
            <a:ext cx="1295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7">
            <a:extLst>
              <a:ext uri="{FF2B5EF4-FFF2-40B4-BE49-F238E27FC236}">
                <a16:creationId xmlns:a16="http://schemas.microsoft.com/office/drawing/2014/main" id="{4197F69F-02AE-4F27-860D-2A504D8ED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43175"/>
            <a:ext cx="60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8">
            <a:extLst>
              <a:ext uri="{FF2B5EF4-FFF2-40B4-BE49-F238E27FC236}">
                <a16:creationId xmlns:a16="http://schemas.microsoft.com/office/drawing/2014/main" id="{C676A572-DA24-4705-B2E0-B4B149724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114800"/>
            <a:ext cx="1104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9">
            <a:extLst>
              <a:ext uri="{FF2B5EF4-FFF2-40B4-BE49-F238E27FC236}">
                <a16:creationId xmlns:a16="http://schemas.microsoft.com/office/drawing/2014/main" id="{11EBE601-06C1-4CE3-8A0B-9867FCAC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14800"/>
            <a:ext cx="31797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文本框 1">
            <a:extLst>
              <a:ext uri="{FF2B5EF4-FFF2-40B4-BE49-F238E27FC236}">
                <a16:creationId xmlns:a16="http://schemas.microsoft.com/office/drawing/2014/main" id="{C73DD7FD-FC80-453F-A8F9-F7D639AA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1" y="5001567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When we check case 3 of master method: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52234" name="图片 2">
            <a:extLst>
              <a:ext uri="{FF2B5EF4-FFF2-40B4-BE49-F238E27FC236}">
                <a16:creationId xmlns:a16="http://schemas.microsoft.com/office/drawing/2014/main" id="{872F592B-D7D6-4D82-9859-B304B02D57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5523344"/>
            <a:ext cx="8262937" cy="118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5" name="椭圆 3">
            <a:extLst>
              <a:ext uri="{FF2B5EF4-FFF2-40B4-BE49-F238E27FC236}">
                <a16:creationId xmlns:a16="http://schemas.microsoft.com/office/drawing/2014/main" id="{8CA2022A-32D0-4FDA-BE84-29C032366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8800"/>
            <a:ext cx="381000" cy="457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05C1829-25CF-4323-83B4-9CFA37054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Technicalities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68EAB79-B55D-47EA-815E-7129E17AB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Assumption of </a:t>
            </a:r>
            <a:r>
              <a:rPr lang="en-US" altLang="zh-CN" sz="30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integer arguments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 to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Boundary conditions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 we usually </a:t>
            </a:r>
            <a:r>
              <a:rPr lang="en-US" altLang="zh-CN" sz="3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ignore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The recurrences that arises from the running time of algorithms generally have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T(n)=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(1)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for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sufficiently small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Changing the value of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T(1),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the solution typically does not change by more than a </a:t>
            </a:r>
            <a:r>
              <a:rPr lang="en-US" altLang="zh-CN" sz="26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constant factor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so the </a:t>
            </a:r>
            <a:r>
              <a:rPr lang="en-US" altLang="zh-CN" sz="26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order of growth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is unchanged.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Often omit </a:t>
            </a:r>
            <a:r>
              <a:rPr lang="en-US" altLang="zh-CN" sz="30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floors, ceilings and boundary conditions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We forge ahead without these details and later determine whether or not they matter and it is </a:t>
            </a:r>
            <a:r>
              <a:rPr lang="en-US" altLang="zh-CN" sz="2600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important to know when they do matter</a:t>
            </a:r>
            <a:r>
              <a:rPr lang="en-US" altLang="zh-CN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dirty="0">
              <a:solidFill>
                <a:srgbClr val="FFFF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D5411235-3AA7-47DC-AF1B-4FEDDDE97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When an algorithm contains a </a:t>
            </a:r>
            <a:r>
              <a:rPr lang="en-US" altLang="zh-CN" sz="30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recursive call to itself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, its running time can often be described by a </a:t>
            </a:r>
            <a:r>
              <a:rPr lang="en-US" altLang="zh-CN" sz="3000" b="1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recurrence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A </a:t>
            </a:r>
            <a:r>
              <a:rPr lang="en-US" altLang="zh-CN" sz="3000" b="1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recurrence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 is a function (</a:t>
            </a:r>
            <a:r>
              <a:rPr lang="en-US" altLang="zh-CN" sz="30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equation or in-equality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) defined in terms of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one or more base cases, --boundary condition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itself, with smaller arguments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80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3000" b="1" dirty="0">
                <a:latin typeface="Times New Roman" pitchFamily="18" charset="0"/>
                <a:ea typeface="宋体" pitchFamily="2" charset="-122"/>
              </a:rPr>
              <a:t>Example: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200" i="1" dirty="0">
                <a:latin typeface="Times-Italic" charset="0"/>
                <a:ea typeface="宋体" pitchFamily="2" charset="-122"/>
              </a:rPr>
              <a:t>T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(n)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= 	1 		               if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= 1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,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			T (n-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+1 	               if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n &gt;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Solution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: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T (n)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T (n)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= 	1 		                if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= 1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,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			2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T (n/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n 	               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if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≥ 1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		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Solution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: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T (n)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600" dirty="0" err="1">
                <a:latin typeface="Times New Roman" pitchFamily="18" charset="0"/>
                <a:ea typeface="宋体" pitchFamily="2" charset="-122"/>
              </a:rPr>
              <a:t>lg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+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  <a:endParaRPr lang="zh-CN" altLang="en-US" sz="26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E82E733-0911-4EC5-A75A-21D06EB0E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Comic Sans MS" pitchFamily="66" charset="0"/>
                <a:ea typeface="宋体" pitchFamily="2" charset="-122"/>
              </a:rPr>
              <a:t>Recurrence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E3F6A7B9-9303-421C-9601-92A6DA64F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81600"/>
            <a:ext cx="3429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51A79EE-F7C6-4524-A697-6413643DE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324600"/>
            <a:ext cx="39624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7" grpId="0" animBg="1"/>
      <p:bldP spid="133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FDC1F7E-7C73-420D-89F1-8DC45BC46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Summary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4C82AD4-0AC4-4831-B342-F8D1E625E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In algorithm analysis, we usually express both the recurrence and its solution using </a:t>
            </a:r>
            <a:r>
              <a:rPr lang="en-US" altLang="zh-CN" sz="30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asymptotic notation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Example: T(n)=2T(n/2)+</a:t>
            </a:r>
            <a:r>
              <a:rPr lang="en-US" altLang="zh-CN" sz="30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(n), with solution T(n)= (</a:t>
            </a:r>
            <a:r>
              <a:rPr lang="en-US" altLang="zh-CN" sz="3000" i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nlgn</a:t>
            </a:r>
            <a:r>
              <a:rPr lang="en-US" altLang="zh-CN" sz="30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The boundary conditions are usually expressed as “ </a:t>
            </a:r>
            <a:r>
              <a:rPr lang="en-US" altLang="zh-CN" sz="3000" i="1" u="sng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  <a:sym typeface="Symbol" pitchFamily="18" charset="2"/>
              </a:rPr>
              <a:t>T(n)=1 for sufficiently small n”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When we desire an </a:t>
            </a:r>
            <a:r>
              <a:rPr lang="en-US" altLang="zh-CN" sz="30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exact rather than asymptotic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solution, we need to deal with boundary condition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In practice, we just use asymptotic notations most of the time and we ignore boundary conditions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480EA-C1F6-48AF-B417-4AA1CFA6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Maximum Sub-array Problem</a:t>
            </a:r>
            <a:endParaRPr lang="zh-CN" altLang="en-US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19459" name="图片 3">
            <a:extLst>
              <a:ext uri="{FF2B5EF4-FFF2-40B4-BE49-F238E27FC236}">
                <a16:creationId xmlns:a16="http://schemas.microsoft.com/office/drawing/2014/main" id="{C5DE706F-FF4C-4F32-B01C-34903573F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6200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文本框 4">
            <a:extLst>
              <a:ext uri="{FF2B5EF4-FFF2-40B4-BE49-F238E27FC236}">
                <a16:creationId xmlns:a16="http://schemas.microsoft.com/office/drawing/2014/main" id="{9E29F76C-F3ED-442F-AC5A-26F6F0D9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8305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C000"/>
                </a:solidFill>
                <a:ea typeface="宋体" panose="02010600030101010101" pitchFamily="2" charset="-122"/>
              </a:rPr>
              <a:t>Problem: When to buy and sell in order to make a maximum profit? (one unit)</a:t>
            </a:r>
            <a:endParaRPr lang="zh-CN" altLang="en-US" sz="2800" dirty="0"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66A29-BA64-49FD-BB0D-4BB493B5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Brute-force method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3E814-7ADE-4A1D-AC29-114A0CB8D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28600" y="1295400"/>
            <a:ext cx="8686800" cy="4267200"/>
          </a:xfrm>
          <a:blipFill rotWithShape="0">
            <a:blip r:embed="rId2"/>
            <a:stretch>
              <a:fillRect t="-2143" r="-3018" b="-6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51F02F9-C8F0-4AA5-A4D0-04CC7160F9D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715000"/>
            <a:ext cx="3429000" cy="858838"/>
            <a:chOff x="2514600" y="5715000"/>
            <a:chExt cx="3429000" cy="858798"/>
          </a:xfrm>
        </p:grpSpPr>
        <p:sp>
          <p:nvSpPr>
            <p:cNvPr id="20485" name="文本框 3">
              <a:extLst>
                <a:ext uri="{FF2B5EF4-FFF2-40B4-BE49-F238E27FC236}">
                  <a16:creationId xmlns:a16="http://schemas.microsoft.com/office/drawing/2014/main" id="{1DCEE8EF-72F8-4407-8AAB-A47AB130F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6019800"/>
              <a:ext cx="34290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000">
                  <a:solidFill>
                    <a:srgbClr val="FFC000"/>
                  </a:solidFill>
                  <a:ea typeface="宋体" panose="02010600030101010101" pitchFamily="2" charset="-122"/>
                </a:rPr>
                <a:t>Can we do better? </a:t>
              </a:r>
              <a:endParaRPr lang="zh-CN" altLang="en-US" sz="3000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86" name="下箭头 4">
              <a:extLst>
                <a:ext uri="{FF2B5EF4-FFF2-40B4-BE49-F238E27FC236}">
                  <a16:creationId xmlns:a16="http://schemas.microsoft.com/office/drawing/2014/main" id="{94B2700C-FBB3-41F5-9134-59CB39462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715000"/>
              <a:ext cx="11430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49745-D490-47BC-A19A-7404BC03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Transformation</a:t>
            </a:r>
            <a:endParaRPr lang="zh-CN" altLang="en-US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79665-A10B-44B2-8036-B79990E6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1219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We want to find </a:t>
            </a:r>
            <a:r>
              <a:rPr lang="en-US" altLang="zh-CN" sz="2800" b="1" dirty="0">
                <a:solidFill>
                  <a:srgbClr val="FFFF00"/>
                </a:solidFill>
                <a:ea typeface="宋体" panose="02010600030101010101" pitchFamily="2" charset="-122"/>
              </a:rPr>
              <a:t>a sequence of days </a:t>
            </a:r>
            <a:r>
              <a:rPr lang="en-US" altLang="zh-CN" sz="2800" dirty="0">
                <a:ea typeface="宋体" panose="02010600030101010101" pitchFamily="2" charset="-122"/>
              </a:rPr>
              <a:t>over which the net change from the first day to the last is maximum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F1E0B6-F1EC-480F-840B-508CDB6BE6F0}"/>
              </a:ext>
            </a:extLst>
          </p:cNvPr>
          <p:cNvSpPr txBox="1">
            <a:spLocks/>
          </p:cNvSpPr>
          <p:nvPr/>
        </p:nvSpPr>
        <p:spPr bwMode="auto">
          <a:xfrm>
            <a:off x="0" y="49530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Maximum-Sub-Array problem: find the contiguous, nonempty subarray of A whose values are maximum.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1509" name="图片 4">
            <a:extLst>
              <a:ext uri="{FF2B5EF4-FFF2-40B4-BE49-F238E27FC236}">
                <a16:creationId xmlns:a16="http://schemas.microsoft.com/office/drawing/2014/main" id="{8F367F4A-FE30-4432-9570-BC4277042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5125"/>
            <a:ext cx="6819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1904</TotalTime>
  <Words>1426</Words>
  <Application>Microsoft Office PowerPoint</Application>
  <PresentationFormat>全屏显示(4:3)</PresentationFormat>
  <Paragraphs>156</Paragraphs>
  <Slides>36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MTSYN</vt:lpstr>
      <vt:lpstr>RMTMI</vt:lpstr>
      <vt:lpstr>Times-Italic</vt:lpstr>
      <vt:lpstr>Times-Roman</vt:lpstr>
      <vt:lpstr>宋体</vt:lpstr>
      <vt:lpstr>Arial</vt:lpstr>
      <vt:lpstr>Comic Sans MS</vt:lpstr>
      <vt:lpstr>Symbol</vt:lpstr>
      <vt:lpstr>Times New Roman</vt:lpstr>
      <vt:lpstr>Verdana</vt:lpstr>
      <vt:lpstr>Wingdings</vt:lpstr>
      <vt:lpstr>Beam</vt:lpstr>
      <vt:lpstr>1_Beam</vt:lpstr>
      <vt:lpstr>2_Beam</vt:lpstr>
      <vt:lpstr>Equation</vt:lpstr>
      <vt:lpstr>Chapter 4.  Divide-and-Conquer</vt:lpstr>
      <vt:lpstr>Outline</vt:lpstr>
      <vt:lpstr>Divide-and-Conquer Paradigm</vt:lpstr>
      <vt:lpstr>Technicalities</vt:lpstr>
      <vt:lpstr>Recurrence</vt:lpstr>
      <vt:lpstr>Summary</vt:lpstr>
      <vt:lpstr>Maximum Sub-array Problem</vt:lpstr>
      <vt:lpstr>Brute-force method </vt:lpstr>
      <vt:lpstr>Transformation</vt:lpstr>
      <vt:lpstr>Solution using Divide-and-Conquer</vt:lpstr>
      <vt:lpstr>PowerPoint 演示文稿</vt:lpstr>
      <vt:lpstr>Pseudo Code</vt:lpstr>
      <vt:lpstr>Matrix Multiplication</vt:lpstr>
      <vt:lpstr>Divide-and-Conquer</vt:lpstr>
      <vt:lpstr>PowerPoint 演示文稿</vt:lpstr>
      <vt:lpstr>Strassen’s Method(1)</vt:lpstr>
      <vt:lpstr>Strassen’s Method(2)</vt:lpstr>
      <vt:lpstr>Strassen’s Method(3)</vt:lpstr>
      <vt:lpstr>Strassen’s Method(4)</vt:lpstr>
      <vt:lpstr>Substitution Method</vt:lpstr>
      <vt:lpstr>The Substitution method</vt:lpstr>
      <vt:lpstr>PowerPoint 演示文稿</vt:lpstr>
      <vt:lpstr>PowerPoint 演示文稿</vt:lpstr>
      <vt:lpstr>PowerPoint 演示文稿</vt:lpstr>
      <vt:lpstr>Subtleties</vt:lpstr>
      <vt:lpstr>Several Points</vt:lpstr>
      <vt:lpstr>The Recursion-Tree method</vt:lpstr>
      <vt:lpstr>Examples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Proof of the master theorem</vt:lpstr>
      <vt:lpstr>Example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Second Edition by</dc:title>
  <dc:creator>Phil Meek</dc:creator>
  <cp:lastModifiedBy>admin</cp:lastModifiedBy>
  <cp:revision>142</cp:revision>
  <dcterms:created xsi:type="dcterms:W3CDTF">2002-02-16T17:54:02Z</dcterms:created>
  <dcterms:modified xsi:type="dcterms:W3CDTF">2022-03-09T03:55:04Z</dcterms:modified>
</cp:coreProperties>
</file>