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793" r:id="rId2"/>
  </p:sldMasterIdLst>
  <p:notesMasterIdLst>
    <p:notesMasterId r:id="rId31"/>
  </p:notesMasterIdLst>
  <p:handoutMasterIdLst>
    <p:handoutMasterId r:id="rId32"/>
  </p:handoutMasterIdLst>
  <p:sldIdLst>
    <p:sldId id="256" r:id="rId3"/>
    <p:sldId id="276" r:id="rId4"/>
    <p:sldId id="277" r:id="rId5"/>
    <p:sldId id="278" r:id="rId6"/>
    <p:sldId id="261" r:id="rId7"/>
    <p:sldId id="274" r:id="rId8"/>
    <p:sldId id="279" r:id="rId9"/>
    <p:sldId id="281" r:id="rId10"/>
    <p:sldId id="272" r:id="rId11"/>
    <p:sldId id="297" r:id="rId12"/>
    <p:sldId id="298" r:id="rId13"/>
    <p:sldId id="273" r:id="rId14"/>
    <p:sldId id="299" r:id="rId15"/>
    <p:sldId id="282" r:id="rId16"/>
    <p:sldId id="300" r:id="rId17"/>
    <p:sldId id="288" r:id="rId18"/>
    <p:sldId id="267" r:id="rId19"/>
    <p:sldId id="301" r:id="rId20"/>
    <p:sldId id="296" r:id="rId21"/>
    <p:sldId id="302" r:id="rId22"/>
    <p:sldId id="303" r:id="rId23"/>
    <p:sldId id="275" r:id="rId24"/>
    <p:sldId id="287" r:id="rId25"/>
    <p:sldId id="304" r:id="rId26"/>
    <p:sldId id="305" r:id="rId27"/>
    <p:sldId id="283" r:id="rId28"/>
    <p:sldId id="284" r:id="rId29"/>
    <p:sldId id="285"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F99FF"/>
    <a:srgbClr val="99FF66"/>
    <a:srgbClr val="CC99FF"/>
    <a:srgbClr val="9999FF"/>
    <a:srgbClr val="FF0000"/>
    <a:srgbClr val="009900"/>
    <a:srgbClr val="C8D2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94526" autoAdjust="0"/>
  </p:normalViewPr>
  <p:slideViewPr>
    <p:cSldViewPr>
      <p:cViewPr varScale="1">
        <p:scale>
          <a:sx n="67" d="100"/>
          <a:sy n="67" d="100"/>
        </p:scale>
        <p:origin x="1124" y="4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048111A-1A59-46E9-97BC-5AB9C9DE2A34}"/>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zh-CN" altLang="en-US"/>
          </a:p>
        </p:txBody>
      </p:sp>
      <p:sp>
        <p:nvSpPr>
          <p:cNvPr id="22531" name="Rectangle 3">
            <a:extLst>
              <a:ext uri="{FF2B5EF4-FFF2-40B4-BE49-F238E27FC236}">
                <a16:creationId xmlns:a16="http://schemas.microsoft.com/office/drawing/2014/main" id="{F0366EB3-33D8-4199-A91C-DE4DE0BE4C42}"/>
              </a:ext>
            </a:extLst>
          </p:cNvPr>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22532" name="Rectangle 4">
            <a:extLst>
              <a:ext uri="{FF2B5EF4-FFF2-40B4-BE49-F238E27FC236}">
                <a16:creationId xmlns:a16="http://schemas.microsoft.com/office/drawing/2014/main" id="{1DA44D3F-E58E-42C2-AB05-8CF1371CC6F4}"/>
              </a:ext>
            </a:extLst>
          </p:cNvPr>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22533" name="Rectangle 5">
            <a:extLst>
              <a:ext uri="{FF2B5EF4-FFF2-40B4-BE49-F238E27FC236}">
                <a16:creationId xmlns:a16="http://schemas.microsoft.com/office/drawing/2014/main" id="{DA44FC4B-2D20-4856-836B-229C655A3512}"/>
              </a:ext>
            </a:extLst>
          </p:cNvPr>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1B9AED9D-9BE3-44B8-B4C2-95A8C74AF82D}"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2FBF97DA-E169-4705-B67A-64E49F2B2112}"/>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Times New Roman" pitchFamily="18" charset="0"/>
              </a:defRPr>
            </a:lvl1pPr>
          </a:lstStyle>
          <a:p>
            <a:pPr>
              <a:defRPr/>
            </a:pPr>
            <a:endParaRPr lang="zh-CN" altLang="en-US"/>
          </a:p>
        </p:txBody>
      </p:sp>
      <p:sp>
        <p:nvSpPr>
          <p:cNvPr id="36867" name="Rectangle 3">
            <a:extLst>
              <a:ext uri="{FF2B5EF4-FFF2-40B4-BE49-F238E27FC236}">
                <a16:creationId xmlns:a16="http://schemas.microsoft.com/office/drawing/2014/main" id="{7BE06E79-7406-49E4-ABD7-BDE7FD696DAA}"/>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Times New Roman" pitchFamily="18" charset="0"/>
              </a:defRPr>
            </a:lvl1pPr>
          </a:lstStyle>
          <a:p>
            <a:pPr>
              <a:defRPr/>
            </a:pPr>
            <a:endParaRPr lang="en-US" altLang="zh-CN"/>
          </a:p>
        </p:txBody>
      </p:sp>
      <p:sp>
        <p:nvSpPr>
          <p:cNvPr id="3076" name="Rectangle 4">
            <a:extLst>
              <a:ext uri="{FF2B5EF4-FFF2-40B4-BE49-F238E27FC236}">
                <a16:creationId xmlns:a16="http://schemas.microsoft.com/office/drawing/2014/main" id="{FE5C831A-DE45-43C9-AC86-E8FC2A5DF455}"/>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9" name="Rectangle 5">
            <a:extLst>
              <a:ext uri="{FF2B5EF4-FFF2-40B4-BE49-F238E27FC236}">
                <a16:creationId xmlns:a16="http://schemas.microsoft.com/office/drawing/2014/main" id="{596CE50D-804A-45BA-8151-9E5BC6095F80}"/>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6870" name="Rectangle 6">
            <a:extLst>
              <a:ext uri="{FF2B5EF4-FFF2-40B4-BE49-F238E27FC236}">
                <a16:creationId xmlns:a16="http://schemas.microsoft.com/office/drawing/2014/main" id="{788639CD-28E5-4173-8C22-2025DF9C4772}"/>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Times New Roman" pitchFamily="18" charset="0"/>
              </a:defRPr>
            </a:lvl1pPr>
          </a:lstStyle>
          <a:p>
            <a:pPr>
              <a:defRPr/>
            </a:pPr>
            <a:endParaRPr lang="en-US" altLang="zh-CN"/>
          </a:p>
        </p:txBody>
      </p:sp>
      <p:sp>
        <p:nvSpPr>
          <p:cNvPr id="36871" name="Rectangle 7">
            <a:extLst>
              <a:ext uri="{FF2B5EF4-FFF2-40B4-BE49-F238E27FC236}">
                <a16:creationId xmlns:a16="http://schemas.microsoft.com/office/drawing/2014/main" id="{5DAC6C7E-83BA-4CBC-9CC2-ADE615F3B779}"/>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Times New Roman" panose="02020603050405020304" pitchFamily="18" charset="0"/>
              </a:defRPr>
            </a:lvl1pPr>
          </a:lstStyle>
          <a:p>
            <a:pPr>
              <a:defRPr/>
            </a:pPr>
            <a:fld id="{5DFC02FE-BF05-4542-907C-290204EE83B6}"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27ABC6A2-C33C-4E93-9B42-4E91CC834B7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FEF1CB9-8105-40FE-B0B0-B108F7576CAD}" type="slidenum">
              <a:rPr lang="zh-CN" altLang="en-US" smtClean="0">
                <a:latin typeface="Times New Roman" panose="02020603050405020304" pitchFamily="18" charset="0"/>
              </a:rPr>
              <a:pPr/>
              <a:t>1</a:t>
            </a:fld>
            <a:endParaRPr lang="en-US" altLang="zh-CN">
              <a:latin typeface="Times New Roman" panose="02020603050405020304" pitchFamily="18" charset="0"/>
            </a:endParaRPr>
          </a:p>
        </p:txBody>
      </p:sp>
      <p:sp>
        <p:nvSpPr>
          <p:cNvPr id="6147" name="Rectangle 2">
            <a:extLst>
              <a:ext uri="{FF2B5EF4-FFF2-40B4-BE49-F238E27FC236}">
                <a16:creationId xmlns:a16="http://schemas.microsoft.com/office/drawing/2014/main" id="{B7E42473-A212-45DD-9CC7-AC0DC9106AF3}"/>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37D11202-3214-4834-9716-3DD3BD9FFDC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E58011D0-9A5F-4DBA-BEC9-2BB90A2A16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D413A0-4F40-45E7-850F-F04791F2CE1F}" type="slidenum">
              <a:rPr lang="zh-CN" altLang="en-US" smtClean="0">
                <a:latin typeface="Times New Roman" panose="02020603050405020304" pitchFamily="18" charset="0"/>
              </a:rPr>
              <a:pPr/>
              <a:t>10</a:t>
            </a:fld>
            <a:endParaRPr lang="en-US" altLang="zh-CN">
              <a:latin typeface="Times New Roman" panose="02020603050405020304" pitchFamily="18" charset="0"/>
            </a:endParaRPr>
          </a:p>
        </p:txBody>
      </p:sp>
      <p:sp>
        <p:nvSpPr>
          <p:cNvPr id="22531" name="Rectangle 2">
            <a:extLst>
              <a:ext uri="{FF2B5EF4-FFF2-40B4-BE49-F238E27FC236}">
                <a16:creationId xmlns:a16="http://schemas.microsoft.com/office/drawing/2014/main" id="{1BB1B83A-4918-427C-8F8E-633D678324AE}"/>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682E0D03-0B93-4CE0-B41C-2E12E6F4CE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11386104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E58011D0-9A5F-4DBA-BEC9-2BB90A2A16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D413A0-4F40-45E7-850F-F04791F2CE1F}" type="slidenum">
              <a:rPr lang="zh-CN" altLang="en-US" smtClean="0">
                <a:latin typeface="Times New Roman" panose="02020603050405020304" pitchFamily="18" charset="0"/>
              </a:rPr>
              <a:pPr/>
              <a:t>11</a:t>
            </a:fld>
            <a:endParaRPr lang="en-US" altLang="zh-CN">
              <a:latin typeface="Times New Roman" panose="02020603050405020304" pitchFamily="18" charset="0"/>
            </a:endParaRPr>
          </a:p>
        </p:txBody>
      </p:sp>
      <p:sp>
        <p:nvSpPr>
          <p:cNvPr id="22531" name="Rectangle 2">
            <a:extLst>
              <a:ext uri="{FF2B5EF4-FFF2-40B4-BE49-F238E27FC236}">
                <a16:creationId xmlns:a16="http://schemas.microsoft.com/office/drawing/2014/main" id="{1BB1B83A-4918-427C-8F8E-633D678324AE}"/>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682E0D03-0B93-4CE0-B41C-2E12E6F4CE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extLst>
      <p:ext uri="{BB962C8B-B14F-4D97-AF65-F5344CB8AC3E}">
        <p14:creationId xmlns:p14="http://schemas.microsoft.com/office/powerpoint/2010/main" val="2073151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24DD8F4A-4B8B-4942-82F0-69512ED7033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5B7013B-F56C-434A-B53A-595A8AA0B069}" type="slidenum">
              <a:rPr lang="zh-CN" altLang="en-US" smtClean="0">
                <a:latin typeface="Times New Roman" panose="02020603050405020304" pitchFamily="18" charset="0"/>
              </a:rPr>
              <a:pPr/>
              <a:t>12</a:t>
            </a:fld>
            <a:endParaRPr lang="en-US" altLang="zh-CN">
              <a:latin typeface="Times New Roman" panose="02020603050405020304" pitchFamily="18" charset="0"/>
            </a:endParaRPr>
          </a:p>
        </p:txBody>
      </p:sp>
      <p:sp>
        <p:nvSpPr>
          <p:cNvPr id="24579" name="Rectangle 2">
            <a:extLst>
              <a:ext uri="{FF2B5EF4-FFF2-40B4-BE49-F238E27FC236}">
                <a16:creationId xmlns:a16="http://schemas.microsoft.com/office/drawing/2014/main" id="{9C5F8AF5-A874-4BE3-9506-3844184F70E7}"/>
              </a:ext>
            </a:extLst>
          </p:cNvPr>
          <p:cNvSpPr>
            <a:spLocks noGrp="1" noRot="1" noChangeAspect="1" noChangeArrowheads="1" noTextEdit="1"/>
          </p:cNvSpPr>
          <p:nvPr>
            <p:ph type="sldImg"/>
          </p:nvPr>
        </p:nvSpPr>
        <p:spPr>
          <a:ln/>
        </p:spPr>
      </p:sp>
      <p:sp>
        <p:nvSpPr>
          <p:cNvPr id="24580" name="Rectangle 3">
            <a:extLst>
              <a:ext uri="{FF2B5EF4-FFF2-40B4-BE49-F238E27FC236}">
                <a16:creationId xmlns:a16="http://schemas.microsoft.com/office/drawing/2014/main" id="{333F777C-3142-4A2E-9A46-A72465DC075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a:extLst>
              <a:ext uri="{FF2B5EF4-FFF2-40B4-BE49-F238E27FC236}">
                <a16:creationId xmlns:a16="http://schemas.microsoft.com/office/drawing/2014/main" id="{D20C3913-6792-4FA3-B9E2-846E9CDA20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A0D33D6-0B4F-4013-8585-B3168570F1ED}" type="slidenum">
              <a:rPr lang="zh-CN" altLang="en-US" smtClean="0">
                <a:latin typeface="Times New Roman" panose="02020603050405020304" pitchFamily="18" charset="0"/>
              </a:rPr>
              <a:pPr/>
              <a:t>14</a:t>
            </a:fld>
            <a:endParaRPr lang="en-US" altLang="zh-CN">
              <a:latin typeface="Times New Roman" panose="02020603050405020304" pitchFamily="18" charset="0"/>
            </a:endParaRPr>
          </a:p>
        </p:txBody>
      </p:sp>
      <p:sp>
        <p:nvSpPr>
          <p:cNvPr id="26627" name="Rectangle 2">
            <a:extLst>
              <a:ext uri="{FF2B5EF4-FFF2-40B4-BE49-F238E27FC236}">
                <a16:creationId xmlns:a16="http://schemas.microsoft.com/office/drawing/2014/main" id="{A8798C39-FFDF-44C3-994D-CE563DE230C1}"/>
              </a:ext>
            </a:extLst>
          </p:cNvPr>
          <p:cNvSpPr>
            <a:spLocks noGrp="1" noRot="1" noChangeAspect="1" noChangeArrowheads="1" noTextEdit="1"/>
          </p:cNvSpPr>
          <p:nvPr>
            <p:ph type="sldImg"/>
          </p:nvPr>
        </p:nvSpPr>
        <p:spPr>
          <a:ln/>
        </p:spPr>
      </p:sp>
      <p:sp>
        <p:nvSpPr>
          <p:cNvPr id="26628" name="Rectangle 3">
            <a:extLst>
              <a:ext uri="{FF2B5EF4-FFF2-40B4-BE49-F238E27FC236}">
                <a16:creationId xmlns:a16="http://schemas.microsoft.com/office/drawing/2014/main" id="{D961B0CA-6BBC-4A76-A0FB-F8F704EB7B4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8E69E796-4040-4DD1-A1B7-EDEAA4DCEC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C63BE03-0D31-49C3-8F0B-6C993978A384}"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29699" name="Rectangle 2">
            <a:extLst>
              <a:ext uri="{FF2B5EF4-FFF2-40B4-BE49-F238E27FC236}">
                <a16:creationId xmlns:a16="http://schemas.microsoft.com/office/drawing/2014/main" id="{34156907-6DD0-4855-A91F-EE1C01AC7CBF}"/>
              </a:ext>
            </a:extLst>
          </p:cNvPr>
          <p:cNvSpPr>
            <a:spLocks noGrp="1" noRot="1" noChangeAspect="1" noChangeArrowheads="1" noTextEdit="1"/>
          </p:cNvSpPr>
          <p:nvPr>
            <p:ph type="sldImg"/>
          </p:nvPr>
        </p:nvSpPr>
        <p:spPr>
          <a:ln/>
        </p:spPr>
      </p:sp>
      <p:sp>
        <p:nvSpPr>
          <p:cNvPr id="29700" name="Rectangle 3">
            <a:extLst>
              <a:ext uri="{FF2B5EF4-FFF2-40B4-BE49-F238E27FC236}">
                <a16:creationId xmlns:a16="http://schemas.microsoft.com/office/drawing/2014/main" id="{93F3B1DD-CE69-42D9-B1F8-B87A749A451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D37D0C8A-C89E-4449-A6C5-C0A6EC12D6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E8A8B97E-7B79-42EA-9CFB-110E9AF91F7B}"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1747" name="Rectangle 2">
            <a:extLst>
              <a:ext uri="{FF2B5EF4-FFF2-40B4-BE49-F238E27FC236}">
                <a16:creationId xmlns:a16="http://schemas.microsoft.com/office/drawing/2014/main" id="{A3F15E58-4651-48D3-BE71-BB6E2D3C484F}"/>
              </a:ext>
            </a:extLst>
          </p:cNvPr>
          <p:cNvSpPr>
            <a:spLocks noGrp="1" noRot="1" noChangeAspect="1" noChangeArrowheads="1" noTextEdit="1"/>
          </p:cNvSpPr>
          <p:nvPr>
            <p:ph type="sldImg"/>
          </p:nvPr>
        </p:nvSpPr>
        <p:spPr>
          <a:ln/>
        </p:spPr>
      </p:sp>
      <p:sp>
        <p:nvSpPr>
          <p:cNvPr id="31748" name="Rectangle 3">
            <a:extLst>
              <a:ext uri="{FF2B5EF4-FFF2-40B4-BE49-F238E27FC236}">
                <a16:creationId xmlns:a16="http://schemas.microsoft.com/office/drawing/2014/main" id="{B67463F2-064E-468F-AB69-6C04CF1E06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E63E859B-1385-4D18-AAD4-F62874FD803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55E8B4EF-F217-4320-81F2-619E0E72A3EA}"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3795" name="Rectangle 2">
            <a:extLst>
              <a:ext uri="{FF2B5EF4-FFF2-40B4-BE49-F238E27FC236}">
                <a16:creationId xmlns:a16="http://schemas.microsoft.com/office/drawing/2014/main" id="{7A033EDE-57B1-4CBF-81BD-56945AD581BC}"/>
              </a:ext>
            </a:extLst>
          </p:cNvPr>
          <p:cNvSpPr>
            <a:spLocks noGrp="1" noRot="1" noChangeAspect="1" noChangeArrowheads="1" noTextEdit="1"/>
          </p:cNvSpPr>
          <p:nvPr>
            <p:ph type="sldImg"/>
          </p:nvPr>
        </p:nvSpPr>
        <p:spPr>
          <a:ln/>
        </p:spPr>
      </p:sp>
      <p:sp>
        <p:nvSpPr>
          <p:cNvPr id="33796" name="Rectangle 3">
            <a:extLst>
              <a:ext uri="{FF2B5EF4-FFF2-40B4-BE49-F238E27FC236}">
                <a16:creationId xmlns:a16="http://schemas.microsoft.com/office/drawing/2014/main" id="{F84D298F-7282-44D2-90C0-C446759CE1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604EB954-E04C-40FE-B10D-59D48256B6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8C1E0E1C-8FFF-40A2-99F1-AA4D82435891}"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23</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5843" name="Rectangle 2">
            <a:extLst>
              <a:ext uri="{FF2B5EF4-FFF2-40B4-BE49-F238E27FC236}">
                <a16:creationId xmlns:a16="http://schemas.microsoft.com/office/drawing/2014/main" id="{3AB6024A-DB9C-4B5D-89F2-C516003F144D}"/>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C3948939-FD4F-4C78-9807-D5D93CA4B8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296D9751-FA75-40E6-9E1D-5D4012DD730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1B8473B9-39E0-458C-9E9A-FC96287B2AAF}"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26</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7891" name="Rectangle 2">
            <a:extLst>
              <a:ext uri="{FF2B5EF4-FFF2-40B4-BE49-F238E27FC236}">
                <a16:creationId xmlns:a16="http://schemas.microsoft.com/office/drawing/2014/main" id="{6EC77CE8-0086-45FE-AFFB-378FA2672C04}"/>
              </a:ext>
            </a:extLst>
          </p:cNvPr>
          <p:cNvSpPr>
            <a:spLocks noGrp="1" noRot="1" noChangeAspect="1" noChangeArrowheads="1" noTextEdit="1"/>
          </p:cNvSpPr>
          <p:nvPr>
            <p:ph type="sldImg"/>
          </p:nvPr>
        </p:nvSpPr>
        <p:spPr>
          <a:ln/>
        </p:spPr>
      </p:sp>
      <p:sp>
        <p:nvSpPr>
          <p:cNvPr id="37892" name="Rectangle 3">
            <a:extLst>
              <a:ext uri="{FF2B5EF4-FFF2-40B4-BE49-F238E27FC236}">
                <a16:creationId xmlns:a16="http://schemas.microsoft.com/office/drawing/2014/main" id="{D887E024-CA40-40D1-B7B7-BA0887C231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62AFAF77-93EF-4EEE-B7DA-4C7EB2C729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29D98FBE-E5EA-4B06-A854-36FC36F5BAC2}"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27</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39939" name="Rectangle 2">
            <a:extLst>
              <a:ext uri="{FF2B5EF4-FFF2-40B4-BE49-F238E27FC236}">
                <a16:creationId xmlns:a16="http://schemas.microsoft.com/office/drawing/2014/main" id="{06800549-3D3E-4899-8F3C-5380E4BB818F}"/>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F38F26E4-09CC-479A-B1AD-C41CA7029C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658A0A49-7CF7-435C-A85A-6E058948F16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4605023-0307-408B-91DC-92298B34217A}" type="slidenum">
              <a:rPr lang="zh-CN" altLang="en-US" smtClean="0">
                <a:latin typeface="Times New Roman" panose="02020603050405020304" pitchFamily="18" charset="0"/>
              </a:rPr>
              <a:pPr/>
              <a:t>2</a:t>
            </a:fld>
            <a:endParaRPr lang="en-US" altLang="zh-CN">
              <a:latin typeface="Times New Roman" panose="02020603050405020304" pitchFamily="18" charset="0"/>
            </a:endParaRPr>
          </a:p>
        </p:txBody>
      </p:sp>
      <p:sp>
        <p:nvSpPr>
          <p:cNvPr id="8195" name="Rectangle 2">
            <a:extLst>
              <a:ext uri="{FF2B5EF4-FFF2-40B4-BE49-F238E27FC236}">
                <a16:creationId xmlns:a16="http://schemas.microsoft.com/office/drawing/2014/main" id="{4952EF04-19B8-4057-ACCF-B3A601122980}"/>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5DB4C198-67CC-4C7A-B143-9E9A25AE80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D29A549B-65B0-44A1-8DE0-0D62B30312F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D340FC1A-5C98-4C0B-A345-1DAA8DDE6A08}" type="slidenum">
              <a:rPr kumimoji="0"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US" altLang="zh-CN" sz="1200" b="0" i="0" u="none" strike="noStrike" kern="120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41987" name="Rectangle 2">
            <a:extLst>
              <a:ext uri="{FF2B5EF4-FFF2-40B4-BE49-F238E27FC236}">
                <a16:creationId xmlns:a16="http://schemas.microsoft.com/office/drawing/2014/main" id="{3EBF6618-F2CE-4062-B1C3-62AC300CE7DA}"/>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9B20E2D2-AFB7-48A8-89CC-0FDFF04DEE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33917AD6-466B-4E2F-B043-262CA669A0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9B7E3BB-A11F-49B8-8CA0-B36BAAF90C04}" type="slidenum">
              <a:rPr lang="zh-CN" altLang="en-US" smtClean="0">
                <a:latin typeface="Times New Roman" panose="02020603050405020304" pitchFamily="18" charset="0"/>
              </a:rPr>
              <a:pPr/>
              <a:t>3</a:t>
            </a:fld>
            <a:endParaRPr lang="en-US" altLang="zh-CN">
              <a:latin typeface="Times New Roman" panose="02020603050405020304" pitchFamily="18" charset="0"/>
            </a:endParaRPr>
          </a:p>
        </p:txBody>
      </p:sp>
      <p:sp>
        <p:nvSpPr>
          <p:cNvPr id="10243" name="Rectangle 2">
            <a:extLst>
              <a:ext uri="{FF2B5EF4-FFF2-40B4-BE49-F238E27FC236}">
                <a16:creationId xmlns:a16="http://schemas.microsoft.com/office/drawing/2014/main" id="{EFAF9B80-A697-4AB0-94F8-40FF0BAFA4FB}"/>
              </a:ext>
            </a:extLst>
          </p:cNvPr>
          <p:cNvSpPr>
            <a:spLocks noGrp="1" noRot="1" noChangeAspect="1" noChangeArrowheads="1" noTextEdit="1"/>
          </p:cNvSpPr>
          <p:nvPr>
            <p:ph type="sldImg"/>
          </p:nvPr>
        </p:nvSpPr>
        <p:spPr>
          <a:ln/>
        </p:spPr>
      </p:sp>
      <p:sp>
        <p:nvSpPr>
          <p:cNvPr id="10244" name="Rectangle 3">
            <a:extLst>
              <a:ext uri="{FF2B5EF4-FFF2-40B4-BE49-F238E27FC236}">
                <a16:creationId xmlns:a16="http://schemas.microsoft.com/office/drawing/2014/main" id="{5E0F6C86-6F39-495D-8D33-081EE85C3D1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59A17760-BA0D-4CB7-86C4-7D00221146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BF8882-AF52-4AE7-A9BD-E148436099B7}" type="slidenum">
              <a:rPr lang="zh-CN" altLang="en-US" smtClean="0">
                <a:latin typeface="Times New Roman" panose="02020603050405020304" pitchFamily="18" charset="0"/>
              </a:rPr>
              <a:pPr/>
              <a:t>4</a:t>
            </a:fld>
            <a:endParaRPr lang="en-US" altLang="zh-CN">
              <a:latin typeface="Times New Roman" panose="02020603050405020304" pitchFamily="18" charset="0"/>
            </a:endParaRPr>
          </a:p>
        </p:txBody>
      </p:sp>
      <p:sp>
        <p:nvSpPr>
          <p:cNvPr id="12291" name="Rectangle 2">
            <a:extLst>
              <a:ext uri="{FF2B5EF4-FFF2-40B4-BE49-F238E27FC236}">
                <a16:creationId xmlns:a16="http://schemas.microsoft.com/office/drawing/2014/main" id="{CCEFC0C9-9A9E-4CE6-B894-F45C2535CBC6}"/>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F8E5E83A-3825-44B9-8BED-9CE0A3B6E23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6E23D0A6-29F3-4B60-818B-3709C4596B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EB93FB0-BE6F-4C45-A799-74BE63B55316}" type="slidenum">
              <a:rPr lang="zh-CN" altLang="en-US" smtClean="0">
                <a:latin typeface="Times New Roman" panose="02020603050405020304" pitchFamily="18" charset="0"/>
              </a:rPr>
              <a:pPr/>
              <a:t>5</a:t>
            </a:fld>
            <a:endParaRPr lang="en-US" altLang="zh-CN">
              <a:latin typeface="Times New Roman" panose="02020603050405020304" pitchFamily="18" charset="0"/>
            </a:endParaRPr>
          </a:p>
        </p:txBody>
      </p:sp>
      <p:sp>
        <p:nvSpPr>
          <p:cNvPr id="14339" name="Rectangle 2">
            <a:extLst>
              <a:ext uri="{FF2B5EF4-FFF2-40B4-BE49-F238E27FC236}">
                <a16:creationId xmlns:a16="http://schemas.microsoft.com/office/drawing/2014/main" id="{57659BF0-EA7B-4231-BBAB-EA81F7128356}"/>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B9BB644A-FD80-42AD-88D1-409AC64DD13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9CF3291F-4360-4C05-B310-22C8C16133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CD5E4E8-C25F-4F28-970A-E3F4240B9C9B}" type="slidenum">
              <a:rPr lang="zh-CN" altLang="en-US" smtClean="0">
                <a:latin typeface="Times New Roman" panose="02020603050405020304" pitchFamily="18" charset="0"/>
              </a:rPr>
              <a:pPr/>
              <a:t>6</a:t>
            </a:fld>
            <a:endParaRPr lang="en-US" altLang="zh-CN">
              <a:latin typeface="Times New Roman" panose="02020603050405020304" pitchFamily="18" charset="0"/>
            </a:endParaRPr>
          </a:p>
        </p:txBody>
      </p:sp>
      <p:sp>
        <p:nvSpPr>
          <p:cNvPr id="16387" name="Rectangle 2">
            <a:extLst>
              <a:ext uri="{FF2B5EF4-FFF2-40B4-BE49-F238E27FC236}">
                <a16:creationId xmlns:a16="http://schemas.microsoft.com/office/drawing/2014/main" id="{8280FC07-17B6-4716-B20E-6CF6277A4D9C}"/>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645429A1-805B-44A4-A4A0-073DCED35E9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990853E1-40FF-4BE6-AF46-0C855706610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8F07AF5-8949-4AE0-852B-AA7D7E9737D3}" type="slidenum">
              <a:rPr lang="zh-CN" altLang="en-US" smtClean="0">
                <a:latin typeface="Times New Roman" panose="02020603050405020304" pitchFamily="18" charset="0"/>
              </a:rPr>
              <a:pPr/>
              <a:t>7</a:t>
            </a:fld>
            <a:endParaRPr lang="en-US" altLang="zh-CN">
              <a:latin typeface="Times New Roman" panose="02020603050405020304" pitchFamily="18" charset="0"/>
            </a:endParaRPr>
          </a:p>
        </p:txBody>
      </p:sp>
      <p:sp>
        <p:nvSpPr>
          <p:cNvPr id="18435" name="Rectangle 2">
            <a:extLst>
              <a:ext uri="{FF2B5EF4-FFF2-40B4-BE49-F238E27FC236}">
                <a16:creationId xmlns:a16="http://schemas.microsoft.com/office/drawing/2014/main" id="{F9F698D5-69AD-4B3E-AE31-41515F4DDA72}"/>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D0EC571D-DFCD-4140-A5B9-5074200F4F2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4B39F074-879B-47C4-90F7-3DFF0F4E31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E69AA63-9770-42C7-8833-3B6E5CB82FC3}" type="slidenum">
              <a:rPr lang="zh-CN" altLang="en-US" smtClean="0">
                <a:latin typeface="Times New Roman" panose="02020603050405020304" pitchFamily="18" charset="0"/>
              </a:rPr>
              <a:pPr/>
              <a:t>8</a:t>
            </a:fld>
            <a:endParaRPr lang="en-US" altLang="zh-CN">
              <a:latin typeface="Times New Roman" panose="02020603050405020304" pitchFamily="18" charset="0"/>
            </a:endParaRPr>
          </a:p>
        </p:txBody>
      </p:sp>
      <p:sp>
        <p:nvSpPr>
          <p:cNvPr id="20483" name="Rectangle 2">
            <a:extLst>
              <a:ext uri="{FF2B5EF4-FFF2-40B4-BE49-F238E27FC236}">
                <a16:creationId xmlns:a16="http://schemas.microsoft.com/office/drawing/2014/main" id="{619A0215-B961-4A72-98AD-D312B3EB582C}"/>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D1175636-E39F-4BF9-9DD3-9C6AFF6454B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E58011D0-9A5F-4DBA-BEC9-2BB90A2A16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ED413A0-4F40-45E7-850F-F04791F2CE1F}" type="slidenum">
              <a:rPr lang="zh-CN" altLang="en-US" smtClean="0">
                <a:latin typeface="Times New Roman" panose="02020603050405020304" pitchFamily="18" charset="0"/>
              </a:rPr>
              <a:pPr/>
              <a:t>9</a:t>
            </a:fld>
            <a:endParaRPr lang="en-US" altLang="zh-CN">
              <a:latin typeface="Times New Roman" panose="02020603050405020304" pitchFamily="18" charset="0"/>
            </a:endParaRPr>
          </a:p>
        </p:txBody>
      </p:sp>
      <p:sp>
        <p:nvSpPr>
          <p:cNvPr id="22531" name="Rectangle 2">
            <a:extLst>
              <a:ext uri="{FF2B5EF4-FFF2-40B4-BE49-F238E27FC236}">
                <a16:creationId xmlns:a16="http://schemas.microsoft.com/office/drawing/2014/main" id="{1BB1B83A-4918-427C-8F8E-633D678324AE}"/>
              </a:ext>
            </a:extLst>
          </p:cNvPr>
          <p:cNvSpPr>
            <a:spLocks noGrp="1" noRot="1" noChangeAspect="1" noChangeArrowheads="1" noTextEdit="1"/>
          </p:cNvSpPr>
          <p:nvPr>
            <p:ph type="sldImg"/>
          </p:nvPr>
        </p:nvSpPr>
        <p:spPr>
          <a:ln/>
        </p:spPr>
      </p:sp>
      <p:sp>
        <p:nvSpPr>
          <p:cNvPr id="22532" name="Rectangle 3">
            <a:extLst>
              <a:ext uri="{FF2B5EF4-FFF2-40B4-BE49-F238E27FC236}">
                <a16:creationId xmlns:a16="http://schemas.microsoft.com/office/drawing/2014/main" id="{682E0D03-0B93-4CE0-B41C-2E12E6F4CEF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A5A425D-EE7D-461C-9E02-91A8ECABD984}"/>
              </a:ext>
            </a:extLst>
          </p:cNvPr>
          <p:cNvGrpSpPr>
            <a:grpSpLocks/>
          </p:cNvGrpSpPr>
          <p:nvPr/>
        </p:nvGrpSpPr>
        <p:grpSpPr bwMode="auto">
          <a:xfrm>
            <a:off x="0" y="0"/>
            <a:ext cx="9144000" cy="6856413"/>
            <a:chOff x="0" y="0"/>
            <a:chExt cx="5760" cy="4319"/>
          </a:xfrm>
        </p:grpSpPr>
        <p:sp>
          <p:nvSpPr>
            <p:cNvPr id="5" name="Freeform 3">
              <a:extLst>
                <a:ext uri="{FF2B5EF4-FFF2-40B4-BE49-F238E27FC236}">
                  <a16:creationId xmlns:a16="http://schemas.microsoft.com/office/drawing/2014/main" id="{0B513D7D-FAA0-4F2D-9DD2-06785D33F13E}"/>
                </a:ext>
              </a:extLst>
            </p:cNvPr>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zh-CN" altLang="en-US">
                <a:latin typeface="Arial" charset="0"/>
              </a:endParaRPr>
            </a:p>
          </p:txBody>
        </p:sp>
        <p:sp>
          <p:nvSpPr>
            <p:cNvPr id="6" name="Freeform 4">
              <a:extLst>
                <a:ext uri="{FF2B5EF4-FFF2-40B4-BE49-F238E27FC236}">
                  <a16:creationId xmlns:a16="http://schemas.microsoft.com/office/drawing/2014/main" id="{84735B12-D92C-4DC0-BA5A-1678AF25408D}"/>
                </a:ext>
              </a:extLst>
            </p:cNvPr>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7" name="Freeform 5">
              <a:extLst>
                <a:ext uri="{FF2B5EF4-FFF2-40B4-BE49-F238E27FC236}">
                  <a16:creationId xmlns:a16="http://schemas.microsoft.com/office/drawing/2014/main" id="{6C66D54D-F6A3-48CC-9B00-260E26D84BC2}"/>
                </a:ext>
              </a:extLst>
            </p:cNvPr>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zh-CN" altLang="en-US">
                <a:latin typeface="Arial" charset="0"/>
              </a:endParaRPr>
            </a:p>
          </p:txBody>
        </p:sp>
        <p:sp>
          <p:nvSpPr>
            <p:cNvPr id="8" name="Freeform 6">
              <a:extLst>
                <a:ext uri="{FF2B5EF4-FFF2-40B4-BE49-F238E27FC236}">
                  <a16:creationId xmlns:a16="http://schemas.microsoft.com/office/drawing/2014/main" id="{83D3E8CB-C6AE-44E7-A936-B2C78E5646C3}"/>
                </a:ext>
              </a:extLst>
            </p:cNvPr>
            <p:cNvSpPr>
              <a:spLocks/>
            </p:cNvSpPr>
            <p:nvPr/>
          </p:nvSpPr>
          <p:spPr bwMode="hidden">
            <a:xfrm>
              <a:off x="4038" y="3577"/>
              <a:ext cx="1720" cy="65"/>
            </a:xfrm>
            <a:custGeom>
              <a:avLst/>
              <a:gdLst>
                <a:gd name="T0" fmla="*/ 1712 w 1722"/>
                <a:gd name="T1" fmla="*/ 61 h 66"/>
                <a:gd name="T2" fmla="*/ 1712 w 1722"/>
                <a:gd name="T3" fmla="*/ 55 h 66"/>
                <a:gd name="T4" fmla="*/ 0 w 1722"/>
                <a:gd name="T5" fmla="*/ 0 h 66"/>
                <a:gd name="T6" fmla="*/ 0 w 1722"/>
                <a:gd name="T7" fmla="*/ 43 h 66"/>
                <a:gd name="T8" fmla="*/ 1712 w 1722"/>
                <a:gd name="T9" fmla="*/ 61 h 66"/>
                <a:gd name="T10" fmla="*/ 1712 w 1722"/>
                <a:gd name="T11" fmla="*/ 61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9" name="Freeform 7">
              <a:extLst>
                <a:ext uri="{FF2B5EF4-FFF2-40B4-BE49-F238E27FC236}">
                  <a16:creationId xmlns:a16="http://schemas.microsoft.com/office/drawing/2014/main" id="{32455FD9-98D1-4E85-838F-1430016C974D}"/>
                </a:ext>
              </a:extLst>
            </p:cNvPr>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zh-CN" altLang="en-US">
                <a:latin typeface="Arial" charset="0"/>
              </a:endParaRPr>
            </a:p>
          </p:txBody>
        </p:sp>
        <p:sp>
          <p:nvSpPr>
            <p:cNvPr id="10" name="Freeform 8">
              <a:extLst>
                <a:ext uri="{FF2B5EF4-FFF2-40B4-BE49-F238E27FC236}">
                  <a16:creationId xmlns:a16="http://schemas.microsoft.com/office/drawing/2014/main" id="{27F2ADE0-CBC9-443D-BE8E-CFF47664B00A}"/>
                </a:ext>
              </a:extLst>
            </p:cNvPr>
            <p:cNvSpPr>
              <a:spLocks/>
            </p:cNvSpPr>
            <p:nvPr/>
          </p:nvSpPr>
          <p:spPr bwMode="hidden">
            <a:xfrm>
              <a:off x="4784" y="3702"/>
              <a:ext cx="974" cy="101"/>
            </a:xfrm>
            <a:custGeom>
              <a:avLst/>
              <a:gdLst>
                <a:gd name="T0" fmla="*/ 970 w 975"/>
                <a:gd name="T1" fmla="*/ 48 h 101"/>
                <a:gd name="T2" fmla="*/ 970 w 975"/>
                <a:gd name="T3" fmla="*/ 0 h 101"/>
                <a:gd name="T4" fmla="*/ 0 w 975"/>
                <a:gd name="T5" fmla="*/ 24 h 101"/>
                <a:gd name="T6" fmla="*/ 0 w 975"/>
                <a:gd name="T7" fmla="*/ 101 h 101"/>
                <a:gd name="T8" fmla="*/ 970 w 975"/>
                <a:gd name="T9" fmla="*/ 48 h 101"/>
                <a:gd name="T10" fmla="*/ 970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1" name="Freeform 9">
              <a:extLst>
                <a:ext uri="{FF2B5EF4-FFF2-40B4-BE49-F238E27FC236}">
                  <a16:creationId xmlns:a16="http://schemas.microsoft.com/office/drawing/2014/main" id="{C323A242-17AA-4CFD-ADD5-4CD2E55705F8}"/>
                </a:ext>
              </a:extLst>
            </p:cNvPr>
            <p:cNvSpPr>
              <a:spLocks/>
            </p:cNvSpPr>
            <p:nvPr/>
          </p:nvSpPr>
          <p:spPr bwMode="hidden">
            <a:xfrm>
              <a:off x="3619" y="3815"/>
              <a:ext cx="2139" cy="198"/>
            </a:xfrm>
            <a:custGeom>
              <a:avLst/>
              <a:gdLst>
                <a:gd name="T0" fmla="*/ 2131 w 2141"/>
                <a:gd name="T1" fmla="*/ 0 h 198"/>
                <a:gd name="T2" fmla="*/ 0 w 2141"/>
                <a:gd name="T3" fmla="*/ 156 h 198"/>
                <a:gd name="T4" fmla="*/ 0 w 2141"/>
                <a:gd name="T5" fmla="*/ 198 h 198"/>
                <a:gd name="T6" fmla="*/ 2131 w 2141"/>
                <a:gd name="T7" fmla="*/ 0 h 198"/>
                <a:gd name="T8" fmla="*/ 2131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2" name="Freeform 10">
              <a:extLst>
                <a:ext uri="{FF2B5EF4-FFF2-40B4-BE49-F238E27FC236}">
                  <a16:creationId xmlns:a16="http://schemas.microsoft.com/office/drawing/2014/main" id="{E11AB231-EF44-45FE-8965-00291DD86929}"/>
                </a:ext>
              </a:extLst>
            </p:cNvPr>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CN" altLang="en-US">
                <a:latin typeface="Arial" charset="0"/>
              </a:endParaRPr>
            </a:p>
          </p:txBody>
        </p:sp>
        <p:sp>
          <p:nvSpPr>
            <p:cNvPr id="13" name="Freeform 11">
              <a:extLst>
                <a:ext uri="{FF2B5EF4-FFF2-40B4-BE49-F238E27FC236}">
                  <a16:creationId xmlns:a16="http://schemas.microsoft.com/office/drawing/2014/main" id="{AD7ED6AC-2A74-4C1C-8C2C-B4005BD37F3A}"/>
                </a:ext>
              </a:extLst>
            </p:cNvPr>
            <p:cNvSpPr>
              <a:spLocks/>
            </p:cNvSpPr>
            <p:nvPr/>
          </p:nvSpPr>
          <p:spPr bwMode="hidden">
            <a:xfrm>
              <a:off x="2097" y="4043"/>
              <a:ext cx="2514" cy="276"/>
            </a:xfrm>
            <a:custGeom>
              <a:avLst/>
              <a:gdLst>
                <a:gd name="T0" fmla="*/ 2167 w 2517"/>
                <a:gd name="T1" fmla="*/ 276 h 276"/>
                <a:gd name="T2" fmla="*/ 2502 w 2517"/>
                <a:gd name="T3" fmla="*/ 204 h 276"/>
                <a:gd name="T4" fmla="*/ 2245 w 2517"/>
                <a:gd name="T5" fmla="*/ 0 h 276"/>
                <a:gd name="T6" fmla="*/ 0 w 2517"/>
                <a:gd name="T7" fmla="*/ 276 h 276"/>
                <a:gd name="T8" fmla="*/ 2167 w 2517"/>
                <a:gd name="T9" fmla="*/ 276 h 276"/>
                <a:gd name="T10" fmla="*/ 2167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4" name="Freeform 12">
              <a:extLst>
                <a:ext uri="{FF2B5EF4-FFF2-40B4-BE49-F238E27FC236}">
                  <a16:creationId xmlns:a16="http://schemas.microsoft.com/office/drawing/2014/main" id="{2632EF81-4682-43B8-B5EB-1059F04966C0}"/>
                </a:ext>
              </a:extLst>
            </p:cNvPr>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zh-CN" altLang="en-US">
                <a:latin typeface="Arial" charset="0"/>
              </a:endParaRPr>
            </a:p>
          </p:txBody>
        </p:sp>
        <p:sp>
          <p:nvSpPr>
            <p:cNvPr id="15" name="Freeform 13">
              <a:extLst>
                <a:ext uri="{FF2B5EF4-FFF2-40B4-BE49-F238E27FC236}">
                  <a16:creationId xmlns:a16="http://schemas.microsoft.com/office/drawing/2014/main" id="{1277B4A7-A592-4BA3-B2A9-0A59EF2AFC84}"/>
                </a:ext>
              </a:extLst>
            </p:cNvPr>
            <p:cNvSpPr>
              <a:spLocks/>
            </p:cNvSpPr>
            <p:nvPr/>
          </p:nvSpPr>
          <p:spPr bwMode="hidden">
            <a:xfrm>
              <a:off x="5030" y="3151"/>
              <a:ext cx="728" cy="240"/>
            </a:xfrm>
            <a:custGeom>
              <a:avLst/>
              <a:gdLst>
                <a:gd name="T0" fmla="*/ 724 w 729"/>
                <a:gd name="T1" fmla="*/ 240 h 240"/>
                <a:gd name="T2" fmla="*/ 0 w 729"/>
                <a:gd name="T3" fmla="*/ 0 h 240"/>
                <a:gd name="T4" fmla="*/ 0 w 729"/>
                <a:gd name="T5" fmla="*/ 6 h 240"/>
                <a:gd name="T6" fmla="*/ 724 w 729"/>
                <a:gd name="T7" fmla="*/ 240 h 240"/>
                <a:gd name="T8" fmla="*/ 724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6" name="Freeform 14">
              <a:extLst>
                <a:ext uri="{FF2B5EF4-FFF2-40B4-BE49-F238E27FC236}">
                  <a16:creationId xmlns:a16="http://schemas.microsoft.com/office/drawing/2014/main" id="{A04D2F66-2EAB-4C65-8CCF-CA9E8A76CA09}"/>
                </a:ext>
              </a:extLst>
            </p:cNvPr>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17" name="Freeform 15">
              <a:extLst>
                <a:ext uri="{FF2B5EF4-FFF2-40B4-BE49-F238E27FC236}">
                  <a16:creationId xmlns:a16="http://schemas.microsoft.com/office/drawing/2014/main" id="{63F13E43-0EA0-4FFE-A475-C67028BC12B9}"/>
                </a:ext>
              </a:extLst>
            </p:cNvPr>
            <p:cNvSpPr>
              <a:spLocks/>
            </p:cNvSpPr>
            <p:nvPr/>
          </p:nvSpPr>
          <p:spPr bwMode="hidden">
            <a:xfrm>
              <a:off x="5030" y="3049"/>
              <a:ext cx="728" cy="318"/>
            </a:xfrm>
            <a:custGeom>
              <a:avLst/>
              <a:gdLst>
                <a:gd name="T0" fmla="*/ 724 w 729"/>
                <a:gd name="T1" fmla="*/ 318 h 318"/>
                <a:gd name="T2" fmla="*/ 724 w 729"/>
                <a:gd name="T3" fmla="*/ 312 h 318"/>
                <a:gd name="T4" fmla="*/ 0 w 729"/>
                <a:gd name="T5" fmla="*/ 0 h 318"/>
                <a:gd name="T6" fmla="*/ 0 w 729"/>
                <a:gd name="T7" fmla="*/ 54 h 318"/>
                <a:gd name="T8" fmla="*/ 724 w 729"/>
                <a:gd name="T9" fmla="*/ 318 h 318"/>
                <a:gd name="T10" fmla="*/ 724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8" name="Freeform 16">
              <a:extLst>
                <a:ext uri="{FF2B5EF4-FFF2-40B4-BE49-F238E27FC236}">
                  <a16:creationId xmlns:a16="http://schemas.microsoft.com/office/drawing/2014/main" id="{8F1672C7-9A2E-43C6-A4A3-AAE3C1D7CA43}"/>
                </a:ext>
              </a:extLst>
            </p:cNvPr>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zh-CN" altLang="en-US">
                <a:latin typeface="Arial" charset="0"/>
              </a:endParaRPr>
            </a:p>
          </p:txBody>
        </p:sp>
        <p:sp>
          <p:nvSpPr>
            <p:cNvPr id="19" name="Freeform 17">
              <a:extLst>
                <a:ext uri="{FF2B5EF4-FFF2-40B4-BE49-F238E27FC236}">
                  <a16:creationId xmlns:a16="http://schemas.microsoft.com/office/drawing/2014/main" id="{6D52C370-1989-49FE-A00A-40668C5D4C0B}"/>
                </a:ext>
              </a:extLst>
            </p:cNvPr>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20" name="Freeform 18">
              <a:extLst>
                <a:ext uri="{FF2B5EF4-FFF2-40B4-BE49-F238E27FC236}">
                  <a16:creationId xmlns:a16="http://schemas.microsoft.com/office/drawing/2014/main" id="{906CDA74-70CD-46A3-A940-44304C24B607}"/>
                </a:ext>
              </a:extLst>
            </p:cNvPr>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zh-CN" altLang="en-US">
                <a:latin typeface="Arial" charset="0"/>
              </a:endParaRPr>
            </a:p>
          </p:txBody>
        </p:sp>
        <p:sp>
          <p:nvSpPr>
            <p:cNvPr id="21" name="Freeform 19">
              <a:extLst>
                <a:ext uri="{FF2B5EF4-FFF2-40B4-BE49-F238E27FC236}">
                  <a16:creationId xmlns:a16="http://schemas.microsoft.com/office/drawing/2014/main" id="{71567958-C651-4E42-A9B3-584C264467FD}"/>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2" name="Freeform 20">
              <a:extLst>
                <a:ext uri="{FF2B5EF4-FFF2-40B4-BE49-F238E27FC236}">
                  <a16:creationId xmlns:a16="http://schemas.microsoft.com/office/drawing/2014/main" id="{969A1434-E1A7-4B2C-B46E-67F8C33946F0}"/>
                </a:ext>
              </a:extLst>
            </p:cNvPr>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23" name="Freeform 21">
              <a:extLst>
                <a:ext uri="{FF2B5EF4-FFF2-40B4-BE49-F238E27FC236}">
                  <a16:creationId xmlns:a16="http://schemas.microsoft.com/office/drawing/2014/main" id="{A2E6316B-DD10-433E-A46D-2483498AFB46}"/>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4" name="Freeform 22">
              <a:extLst>
                <a:ext uri="{FF2B5EF4-FFF2-40B4-BE49-F238E27FC236}">
                  <a16:creationId xmlns:a16="http://schemas.microsoft.com/office/drawing/2014/main" id="{A6134F68-A678-4AAC-84AB-99B8783D5736}"/>
                </a:ext>
              </a:extLst>
            </p:cNvPr>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25" name="Freeform 23">
              <a:extLst>
                <a:ext uri="{FF2B5EF4-FFF2-40B4-BE49-F238E27FC236}">
                  <a16:creationId xmlns:a16="http://schemas.microsoft.com/office/drawing/2014/main" id="{B0D081D7-79AE-49F7-AA0F-6A378E6BCEB4}"/>
                </a:ext>
              </a:extLst>
            </p:cNvPr>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zh-CN" altLang="en-US">
                <a:latin typeface="Arial" charset="0"/>
              </a:endParaRPr>
            </a:p>
          </p:txBody>
        </p:sp>
        <p:sp>
          <p:nvSpPr>
            <p:cNvPr id="26" name="Freeform 24">
              <a:extLst>
                <a:ext uri="{FF2B5EF4-FFF2-40B4-BE49-F238E27FC236}">
                  <a16:creationId xmlns:a16="http://schemas.microsoft.com/office/drawing/2014/main" id="{21561EC5-8384-4906-A21C-F296438F1E61}"/>
                </a:ext>
              </a:extLst>
            </p:cNvPr>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zh-CN" altLang="en-US">
                <a:latin typeface="Arial" charset="0"/>
              </a:endParaRPr>
            </a:p>
          </p:txBody>
        </p:sp>
        <p:sp>
          <p:nvSpPr>
            <p:cNvPr id="27" name="Freeform 25">
              <a:extLst>
                <a:ext uri="{FF2B5EF4-FFF2-40B4-BE49-F238E27FC236}">
                  <a16:creationId xmlns:a16="http://schemas.microsoft.com/office/drawing/2014/main" id="{6E91A6E4-6144-45B0-8525-0268499387BB}"/>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28" name="Freeform 26">
              <a:extLst>
                <a:ext uri="{FF2B5EF4-FFF2-40B4-BE49-F238E27FC236}">
                  <a16:creationId xmlns:a16="http://schemas.microsoft.com/office/drawing/2014/main" id="{09D69334-D217-42AB-A272-F3F3414D12AA}"/>
                </a:ext>
              </a:extLst>
            </p:cNvPr>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zh-CN" altLang="en-US">
                <a:latin typeface="Arial" charset="0"/>
              </a:endParaRPr>
            </a:p>
          </p:txBody>
        </p:sp>
        <p:sp>
          <p:nvSpPr>
            <p:cNvPr id="29" name="Freeform 27">
              <a:extLst>
                <a:ext uri="{FF2B5EF4-FFF2-40B4-BE49-F238E27FC236}">
                  <a16:creationId xmlns:a16="http://schemas.microsoft.com/office/drawing/2014/main" id="{0D68A5B8-EEAA-4D07-A12D-FF652B4DAB56}"/>
                </a:ext>
              </a:extLst>
            </p:cNvPr>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zh-CN" altLang="en-US">
                <a:latin typeface="Arial" charset="0"/>
              </a:endParaRPr>
            </a:p>
          </p:txBody>
        </p:sp>
        <p:sp>
          <p:nvSpPr>
            <p:cNvPr id="30" name="Freeform 28">
              <a:extLst>
                <a:ext uri="{FF2B5EF4-FFF2-40B4-BE49-F238E27FC236}">
                  <a16:creationId xmlns:a16="http://schemas.microsoft.com/office/drawing/2014/main" id="{1E114938-9623-4FEB-BA6C-3310A5EC20E8}"/>
                </a:ext>
              </a:extLst>
            </p:cNvPr>
            <p:cNvSpPr>
              <a:spLocks/>
            </p:cNvSpPr>
            <p:nvPr/>
          </p:nvSpPr>
          <p:spPr bwMode="hidden">
            <a:xfrm>
              <a:off x="5698" y="653"/>
              <a:ext cx="60" cy="311"/>
            </a:xfrm>
            <a:custGeom>
              <a:avLst/>
              <a:gdLst>
                <a:gd name="T0" fmla="*/ 0 w 60"/>
                <a:gd name="T1" fmla="*/ 144 h 312"/>
                <a:gd name="T2" fmla="*/ 60 w 60"/>
                <a:gd name="T3" fmla="*/ 307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 name="Freeform 29">
              <a:extLst>
                <a:ext uri="{FF2B5EF4-FFF2-40B4-BE49-F238E27FC236}">
                  <a16:creationId xmlns:a16="http://schemas.microsoft.com/office/drawing/2014/main" id="{12EC3572-0A9A-45F9-B0C2-033B408D1A8F}"/>
                </a:ext>
              </a:extLst>
            </p:cNvPr>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32" name="Freeform 30">
              <a:extLst>
                <a:ext uri="{FF2B5EF4-FFF2-40B4-BE49-F238E27FC236}">
                  <a16:creationId xmlns:a16="http://schemas.microsoft.com/office/drawing/2014/main" id="{CBDC3617-2954-4BD9-A93E-7156266F7DD4}"/>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3" name="Freeform 31">
              <a:extLst>
                <a:ext uri="{FF2B5EF4-FFF2-40B4-BE49-F238E27FC236}">
                  <a16:creationId xmlns:a16="http://schemas.microsoft.com/office/drawing/2014/main" id="{11B054ED-1169-4F7F-8E91-D7383A0707C6}"/>
                </a:ext>
              </a:extLst>
            </p:cNvPr>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34" name="Freeform 32">
              <a:extLst>
                <a:ext uri="{FF2B5EF4-FFF2-40B4-BE49-F238E27FC236}">
                  <a16:creationId xmlns:a16="http://schemas.microsoft.com/office/drawing/2014/main" id="{944622D1-5AE7-42CE-BD82-39F38F48AE56}"/>
                </a:ext>
              </a:extLst>
            </p:cNvPr>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zh-CN" altLang="en-US">
                <a:latin typeface="Arial" charset="0"/>
              </a:endParaRPr>
            </a:p>
          </p:txBody>
        </p:sp>
        <p:sp>
          <p:nvSpPr>
            <p:cNvPr id="35" name="Freeform 33">
              <a:extLst>
                <a:ext uri="{FF2B5EF4-FFF2-40B4-BE49-F238E27FC236}">
                  <a16:creationId xmlns:a16="http://schemas.microsoft.com/office/drawing/2014/main" id="{39CD719B-B18F-445F-B5BB-B63AF801C5BD}"/>
                </a:ext>
              </a:extLst>
            </p:cNvPr>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36" name="Freeform 34">
              <a:extLst>
                <a:ext uri="{FF2B5EF4-FFF2-40B4-BE49-F238E27FC236}">
                  <a16:creationId xmlns:a16="http://schemas.microsoft.com/office/drawing/2014/main" id="{A85A948E-2D50-4323-9D02-37FC20B3ED8B}"/>
                </a:ext>
              </a:extLst>
            </p:cNvPr>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37" name="Freeform 35">
              <a:extLst>
                <a:ext uri="{FF2B5EF4-FFF2-40B4-BE49-F238E27FC236}">
                  <a16:creationId xmlns:a16="http://schemas.microsoft.com/office/drawing/2014/main" id="{F9C34A43-5C5F-4920-81C1-482715B977EC}"/>
                </a:ext>
              </a:extLst>
            </p:cNvPr>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zh-CN" altLang="en-US">
                <a:latin typeface="Arial" charset="0"/>
              </a:endParaRPr>
            </a:p>
          </p:txBody>
        </p:sp>
        <p:sp>
          <p:nvSpPr>
            <p:cNvPr id="38" name="Freeform 36">
              <a:extLst>
                <a:ext uri="{FF2B5EF4-FFF2-40B4-BE49-F238E27FC236}">
                  <a16:creationId xmlns:a16="http://schemas.microsoft.com/office/drawing/2014/main" id="{3AA8E110-819F-4FC3-9ED5-C4759CFEF678}"/>
                </a:ext>
              </a:extLst>
            </p:cNvPr>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39" name="Freeform 37">
              <a:extLst>
                <a:ext uri="{FF2B5EF4-FFF2-40B4-BE49-F238E27FC236}">
                  <a16:creationId xmlns:a16="http://schemas.microsoft.com/office/drawing/2014/main" id="{545783A1-6D99-41DF-AE13-2746550BF508}"/>
                </a:ext>
              </a:extLst>
            </p:cNvPr>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40" name="Freeform 38">
              <a:extLst>
                <a:ext uri="{FF2B5EF4-FFF2-40B4-BE49-F238E27FC236}">
                  <a16:creationId xmlns:a16="http://schemas.microsoft.com/office/drawing/2014/main" id="{072A33B6-0F48-4547-8268-AD6B05B4B80E}"/>
                </a:ext>
              </a:extLst>
            </p:cNvPr>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grpSp>
          <p:nvGrpSpPr>
            <p:cNvPr id="41" name="Group 39">
              <a:extLst>
                <a:ext uri="{FF2B5EF4-FFF2-40B4-BE49-F238E27FC236}">
                  <a16:creationId xmlns:a16="http://schemas.microsoft.com/office/drawing/2014/main" id="{AC09B51C-1164-46D3-8223-F813BEBCAF27}"/>
                </a:ext>
              </a:extLst>
            </p:cNvPr>
            <p:cNvGrpSpPr>
              <a:grpSpLocks/>
            </p:cNvGrpSpPr>
            <p:nvPr userDrawn="1"/>
          </p:nvGrpSpPr>
          <p:grpSpPr bwMode="auto">
            <a:xfrm>
              <a:off x="0" y="1632"/>
              <a:ext cx="5758" cy="1858"/>
              <a:chOff x="0" y="1632"/>
              <a:chExt cx="5758" cy="1858"/>
            </a:xfrm>
          </p:grpSpPr>
          <p:sp>
            <p:nvSpPr>
              <p:cNvPr id="42" name="Freeform 40">
                <a:extLst>
                  <a:ext uri="{FF2B5EF4-FFF2-40B4-BE49-F238E27FC236}">
                    <a16:creationId xmlns:a16="http://schemas.microsoft.com/office/drawing/2014/main" id="{1730AC7C-4B37-4E34-AF34-3AB3DDBBE443}"/>
                  </a:ext>
                </a:extLst>
              </p:cNvPr>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CN" altLang="en-US">
                  <a:latin typeface="Arial" charset="0"/>
                </a:endParaRPr>
              </a:p>
            </p:txBody>
          </p:sp>
          <p:sp>
            <p:nvSpPr>
              <p:cNvPr id="43" name="Freeform 41">
                <a:extLst>
                  <a:ext uri="{FF2B5EF4-FFF2-40B4-BE49-F238E27FC236}">
                    <a16:creationId xmlns:a16="http://schemas.microsoft.com/office/drawing/2014/main" id="{878C989E-16B2-464A-9440-E87A10CE1F0D}"/>
                  </a:ext>
                </a:extLst>
              </p:cNvPr>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zh-CN" altLang="en-US">
                  <a:latin typeface="Arial" charset="0"/>
                </a:endParaRPr>
              </a:p>
            </p:txBody>
          </p:sp>
        </p:grpSp>
      </p:grpSp>
      <p:sp>
        <p:nvSpPr>
          <p:cNvPr id="32810" name="Rectangle 42"/>
          <p:cNvSpPr>
            <a:spLocks noGrp="1" noChangeArrowheads="1"/>
          </p:cNvSpPr>
          <p:nvPr>
            <p:ph type="ctrTitle" sz="quarter"/>
          </p:nvPr>
        </p:nvSpPr>
        <p:spPr>
          <a:xfrm>
            <a:off x="457200" y="1600200"/>
            <a:ext cx="8229600" cy="1828800"/>
          </a:xfrm>
        </p:spPr>
        <p:txBody>
          <a:bodyPr/>
          <a:lstStyle>
            <a:lvl1pPr>
              <a:defRPr sz="4800"/>
            </a:lvl1pPr>
          </a:lstStyle>
          <a:p>
            <a:r>
              <a:rPr lang="en-US" altLang="zh-CN"/>
              <a:t>Click to edit Master title style</a:t>
            </a:r>
          </a:p>
        </p:txBody>
      </p:sp>
      <p:sp>
        <p:nvSpPr>
          <p:cNvPr id="3281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3600"/>
            </a:lvl1pPr>
          </a:lstStyle>
          <a:p>
            <a:r>
              <a:rPr lang="en-US" altLang="zh-CN"/>
              <a:t>Click to edit Master subtitle style</a:t>
            </a:r>
          </a:p>
        </p:txBody>
      </p:sp>
      <p:sp>
        <p:nvSpPr>
          <p:cNvPr id="44" name="Rectangle 44">
            <a:extLst>
              <a:ext uri="{FF2B5EF4-FFF2-40B4-BE49-F238E27FC236}">
                <a16:creationId xmlns:a16="http://schemas.microsoft.com/office/drawing/2014/main" id="{EDA18E3F-D804-483F-905D-A6C317CFFC00}"/>
              </a:ext>
            </a:extLst>
          </p:cNvPr>
          <p:cNvSpPr>
            <a:spLocks noGrp="1" noChangeArrowheads="1"/>
          </p:cNvSpPr>
          <p:nvPr>
            <p:ph type="dt" sz="quarter" idx="10"/>
          </p:nvPr>
        </p:nvSpPr>
        <p:spPr/>
        <p:txBody>
          <a:bodyPr/>
          <a:lstStyle>
            <a:lvl1pPr>
              <a:defRPr/>
            </a:lvl1pPr>
          </a:lstStyle>
          <a:p>
            <a:pPr>
              <a:defRPr/>
            </a:pPr>
            <a:endParaRPr lang="en-US" altLang="zh-CN"/>
          </a:p>
        </p:txBody>
      </p:sp>
      <p:sp>
        <p:nvSpPr>
          <p:cNvPr id="45" name="Rectangle 45">
            <a:extLst>
              <a:ext uri="{FF2B5EF4-FFF2-40B4-BE49-F238E27FC236}">
                <a16:creationId xmlns:a16="http://schemas.microsoft.com/office/drawing/2014/main" id="{92C912DF-822B-4D8B-A736-F1A8A8DC0545}"/>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6" name="Rectangle 46">
            <a:extLst>
              <a:ext uri="{FF2B5EF4-FFF2-40B4-BE49-F238E27FC236}">
                <a16:creationId xmlns:a16="http://schemas.microsoft.com/office/drawing/2014/main" id="{34B6139B-CA1E-4066-BDB8-9FFDCDD5299B}"/>
              </a:ext>
            </a:extLst>
          </p:cNvPr>
          <p:cNvSpPr>
            <a:spLocks noGrp="1" noChangeArrowheads="1"/>
          </p:cNvSpPr>
          <p:nvPr>
            <p:ph type="sldNum" sz="quarter" idx="12"/>
          </p:nvPr>
        </p:nvSpPr>
        <p:spPr/>
        <p:txBody>
          <a:bodyPr/>
          <a:lstStyle>
            <a:lvl1pPr>
              <a:defRPr/>
            </a:lvl1pPr>
          </a:lstStyle>
          <a:p>
            <a:pPr>
              <a:defRPr/>
            </a:pPr>
            <a:fld id="{9C499646-D6A9-4BBB-B4B9-147502796131}" type="slidenum">
              <a:rPr lang="zh-CN" altLang="en-US"/>
              <a:pPr>
                <a:defRPr/>
              </a:pPr>
              <a:t>‹#›</a:t>
            </a:fld>
            <a:endParaRPr lang="en-US" altLang="zh-CN"/>
          </a:p>
        </p:txBody>
      </p:sp>
    </p:spTree>
    <p:extLst>
      <p:ext uri="{BB962C8B-B14F-4D97-AF65-F5344CB8AC3E}">
        <p14:creationId xmlns:p14="http://schemas.microsoft.com/office/powerpoint/2010/main" val="40339457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a:extLst>
              <a:ext uri="{FF2B5EF4-FFF2-40B4-BE49-F238E27FC236}">
                <a16:creationId xmlns:a16="http://schemas.microsoft.com/office/drawing/2014/main" id="{3180667E-EA89-4E9F-94C0-2497690A7CA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a:extLst>
              <a:ext uri="{FF2B5EF4-FFF2-40B4-BE49-F238E27FC236}">
                <a16:creationId xmlns:a16="http://schemas.microsoft.com/office/drawing/2014/main" id="{EF3355BB-EAF3-4C50-AE77-6D6A19E7185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92E21851-7714-4E38-AFC8-F0409AC41F79}"/>
              </a:ext>
            </a:extLst>
          </p:cNvPr>
          <p:cNvSpPr>
            <a:spLocks noGrp="1" noChangeArrowheads="1"/>
          </p:cNvSpPr>
          <p:nvPr>
            <p:ph type="sldNum" sz="quarter" idx="12"/>
          </p:nvPr>
        </p:nvSpPr>
        <p:spPr>
          <a:ln/>
        </p:spPr>
        <p:txBody>
          <a:bodyPr/>
          <a:lstStyle>
            <a:lvl1pPr>
              <a:defRPr/>
            </a:lvl1pPr>
          </a:lstStyle>
          <a:p>
            <a:pPr>
              <a:defRPr/>
            </a:pPr>
            <a:fld id="{B0AAD1E4-0AAE-40CD-95C7-2C6F0D94FD9B}" type="slidenum">
              <a:rPr lang="zh-CN" altLang="en-US"/>
              <a:pPr>
                <a:defRPr/>
              </a:pPr>
              <a:t>‹#›</a:t>
            </a:fld>
            <a:endParaRPr lang="en-US" altLang="zh-CN"/>
          </a:p>
        </p:txBody>
      </p:sp>
    </p:spTree>
    <p:extLst>
      <p:ext uri="{BB962C8B-B14F-4D97-AF65-F5344CB8AC3E}">
        <p14:creationId xmlns:p14="http://schemas.microsoft.com/office/powerpoint/2010/main" val="1073926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a:extLst>
              <a:ext uri="{FF2B5EF4-FFF2-40B4-BE49-F238E27FC236}">
                <a16:creationId xmlns:a16="http://schemas.microsoft.com/office/drawing/2014/main" id="{ACE4D48C-77AF-4B40-87AA-A49DC9350F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a:extLst>
              <a:ext uri="{FF2B5EF4-FFF2-40B4-BE49-F238E27FC236}">
                <a16:creationId xmlns:a16="http://schemas.microsoft.com/office/drawing/2014/main" id="{BF50B4BD-6719-40A7-9B66-597752C84ED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6B37BE7F-0991-4CDE-B68A-98E1F08D8AEF}"/>
              </a:ext>
            </a:extLst>
          </p:cNvPr>
          <p:cNvSpPr>
            <a:spLocks noGrp="1" noChangeArrowheads="1"/>
          </p:cNvSpPr>
          <p:nvPr>
            <p:ph type="sldNum" sz="quarter" idx="12"/>
          </p:nvPr>
        </p:nvSpPr>
        <p:spPr>
          <a:ln/>
        </p:spPr>
        <p:txBody>
          <a:bodyPr/>
          <a:lstStyle>
            <a:lvl1pPr>
              <a:defRPr/>
            </a:lvl1pPr>
          </a:lstStyle>
          <a:p>
            <a:pPr>
              <a:defRPr/>
            </a:pPr>
            <a:fld id="{90C25D00-288E-424A-9EEB-919181B28B09}" type="slidenum">
              <a:rPr lang="zh-CN" altLang="en-US"/>
              <a:pPr>
                <a:defRPr/>
              </a:pPr>
              <a:t>‹#›</a:t>
            </a:fld>
            <a:endParaRPr lang="en-US" altLang="zh-CN"/>
          </a:p>
        </p:txBody>
      </p:sp>
    </p:spTree>
    <p:extLst>
      <p:ext uri="{BB962C8B-B14F-4D97-AF65-F5344CB8AC3E}">
        <p14:creationId xmlns:p14="http://schemas.microsoft.com/office/powerpoint/2010/main" val="2533250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a:extLst>
              <a:ext uri="{FF2B5EF4-FFF2-40B4-BE49-F238E27FC236}">
                <a16:creationId xmlns:a16="http://schemas.microsoft.com/office/drawing/2014/main" id="{DA5A425D-EE7D-461C-9E02-91A8ECABD984}"/>
              </a:ext>
            </a:extLst>
          </p:cNvPr>
          <p:cNvGrpSpPr>
            <a:grpSpLocks/>
          </p:cNvGrpSpPr>
          <p:nvPr/>
        </p:nvGrpSpPr>
        <p:grpSpPr bwMode="auto">
          <a:xfrm>
            <a:off x="0" y="2"/>
            <a:ext cx="9144000" cy="6856413"/>
            <a:chOff x="0" y="0"/>
            <a:chExt cx="5760" cy="4319"/>
          </a:xfrm>
        </p:grpSpPr>
        <p:sp>
          <p:nvSpPr>
            <p:cNvPr id="5" name="Freeform 3">
              <a:extLst>
                <a:ext uri="{FF2B5EF4-FFF2-40B4-BE49-F238E27FC236}">
                  <a16:creationId xmlns:a16="http://schemas.microsoft.com/office/drawing/2014/main" id="{0B513D7D-FAA0-4F2D-9DD2-06785D33F13E}"/>
                </a:ext>
              </a:extLst>
            </p:cNvPr>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zh-CN" altLang="en-US" sz="1350">
                <a:latin typeface="Arial" charset="0"/>
              </a:endParaRPr>
            </a:p>
          </p:txBody>
        </p:sp>
        <p:sp>
          <p:nvSpPr>
            <p:cNvPr id="6" name="Freeform 4">
              <a:extLst>
                <a:ext uri="{FF2B5EF4-FFF2-40B4-BE49-F238E27FC236}">
                  <a16:creationId xmlns:a16="http://schemas.microsoft.com/office/drawing/2014/main" id="{84735B12-D92C-4DC0-BA5A-1678AF25408D}"/>
                </a:ext>
              </a:extLst>
            </p:cNvPr>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7" name="Freeform 5">
              <a:extLst>
                <a:ext uri="{FF2B5EF4-FFF2-40B4-BE49-F238E27FC236}">
                  <a16:creationId xmlns:a16="http://schemas.microsoft.com/office/drawing/2014/main" id="{6C66D54D-F6A3-48CC-9B00-260E26D84BC2}"/>
                </a:ext>
              </a:extLst>
            </p:cNvPr>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zh-CN" altLang="en-US" sz="1350">
                <a:latin typeface="Arial" charset="0"/>
              </a:endParaRPr>
            </a:p>
          </p:txBody>
        </p:sp>
        <p:sp>
          <p:nvSpPr>
            <p:cNvPr id="8" name="Freeform 6">
              <a:extLst>
                <a:ext uri="{FF2B5EF4-FFF2-40B4-BE49-F238E27FC236}">
                  <a16:creationId xmlns:a16="http://schemas.microsoft.com/office/drawing/2014/main" id="{83D3E8CB-C6AE-44E7-A936-B2C78E5646C3}"/>
                </a:ext>
              </a:extLst>
            </p:cNvPr>
            <p:cNvSpPr>
              <a:spLocks/>
            </p:cNvSpPr>
            <p:nvPr/>
          </p:nvSpPr>
          <p:spPr bwMode="hidden">
            <a:xfrm>
              <a:off x="4038" y="3577"/>
              <a:ext cx="1720" cy="65"/>
            </a:xfrm>
            <a:custGeom>
              <a:avLst/>
              <a:gdLst>
                <a:gd name="T0" fmla="*/ 1712 w 1722"/>
                <a:gd name="T1" fmla="*/ 61 h 66"/>
                <a:gd name="T2" fmla="*/ 1712 w 1722"/>
                <a:gd name="T3" fmla="*/ 55 h 66"/>
                <a:gd name="T4" fmla="*/ 0 w 1722"/>
                <a:gd name="T5" fmla="*/ 0 h 66"/>
                <a:gd name="T6" fmla="*/ 0 w 1722"/>
                <a:gd name="T7" fmla="*/ 43 h 66"/>
                <a:gd name="T8" fmla="*/ 1712 w 1722"/>
                <a:gd name="T9" fmla="*/ 61 h 66"/>
                <a:gd name="T10" fmla="*/ 1712 w 1722"/>
                <a:gd name="T11" fmla="*/ 61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9" name="Freeform 7">
              <a:extLst>
                <a:ext uri="{FF2B5EF4-FFF2-40B4-BE49-F238E27FC236}">
                  <a16:creationId xmlns:a16="http://schemas.microsoft.com/office/drawing/2014/main" id="{32455FD9-98D1-4E85-838F-1430016C974D}"/>
                </a:ext>
              </a:extLst>
            </p:cNvPr>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zh-CN" altLang="en-US" sz="1350">
                <a:latin typeface="Arial" charset="0"/>
              </a:endParaRPr>
            </a:p>
          </p:txBody>
        </p:sp>
        <p:sp>
          <p:nvSpPr>
            <p:cNvPr id="10" name="Freeform 8">
              <a:extLst>
                <a:ext uri="{FF2B5EF4-FFF2-40B4-BE49-F238E27FC236}">
                  <a16:creationId xmlns:a16="http://schemas.microsoft.com/office/drawing/2014/main" id="{27F2ADE0-CBC9-443D-BE8E-CFF47664B00A}"/>
                </a:ext>
              </a:extLst>
            </p:cNvPr>
            <p:cNvSpPr>
              <a:spLocks/>
            </p:cNvSpPr>
            <p:nvPr/>
          </p:nvSpPr>
          <p:spPr bwMode="hidden">
            <a:xfrm>
              <a:off x="4784" y="3702"/>
              <a:ext cx="974" cy="101"/>
            </a:xfrm>
            <a:custGeom>
              <a:avLst/>
              <a:gdLst>
                <a:gd name="T0" fmla="*/ 970 w 975"/>
                <a:gd name="T1" fmla="*/ 48 h 101"/>
                <a:gd name="T2" fmla="*/ 970 w 975"/>
                <a:gd name="T3" fmla="*/ 0 h 101"/>
                <a:gd name="T4" fmla="*/ 0 w 975"/>
                <a:gd name="T5" fmla="*/ 24 h 101"/>
                <a:gd name="T6" fmla="*/ 0 w 975"/>
                <a:gd name="T7" fmla="*/ 101 h 101"/>
                <a:gd name="T8" fmla="*/ 970 w 975"/>
                <a:gd name="T9" fmla="*/ 48 h 101"/>
                <a:gd name="T10" fmla="*/ 970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1" name="Freeform 9">
              <a:extLst>
                <a:ext uri="{FF2B5EF4-FFF2-40B4-BE49-F238E27FC236}">
                  <a16:creationId xmlns:a16="http://schemas.microsoft.com/office/drawing/2014/main" id="{C323A242-17AA-4CFD-ADD5-4CD2E55705F8}"/>
                </a:ext>
              </a:extLst>
            </p:cNvPr>
            <p:cNvSpPr>
              <a:spLocks/>
            </p:cNvSpPr>
            <p:nvPr/>
          </p:nvSpPr>
          <p:spPr bwMode="hidden">
            <a:xfrm>
              <a:off x="3619" y="3815"/>
              <a:ext cx="2139" cy="198"/>
            </a:xfrm>
            <a:custGeom>
              <a:avLst/>
              <a:gdLst>
                <a:gd name="T0" fmla="*/ 2131 w 2141"/>
                <a:gd name="T1" fmla="*/ 0 h 198"/>
                <a:gd name="T2" fmla="*/ 0 w 2141"/>
                <a:gd name="T3" fmla="*/ 156 h 198"/>
                <a:gd name="T4" fmla="*/ 0 w 2141"/>
                <a:gd name="T5" fmla="*/ 198 h 198"/>
                <a:gd name="T6" fmla="*/ 2131 w 2141"/>
                <a:gd name="T7" fmla="*/ 0 h 198"/>
                <a:gd name="T8" fmla="*/ 2131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2" name="Freeform 10">
              <a:extLst>
                <a:ext uri="{FF2B5EF4-FFF2-40B4-BE49-F238E27FC236}">
                  <a16:creationId xmlns:a16="http://schemas.microsoft.com/office/drawing/2014/main" id="{E11AB231-EF44-45FE-8965-00291DD86929}"/>
                </a:ext>
              </a:extLst>
            </p:cNvPr>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CN" altLang="en-US" sz="1350">
                <a:latin typeface="Arial" charset="0"/>
              </a:endParaRPr>
            </a:p>
          </p:txBody>
        </p:sp>
        <p:sp>
          <p:nvSpPr>
            <p:cNvPr id="13" name="Freeform 11">
              <a:extLst>
                <a:ext uri="{FF2B5EF4-FFF2-40B4-BE49-F238E27FC236}">
                  <a16:creationId xmlns:a16="http://schemas.microsoft.com/office/drawing/2014/main" id="{AD7ED6AC-2A74-4C1C-8C2C-B4005BD37F3A}"/>
                </a:ext>
              </a:extLst>
            </p:cNvPr>
            <p:cNvSpPr>
              <a:spLocks/>
            </p:cNvSpPr>
            <p:nvPr/>
          </p:nvSpPr>
          <p:spPr bwMode="hidden">
            <a:xfrm>
              <a:off x="2097" y="4043"/>
              <a:ext cx="2514" cy="276"/>
            </a:xfrm>
            <a:custGeom>
              <a:avLst/>
              <a:gdLst>
                <a:gd name="T0" fmla="*/ 2167 w 2517"/>
                <a:gd name="T1" fmla="*/ 276 h 276"/>
                <a:gd name="T2" fmla="*/ 2502 w 2517"/>
                <a:gd name="T3" fmla="*/ 204 h 276"/>
                <a:gd name="T4" fmla="*/ 2245 w 2517"/>
                <a:gd name="T5" fmla="*/ 0 h 276"/>
                <a:gd name="T6" fmla="*/ 0 w 2517"/>
                <a:gd name="T7" fmla="*/ 276 h 276"/>
                <a:gd name="T8" fmla="*/ 2167 w 2517"/>
                <a:gd name="T9" fmla="*/ 276 h 276"/>
                <a:gd name="T10" fmla="*/ 2167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4" name="Freeform 12">
              <a:extLst>
                <a:ext uri="{FF2B5EF4-FFF2-40B4-BE49-F238E27FC236}">
                  <a16:creationId xmlns:a16="http://schemas.microsoft.com/office/drawing/2014/main" id="{2632EF81-4682-43B8-B5EB-1059F04966C0}"/>
                </a:ext>
              </a:extLst>
            </p:cNvPr>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zh-CN" altLang="en-US" sz="1350">
                <a:latin typeface="Arial" charset="0"/>
              </a:endParaRPr>
            </a:p>
          </p:txBody>
        </p:sp>
        <p:sp>
          <p:nvSpPr>
            <p:cNvPr id="15" name="Freeform 13">
              <a:extLst>
                <a:ext uri="{FF2B5EF4-FFF2-40B4-BE49-F238E27FC236}">
                  <a16:creationId xmlns:a16="http://schemas.microsoft.com/office/drawing/2014/main" id="{1277B4A7-A592-4BA3-B2A9-0A59EF2AFC84}"/>
                </a:ext>
              </a:extLst>
            </p:cNvPr>
            <p:cNvSpPr>
              <a:spLocks/>
            </p:cNvSpPr>
            <p:nvPr/>
          </p:nvSpPr>
          <p:spPr bwMode="hidden">
            <a:xfrm>
              <a:off x="5030" y="3151"/>
              <a:ext cx="728" cy="240"/>
            </a:xfrm>
            <a:custGeom>
              <a:avLst/>
              <a:gdLst>
                <a:gd name="T0" fmla="*/ 724 w 729"/>
                <a:gd name="T1" fmla="*/ 240 h 240"/>
                <a:gd name="T2" fmla="*/ 0 w 729"/>
                <a:gd name="T3" fmla="*/ 0 h 240"/>
                <a:gd name="T4" fmla="*/ 0 w 729"/>
                <a:gd name="T5" fmla="*/ 6 h 240"/>
                <a:gd name="T6" fmla="*/ 724 w 729"/>
                <a:gd name="T7" fmla="*/ 240 h 240"/>
                <a:gd name="T8" fmla="*/ 724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6" name="Freeform 14">
              <a:extLst>
                <a:ext uri="{FF2B5EF4-FFF2-40B4-BE49-F238E27FC236}">
                  <a16:creationId xmlns:a16="http://schemas.microsoft.com/office/drawing/2014/main" id="{A04D2F66-2EAB-4C65-8CCF-CA9E8A76CA09}"/>
                </a:ext>
              </a:extLst>
            </p:cNvPr>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17" name="Freeform 15">
              <a:extLst>
                <a:ext uri="{FF2B5EF4-FFF2-40B4-BE49-F238E27FC236}">
                  <a16:creationId xmlns:a16="http://schemas.microsoft.com/office/drawing/2014/main" id="{63F13E43-0EA0-4FFE-A475-C67028BC12B9}"/>
                </a:ext>
              </a:extLst>
            </p:cNvPr>
            <p:cNvSpPr>
              <a:spLocks/>
            </p:cNvSpPr>
            <p:nvPr/>
          </p:nvSpPr>
          <p:spPr bwMode="hidden">
            <a:xfrm>
              <a:off x="5030" y="3049"/>
              <a:ext cx="728" cy="318"/>
            </a:xfrm>
            <a:custGeom>
              <a:avLst/>
              <a:gdLst>
                <a:gd name="T0" fmla="*/ 724 w 729"/>
                <a:gd name="T1" fmla="*/ 318 h 318"/>
                <a:gd name="T2" fmla="*/ 724 w 729"/>
                <a:gd name="T3" fmla="*/ 312 h 318"/>
                <a:gd name="T4" fmla="*/ 0 w 729"/>
                <a:gd name="T5" fmla="*/ 0 h 318"/>
                <a:gd name="T6" fmla="*/ 0 w 729"/>
                <a:gd name="T7" fmla="*/ 54 h 318"/>
                <a:gd name="T8" fmla="*/ 724 w 729"/>
                <a:gd name="T9" fmla="*/ 318 h 318"/>
                <a:gd name="T10" fmla="*/ 724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8" name="Freeform 16">
              <a:extLst>
                <a:ext uri="{FF2B5EF4-FFF2-40B4-BE49-F238E27FC236}">
                  <a16:creationId xmlns:a16="http://schemas.microsoft.com/office/drawing/2014/main" id="{8F1672C7-9A2E-43C6-A4A3-AAE3C1D7CA43}"/>
                </a:ext>
              </a:extLst>
            </p:cNvPr>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zh-CN" altLang="en-US" sz="1350">
                <a:latin typeface="Arial" charset="0"/>
              </a:endParaRPr>
            </a:p>
          </p:txBody>
        </p:sp>
        <p:sp>
          <p:nvSpPr>
            <p:cNvPr id="19" name="Freeform 17">
              <a:extLst>
                <a:ext uri="{FF2B5EF4-FFF2-40B4-BE49-F238E27FC236}">
                  <a16:creationId xmlns:a16="http://schemas.microsoft.com/office/drawing/2014/main" id="{6D52C370-1989-49FE-A00A-40668C5D4C0B}"/>
                </a:ext>
              </a:extLst>
            </p:cNvPr>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20" name="Freeform 18">
              <a:extLst>
                <a:ext uri="{FF2B5EF4-FFF2-40B4-BE49-F238E27FC236}">
                  <a16:creationId xmlns:a16="http://schemas.microsoft.com/office/drawing/2014/main" id="{906CDA74-70CD-46A3-A940-44304C24B607}"/>
                </a:ext>
              </a:extLst>
            </p:cNvPr>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zh-CN" altLang="en-US" sz="1350">
                <a:latin typeface="Arial" charset="0"/>
              </a:endParaRPr>
            </a:p>
          </p:txBody>
        </p:sp>
        <p:sp>
          <p:nvSpPr>
            <p:cNvPr id="21" name="Freeform 19">
              <a:extLst>
                <a:ext uri="{FF2B5EF4-FFF2-40B4-BE49-F238E27FC236}">
                  <a16:creationId xmlns:a16="http://schemas.microsoft.com/office/drawing/2014/main" id="{71567958-C651-4E42-A9B3-584C264467FD}"/>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2" name="Freeform 20">
              <a:extLst>
                <a:ext uri="{FF2B5EF4-FFF2-40B4-BE49-F238E27FC236}">
                  <a16:creationId xmlns:a16="http://schemas.microsoft.com/office/drawing/2014/main" id="{969A1434-E1A7-4B2C-B46E-67F8C33946F0}"/>
                </a:ext>
              </a:extLst>
            </p:cNvPr>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23" name="Freeform 21">
              <a:extLst>
                <a:ext uri="{FF2B5EF4-FFF2-40B4-BE49-F238E27FC236}">
                  <a16:creationId xmlns:a16="http://schemas.microsoft.com/office/drawing/2014/main" id="{A2E6316B-DD10-433E-A46D-2483498AFB46}"/>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4" name="Freeform 22">
              <a:extLst>
                <a:ext uri="{FF2B5EF4-FFF2-40B4-BE49-F238E27FC236}">
                  <a16:creationId xmlns:a16="http://schemas.microsoft.com/office/drawing/2014/main" id="{A6134F68-A678-4AAC-84AB-99B8783D5736}"/>
                </a:ext>
              </a:extLst>
            </p:cNvPr>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25" name="Freeform 23">
              <a:extLst>
                <a:ext uri="{FF2B5EF4-FFF2-40B4-BE49-F238E27FC236}">
                  <a16:creationId xmlns:a16="http://schemas.microsoft.com/office/drawing/2014/main" id="{B0D081D7-79AE-49F7-AA0F-6A378E6BCEB4}"/>
                </a:ext>
              </a:extLst>
            </p:cNvPr>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zh-CN" altLang="en-US" sz="1350">
                <a:latin typeface="Arial" charset="0"/>
              </a:endParaRPr>
            </a:p>
          </p:txBody>
        </p:sp>
        <p:sp>
          <p:nvSpPr>
            <p:cNvPr id="26" name="Freeform 24">
              <a:extLst>
                <a:ext uri="{FF2B5EF4-FFF2-40B4-BE49-F238E27FC236}">
                  <a16:creationId xmlns:a16="http://schemas.microsoft.com/office/drawing/2014/main" id="{21561EC5-8384-4906-A21C-F296438F1E61}"/>
                </a:ext>
              </a:extLst>
            </p:cNvPr>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zh-CN" altLang="en-US" sz="1350">
                <a:latin typeface="Arial" charset="0"/>
              </a:endParaRPr>
            </a:p>
          </p:txBody>
        </p:sp>
        <p:sp>
          <p:nvSpPr>
            <p:cNvPr id="27" name="Freeform 25">
              <a:extLst>
                <a:ext uri="{FF2B5EF4-FFF2-40B4-BE49-F238E27FC236}">
                  <a16:creationId xmlns:a16="http://schemas.microsoft.com/office/drawing/2014/main" id="{6E91A6E4-6144-45B0-8525-0268499387BB}"/>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28" name="Freeform 26">
              <a:extLst>
                <a:ext uri="{FF2B5EF4-FFF2-40B4-BE49-F238E27FC236}">
                  <a16:creationId xmlns:a16="http://schemas.microsoft.com/office/drawing/2014/main" id="{09D69334-D217-42AB-A272-F3F3414D12AA}"/>
                </a:ext>
              </a:extLst>
            </p:cNvPr>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zh-CN" altLang="en-US" sz="1350">
                <a:latin typeface="Arial" charset="0"/>
              </a:endParaRPr>
            </a:p>
          </p:txBody>
        </p:sp>
        <p:sp>
          <p:nvSpPr>
            <p:cNvPr id="29" name="Freeform 27">
              <a:extLst>
                <a:ext uri="{FF2B5EF4-FFF2-40B4-BE49-F238E27FC236}">
                  <a16:creationId xmlns:a16="http://schemas.microsoft.com/office/drawing/2014/main" id="{0D68A5B8-EEAA-4D07-A12D-FF652B4DAB56}"/>
                </a:ext>
              </a:extLst>
            </p:cNvPr>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zh-CN" altLang="en-US" sz="1350">
                <a:latin typeface="Arial" charset="0"/>
              </a:endParaRPr>
            </a:p>
          </p:txBody>
        </p:sp>
        <p:sp>
          <p:nvSpPr>
            <p:cNvPr id="30" name="Freeform 28">
              <a:extLst>
                <a:ext uri="{FF2B5EF4-FFF2-40B4-BE49-F238E27FC236}">
                  <a16:creationId xmlns:a16="http://schemas.microsoft.com/office/drawing/2014/main" id="{1E114938-9623-4FEB-BA6C-3310A5EC20E8}"/>
                </a:ext>
              </a:extLst>
            </p:cNvPr>
            <p:cNvSpPr>
              <a:spLocks/>
            </p:cNvSpPr>
            <p:nvPr/>
          </p:nvSpPr>
          <p:spPr bwMode="hidden">
            <a:xfrm>
              <a:off x="5698" y="653"/>
              <a:ext cx="60" cy="311"/>
            </a:xfrm>
            <a:custGeom>
              <a:avLst/>
              <a:gdLst>
                <a:gd name="T0" fmla="*/ 0 w 60"/>
                <a:gd name="T1" fmla="*/ 144 h 312"/>
                <a:gd name="T2" fmla="*/ 60 w 60"/>
                <a:gd name="T3" fmla="*/ 307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31" name="Freeform 29">
              <a:extLst>
                <a:ext uri="{FF2B5EF4-FFF2-40B4-BE49-F238E27FC236}">
                  <a16:creationId xmlns:a16="http://schemas.microsoft.com/office/drawing/2014/main" id="{12EC3572-0A9A-45F9-B0C2-033B408D1A8F}"/>
                </a:ext>
              </a:extLst>
            </p:cNvPr>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32" name="Freeform 30">
              <a:extLst>
                <a:ext uri="{FF2B5EF4-FFF2-40B4-BE49-F238E27FC236}">
                  <a16:creationId xmlns:a16="http://schemas.microsoft.com/office/drawing/2014/main" id="{CBDC3617-2954-4BD9-A93E-7156266F7DD4}"/>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33" name="Freeform 31">
              <a:extLst>
                <a:ext uri="{FF2B5EF4-FFF2-40B4-BE49-F238E27FC236}">
                  <a16:creationId xmlns:a16="http://schemas.microsoft.com/office/drawing/2014/main" id="{11B054ED-1169-4F7F-8E91-D7383A0707C6}"/>
                </a:ext>
              </a:extLst>
            </p:cNvPr>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34" name="Freeform 32">
              <a:extLst>
                <a:ext uri="{FF2B5EF4-FFF2-40B4-BE49-F238E27FC236}">
                  <a16:creationId xmlns:a16="http://schemas.microsoft.com/office/drawing/2014/main" id="{944622D1-5AE7-42CE-BD82-39F38F48AE56}"/>
                </a:ext>
              </a:extLst>
            </p:cNvPr>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zh-CN" altLang="en-US" sz="1350">
                <a:latin typeface="Arial" charset="0"/>
              </a:endParaRPr>
            </a:p>
          </p:txBody>
        </p:sp>
        <p:sp>
          <p:nvSpPr>
            <p:cNvPr id="35" name="Freeform 33">
              <a:extLst>
                <a:ext uri="{FF2B5EF4-FFF2-40B4-BE49-F238E27FC236}">
                  <a16:creationId xmlns:a16="http://schemas.microsoft.com/office/drawing/2014/main" id="{39CD719B-B18F-445F-B5BB-B63AF801C5BD}"/>
                </a:ext>
              </a:extLst>
            </p:cNvPr>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36" name="Freeform 34">
              <a:extLst>
                <a:ext uri="{FF2B5EF4-FFF2-40B4-BE49-F238E27FC236}">
                  <a16:creationId xmlns:a16="http://schemas.microsoft.com/office/drawing/2014/main" id="{A85A948E-2D50-4323-9D02-37FC20B3ED8B}"/>
                </a:ext>
              </a:extLst>
            </p:cNvPr>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37" name="Freeform 35">
              <a:extLst>
                <a:ext uri="{FF2B5EF4-FFF2-40B4-BE49-F238E27FC236}">
                  <a16:creationId xmlns:a16="http://schemas.microsoft.com/office/drawing/2014/main" id="{F9C34A43-5C5F-4920-81C1-482715B977EC}"/>
                </a:ext>
              </a:extLst>
            </p:cNvPr>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zh-CN" altLang="en-US" sz="1350">
                <a:latin typeface="Arial" charset="0"/>
              </a:endParaRPr>
            </a:p>
          </p:txBody>
        </p:sp>
        <p:sp>
          <p:nvSpPr>
            <p:cNvPr id="38" name="Freeform 36">
              <a:extLst>
                <a:ext uri="{FF2B5EF4-FFF2-40B4-BE49-F238E27FC236}">
                  <a16:creationId xmlns:a16="http://schemas.microsoft.com/office/drawing/2014/main" id="{3AA8E110-819F-4FC3-9ED5-C4759CFEF678}"/>
                </a:ext>
              </a:extLst>
            </p:cNvPr>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39" name="Freeform 37">
              <a:extLst>
                <a:ext uri="{FF2B5EF4-FFF2-40B4-BE49-F238E27FC236}">
                  <a16:creationId xmlns:a16="http://schemas.microsoft.com/office/drawing/2014/main" id="{545783A1-6D99-41DF-AE13-2746550BF508}"/>
                </a:ext>
              </a:extLst>
            </p:cNvPr>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40" name="Freeform 38">
              <a:extLst>
                <a:ext uri="{FF2B5EF4-FFF2-40B4-BE49-F238E27FC236}">
                  <a16:creationId xmlns:a16="http://schemas.microsoft.com/office/drawing/2014/main" id="{072A33B6-0F48-4547-8268-AD6B05B4B80E}"/>
                </a:ext>
              </a:extLst>
            </p:cNvPr>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grpSp>
          <p:nvGrpSpPr>
            <p:cNvPr id="41" name="Group 39">
              <a:extLst>
                <a:ext uri="{FF2B5EF4-FFF2-40B4-BE49-F238E27FC236}">
                  <a16:creationId xmlns:a16="http://schemas.microsoft.com/office/drawing/2014/main" id="{AC09B51C-1164-46D3-8223-F813BEBCAF27}"/>
                </a:ext>
              </a:extLst>
            </p:cNvPr>
            <p:cNvGrpSpPr>
              <a:grpSpLocks/>
            </p:cNvGrpSpPr>
            <p:nvPr userDrawn="1"/>
          </p:nvGrpSpPr>
          <p:grpSpPr bwMode="auto">
            <a:xfrm>
              <a:off x="0" y="1632"/>
              <a:ext cx="5758" cy="1858"/>
              <a:chOff x="0" y="1632"/>
              <a:chExt cx="5758" cy="1858"/>
            </a:xfrm>
          </p:grpSpPr>
          <p:sp>
            <p:nvSpPr>
              <p:cNvPr id="42" name="Freeform 40">
                <a:extLst>
                  <a:ext uri="{FF2B5EF4-FFF2-40B4-BE49-F238E27FC236}">
                    <a16:creationId xmlns:a16="http://schemas.microsoft.com/office/drawing/2014/main" id="{1730AC7C-4B37-4E34-AF34-3AB3DDBBE443}"/>
                  </a:ext>
                </a:extLst>
              </p:cNvPr>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CN" altLang="en-US" sz="1350">
                  <a:latin typeface="Arial" charset="0"/>
                </a:endParaRPr>
              </a:p>
            </p:txBody>
          </p:sp>
          <p:sp>
            <p:nvSpPr>
              <p:cNvPr id="43" name="Freeform 41">
                <a:extLst>
                  <a:ext uri="{FF2B5EF4-FFF2-40B4-BE49-F238E27FC236}">
                    <a16:creationId xmlns:a16="http://schemas.microsoft.com/office/drawing/2014/main" id="{878C989E-16B2-464A-9440-E87A10CE1F0D}"/>
                  </a:ext>
                </a:extLst>
              </p:cNvPr>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zh-CN" altLang="en-US" sz="1350">
                  <a:latin typeface="Arial" charset="0"/>
                </a:endParaRPr>
              </a:p>
            </p:txBody>
          </p:sp>
        </p:grpSp>
      </p:grpSp>
      <p:sp>
        <p:nvSpPr>
          <p:cNvPr id="32810" name="Rectangle 42"/>
          <p:cNvSpPr>
            <a:spLocks noGrp="1" noChangeArrowheads="1"/>
          </p:cNvSpPr>
          <p:nvPr>
            <p:ph type="ctrTitle" sz="quarter"/>
          </p:nvPr>
        </p:nvSpPr>
        <p:spPr>
          <a:xfrm>
            <a:off x="457200" y="1600200"/>
            <a:ext cx="8229600" cy="1828800"/>
          </a:xfrm>
        </p:spPr>
        <p:txBody>
          <a:bodyPr/>
          <a:lstStyle>
            <a:lvl1pPr>
              <a:defRPr sz="3600"/>
            </a:lvl1pPr>
          </a:lstStyle>
          <a:p>
            <a:r>
              <a:rPr lang="en-US" altLang="zh-CN"/>
              <a:t>Click to edit Master title style</a:t>
            </a:r>
          </a:p>
        </p:txBody>
      </p:sp>
      <p:sp>
        <p:nvSpPr>
          <p:cNvPr id="32811" name="Rectangle 43"/>
          <p:cNvSpPr>
            <a:spLocks noGrp="1" noChangeArrowheads="1"/>
          </p:cNvSpPr>
          <p:nvPr>
            <p:ph type="subTitle" sz="quarter" idx="1"/>
          </p:nvPr>
        </p:nvSpPr>
        <p:spPr>
          <a:xfrm>
            <a:off x="1371600" y="3886200"/>
            <a:ext cx="6400800" cy="1752600"/>
          </a:xfrm>
        </p:spPr>
        <p:txBody>
          <a:bodyPr/>
          <a:lstStyle>
            <a:lvl1pPr marL="0" indent="0" algn="ctr">
              <a:buFont typeface="Wingdings" pitchFamily="2" charset="2"/>
              <a:buNone/>
              <a:defRPr sz="2700"/>
            </a:lvl1pPr>
          </a:lstStyle>
          <a:p>
            <a:r>
              <a:rPr lang="en-US" altLang="zh-CN"/>
              <a:t>Click to edit Master subtitle style</a:t>
            </a:r>
          </a:p>
        </p:txBody>
      </p:sp>
      <p:sp>
        <p:nvSpPr>
          <p:cNvPr id="44" name="Rectangle 44">
            <a:extLst>
              <a:ext uri="{FF2B5EF4-FFF2-40B4-BE49-F238E27FC236}">
                <a16:creationId xmlns:a16="http://schemas.microsoft.com/office/drawing/2014/main" id="{EDA18E3F-D804-483F-905D-A6C317CFFC00}"/>
              </a:ext>
            </a:extLst>
          </p:cNvPr>
          <p:cNvSpPr>
            <a:spLocks noGrp="1" noChangeArrowheads="1"/>
          </p:cNvSpPr>
          <p:nvPr>
            <p:ph type="dt" sz="quarter" idx="10"/>
          </p:nvPr>
        </p:nvSpPr>
        <p:spPr/>
        <p:txBody>
          <a:bodyPr/>
          <a:lstStyle>
            <a:lvl1pPr>
              <a:defRPr/>
            </a:lvl1pPr>
          </a:lstStyle>
          <a:p>
            <a:pPr>
              <a:defRPr/>
            </a:pPr>
            <a:endParaRPr lang="en-US" altLang="zh-CN"/>
          </a:p>
        </p:txBody>
      </p:sp>
      <p:sp>
        <p:nvSpPr>
          <p:cNvPr id="45" name="Rectangle 45">
            <a:extLst>
              <a:ext uri="{FF2B5EF4-FFF2-40B4-BE49-F238E27FC236}">
                <a16:creationId xmlns:a16="http://schemas.microsoft.com/office/drawing/2014/main" id="{92C912DF-822B-4D8B-A736-F1A8A8DC0545}"/>
              </a:ext>
            </a:extLst>
          </p:cNvPr>
          <p:cNvSpPr>
            <a:spLocks noGrp="1" noChangeArrowheads="1"/>
          </p:cNvSpPr>
          <p:nvPr>
            <p:ph type="ftr" sz="quarter" idx="11"/>
          </p:nvPr>
        </p:nvSpPr>
        <p:spPr/>
        <p:txBody>
          <a:bodyPr/>
          <a:lstStyle>
            <a:lvl1pPr>
              <a:defRPr/>
            </a:lvl1pPr>
          </a:lstStyle>
          <a:p>
            <a:pPr>
              <a:defRPr/>
            </a:pPr>
            <a:endParaRPr lang="en-US" altLang="zh-CN"/>
          </a:p>
        </p:txBody>
      </p:sp>
      <p:sp>
        <p:nvSpPr>
          <p:cNvPr id="46" name="Rectangle 46">
            <a:extLst>
              <a:ext uri="{FF2B5EF4-FFF2-40B4-BE49-F238E27FC236}">
                <a16:creationId xmlns:a16="http://schemas.microsoft.com/office/drawing/2014/main" id="{34B6139B-CA1E-4066-BDB8-9FFDCDD5299B}"/>
              </a:ext>
            </a:extLst>
          </p:cNvPr>
          <p:cNvSpPr>
            <a:spLocks noGrp="1" noChangeArrowheads="1"/>
          </p:cNvSpPr>
          <p:nvPr>
            <p:ph type="sldNum" sz="quarter" idx="12"/>
          </p:nvPr>
        </p:nvSpPr>
        <p:spPr/>
        <p:txBody>
          <a:bodyPr/>
          <a:lstStyle>
            <a:lvl1pPr>
              <a:defRPr/>
            </a:lvl1pPr>
          </a:lstStyle>
          <a:p>
            <a:pPr>
              <a:defRPr/>
            </a:pPr>
            <a:fld id="{9C499646-D6A9-4BBB-B4B9-147502796131}" type="slidenum">
              <a:rPr lang="zh-CN" altLang="en-US"/>
              <a:pPr>
                <a:defRPr/>
              </a:pPr>
              <a:t>‹#›</a:t>
            </a:fld>
            <a:endParaRPr lang="en-US" altLang="zh-CN"/>
          </a:p>
        </p:txBody>
      </p:sp>
    </p:spTree>
    <p:extLst>
      <p:ext uri="{BB962C8B-B14F-4D97-AF65-F5344CB8AC3E}">
        <p14:creationId xmlns:p14="http://schemas.microsoft.com/office/powerpoint/2010/main" val="10061686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a:extLst>
              <a:ext uri="{FF2B5EF4-FFF2-40B4-BE49-F238E27FC236}">
                <a16:creationId xmlns:a16="http://schemas.microsoft.com/office/drawing/2014/main" id="{8935E1A7-217F-4453-AC80-6D4BBB0B7A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a:extLst>
              <a:ext uri="{FF2B5EF4-FFF2-40B4-BE49-F238E27FC236}">
                <a16:creationId xmlns:a16="http://schemas.microsoft.com/office/drawing/2014/main" id="{97CD1CC4-B113-4668-9CCF-6331097A50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AC9BB878-E8D0-41D2-8759-81FF02FAE767}"/>
              </a:ext>
            </a:extLst>
          </p:cNvPr>
          <p:cNvSpPr>
            <a:spLocks noGrp="1" noChangeArrowheads="1"/>
          </p:cNvSpPr>
          <p:nvPr>
            <p:ph type="sldNum" sz="quarter" idx="12"/>
          </p:nvPr>
        </p:nvSpPr>
        <p:spPr>
          <a:ln/>
        </p:spPr>
        <p:txBody>
          <a:bodyPr/>
          <a:lstStyle>
            <a:lvl1pPr>
              <a:defRPr/>
            </a:lvl1pPr>
          </a:lstStyle>
          <a:p>
            <a:pPr>
              <a:defRPr/>
            </a:pPr>
            <a:fld id="{6879A239-B9F7-44EA-8BA8-FB7A93FBDF64}" type="slidenum">
              <a:rPr lang="zh-CN" altLang="en-US"/>
              <a:pPr>
                <a:defRPr/>
              </a:pPr>
              <a:t>‹#›</a:t>
            </a:fld>
            <a:endParaRPr lang="en-US" altLang="zh-CN"/>
          </a:p>
        </p:txBody>
      </p:sp>
    </p:spTree>
    <p:extLst>
      <p:ext uri="{BB962C8B-B14F-4D97-AF65-F5344CB8AC3E}">
        <p14:creationId xmlns:p14="http://schemas.microsoft.com/office/powerpoint/2010/main" val="3592247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Rectangle 44">
            <a:extLst>
              <a:ext uri="{FF2B5EF4-FFF2-40B4-BE49-F238E27FC236}">
                <a16:creationId xmlns:a16="http://schemas.microsoft.com/office/drawing/2014/main" id="{9BCF91BB-01AB-4709-B10F-F9AD21E928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a:extLst>
              <a:ext uri="{FF2B5EF4-FFF2-40B4-BE49-F238E27FC236}">
                <a16:creationId xmlns:a16="http://schemas.microsoft.com/office/drawing/2014/main" id="{F2EA435C-9467-4E7B-A836-D6B5FC4A05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4CB6069F-FB0C-42FC-B5C6-F5CC8C41256F}"/>
              </a:ext>
            </a:extLst>
          </p:cNvPr>
          <p:cNvSpPr>
            <a:spLocks noGrp="1" noChangeArrowheads="1"/>
          </p:cNvSpPr>
          <p:nvPr>
            <p:ph type="sldNum" sz="quarter" idx="12"/>
          </p:nvPr>
        </p:nvSpPr>
        <p:spPr>
          <a:ln/>
        </p:spPr>
        <p:txBody>
          <a:bodyPr/>
          <a:lstStyle>
            <a:lvl1pPr>
              <a:defRPr/>
            </a:lvl1pPr>
          </a:lstStyle>
          <a:p>
            <a:pPr>
              <a:defRPr/>
            </a:pPr>
            <a:fld id="{6156F8AD-91C9-43F7-86A4-44A01F55B761}" type="slidenum">
              <a:rPr lang="zh-CN" altLang="en-US"/>
              <a:pPr>
                <a:defRPr/>
              </a:pPr>
              <a:t>‹#›</a:t>
            </a:fld>
            <a:endParaRPr lang="en-US" altLang="zh-CN"/>
          </a:p>
        </p:txBody>
      </p:sp>
    </p:spTree>
    <p:extLst>
      <p:ext uri="{BB962C8B-B14F-4D97-AF65-F5344CB8AC3E}">
        <p14:creationId xmlns:p14="http://schemas.microsoft.com/office/powerpoint/2010/main" val="26249630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2"/>
            <a:ext cx="4038600" cy="45307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2"/>
            <a:ext cx="4038600" cy="4530725"/>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4">
            <a:extLst>
              <a:ext uri="{FF2B5EF4-FFF2-40B4-BE49-F238E27FC236}">
                <a16:creationId xmlns:a16="http://schemas.microsoft.com/office/drawing/2014/main" id="{CFF3927F-11BE-4F47-8DC5-302A5CF159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a:extLst>
              <a:ext uri="{FF2B5EF4-FFF2-40B4-BE49-F238E27FC236}">
                <a16:creationId xmlns:a16="http://schemas.microsoft.com/office/drawing/2014/main" id="{4A956CD8-786D-4324-BFBF-706A23C0E9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a:extLst>
              <a:ext uri="{FF2B5EF4-FFF2-40B4-BE49-F238E27FC236}">
                <a16:creationId xmlns:a16="http://schemas.microsoft.com/office/drawing/2014/main" id="{91E60F09-2538-4480-BCD3-884FF3721E68}"/>
              </a:ext>
            </a:extLst>
          </p:cNvPr>
          <p:cNvSpPr>
            <a:spLocks noGrp="1" noChangeArrowheads="1"/>
          </p:cNvSpPr>
          <p:nvPr>
            <p:ph type="sldNum" sz="quarter" idx="12"/>
          </p:nvPr>
        </p:nvSpPr>
        <p:spPr>
          <a:ln/>
        </p:spPr>
        <p:txBody>
          <a:bodyPr/>
          <a:lstStyle>
            <a:lvl1pPr>
              <a:defRPr/>
            </a:lvl1pPr>
          </a:lstStyle>
          <a:p>
            <a:pPr>
              <a:defRPr/>
            </a:pPr>
            <a:fld id="{38E5C753-88B7-455E-A78C-AE104E76E94E}" type="slidenum">
              <a:rPr lang="zh-CN" altLang="en-US"/>
              <a:pPr>
                <a:defRPr/>
              </a:pPr>
              <a:t>‹#›</a:t>
            </a:fld>
            <a:endParaRPr lang="en-US" altLang="zh-CN"/>
          </a:p>
        </p:txBody>
      </p:sp>
    </p:spTree>
    <p:extLst>
      <p:ext uri="{BB962C8B-B14F-4D97-AF65-F5344CB8AC3E}">
        <p14:creationId xmlns:p14="http://schemas.microsoft.com/office/powerpoint/2010/main" val="9416738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4">
            <a:extLst>
              <a:ext uri="{FF2B5EF4-FFF2-40B4-BE49-F238E27FC236}">
                <a16:creationId xmlns:a16="http://schemas.microsoft.com/office/drawing/2014/main" id="{BDB6DA51-4F69-436A-83A7-733629D3B1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5">
            <a:extLst>
              <a:ext uri="{FF2B5EF4-FFF2-40B4-BE49-F238E27FC236}">
                <a16:creationId xmlns:a16="http://schemas.microsoft.com/office/drawing/2014/main" id="{99AE116A-E07E-4E57-9648-FB6C7127813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
            <a:extLst>
              <a:ext uri="{FF2B5EF4-FFF2-40B4-BE49-F238E27FC236}">
                <a16:creationId xmlns:a16="http://schemas.microsoft.com/office/drawing/2014/main" id="{6DE31805-0C9B-489A-9B1A-B8BCB06D06F9}"/>
              </a:ext>
            </a:extLst>
          </p:cNvPr>
          <p:cNvSpPr>
            <a:spLocks noGrp="1" noChangeArrowheads="1"/>
          </p:cNvSpPr>
          <p:nvPr>
            <p:ph type="sldNum" sz="quarter" idx="12"/>
          </p:nvPr>
        </p:nvSpPr>
        <p:spPr>
          <a:ln/>
        </p:spPr>
        <p:txBody>
          <a:bodyPr/>
          <a:lstStyle>
            <a:lvl1pPr>
              <a:defRPr/>
            </a:lvl1pPr>
          </a:lstStyle>
          <a:p>
            <a:pPr>
              <a:defRPr/>
            </a:pPr>
            <a:fld id="{DAC8CF68-D7E7-490B-995E-272C06683B12}" type="slidenum">
              <a:rPr lang="zh-CN" altLang="en-US"/>
              <a:pPr>
                <a:defRPr/>
              </a:pPr>
              <a:t>‹#›</a:t>
            </a:fld>
            <a:endParaRPr lang="en-US" altLang="zh-CN"/>
          </a:p>
        </p:txBody>
      </p:sp>
    </p:spTree>
    <p:extLst>
      <p:ext uri="{BB962C8B-B14F-4D97-AF65-F5344CB8AC3E}">
        <p14:creationId xmlns:p14="http://schemas.microsoft.com/office/powerpoint/2010/main" val="3492304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4">
            <a:extLst>
              <a:ext uri="{FF2B5EF4-FFF2-40B4-BE49-F238E27FC236}">
                <a16:creationId xmlns:a16="http://schemas.microsoft.com/office/drawing/2014/main" id="{E3E5C0A7-92F0-473E-B3E9-6E3175F9DCB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5">
            <a:extLst>
              <a:ext uri="{FF2B5EF4-FFF2-40B4-BE49-F238E27FC236}">
                <a16:creationId xmlns:a16="http://schemas.microsoft.com/office/drawing/2014/main" id="{1DA26DC8-8C50-493E-BC74-F52EC262AB4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
            <a:extLst>
              <a:ext uri="{FF2B5EF4-FFF2-40B4-BE49-F238E27FC236}">
                <a16:creationId xmlns:a16="http://schemas.microsoft.com/office/drawing/2014/main" id="{BA3F1D21-0FC1-433D-9E99-FE0255180B61}"/>
              </a:ext>
            </a:extLst>
          </p:cNvPr>
          <p:cNvSpPr>
            <a:spLocks noGrp="1" noChangeArrowheads="1"/>
          </p:cNvSpPr>
          <p:nvPr>
            <p:ph type="sldNum" sz="quarter" idx="12"/>
          </p:nvPr>
        </p:nvSpPr>
        <p:spPr>
          <a:ln/>
        </p:spPr>
        <p:txBody>
          <a:bodyPr/>
          <a:lstStyle>
            <a:lvl1pPr>
              <a:defRPr/>
            </a:lvl1pPr>
          </a:lstStyle>
          <a:p>
            <a:pPr>
              <a:defRPr/>
            </a:pPr>
            <a:fld id="{45288983-4CBB-4C48-946B-ED50D4A373FE}" type="slidenum">
              <a:rPr lang="zh-CN" altLang="en-US"/>
              <a:pPr>
                <a:defRPr/>
              </a:pPr>
              <a:t>‹#›</a:t>
            </a:fld>
            <a:endParaRPr lang="en-US" altLang="zh-CN"/>
          </a:p>
        </p:txBody>
      </p:sp>
    </p:spTree>
    <p:extLst>
      <p:ext uri="{BB962C8B-B14F-4D97-AF65-F5344CB8AC3E}">
        <p14:creationId xmlns:p14="http://schemas.microsoft.com/office/powerpoint/2010/main" val="278642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a:extLst>
              <a:ext uri="{FF2B5EF4-FFF2-40B4-BE49-F238E27FC236}">
                <a16:creationId xmlns:a16="http://schemas.microsoft.com/office/drawing/2014/main" id="{BBF9ED3D-1251-481A-873B-9FC72253ED0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5">
            <a:extLst>
              <a:ext uri="{FF2B5EF4-FFF2-40B4-BE49-F238E27FC236}">
                <a16:creationId xmlns:a16="http://schemas.microsoft.com/office/drawing/2014/main" id="{18213D5F-52B9-468E-B886-F66C2B13C9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
            <a:extLst>
              <a:ext uri="{FF2B5EF4-FFF2-40B4-BE49-F238E27FC236}">
                <a16:creationId xmlns:a16="http://schemas.microsoft.com/office/drawing/2014/main" id="{5DCEF8D2-F015-4CAB-986F-7273D50AD2AF}"/>
              </a:ext>
            </a:extLst>
          </p:cNvPr>
          <p:cNvSpPr>
            <a:spLocks noGrp="1" noChangeArrowheads="1"/>
          </p:cNvSpPr>
          <p:nvPr>
            <p:ph type="sldNum" sz="quarter" idx="12"/>
          </p:nvPr>
        </p:nvSpPr>
        <p:spPr>
          <a:ln/>
        </p:spPr>
        <p:txBody>
          <a:bodyPr/>
          <a:lstStyle>
            <a:lvl1pPr>
              <a:defRPr/>
            </a:lvl1pPr>
          </a:lstStyle>
          <a:p>
            <a:pPr>
              <a:defRPr/>
            </a:pPr>
            <a:fld id="{E2B1A41F-3572-44FA-8FB9-07DA52E9D07F}" type="slidenum">
              <a:rPr lang="zh-CN" altLang="en-US"/>
              <a:pPr>
                <a:defRPr/>
              </a:pPr>
              <a:t>‹#›</a:t>
            </a:fld>
            <a:endParaRPr lang="en-US" altLang="zh-CN"/>
          </a:p>
        </p:txBody>
      </p:sp>
    </p:spTree>
    <p:extLst>
      <p:ext uri="{BB962C8B-B14F-4D97-AF65-F5344CB8AC3E}">
        <p14:creationId xmlns:p14="http://schemas.microsoft.com/office/powerpoint/2010/main" val="27417816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4">
            <a:extLst>
              <a:ext uri="{FF2B5EF4-FFF2-40B4-BE49-F238E27FC236}">
                <a16:creationId xmlns:a16="http://schemas.microsoft.com/office/drawing/2014/main" id="{723B8778-5A5D-4B59-B120-56F863D45B4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a:extLst>
              <a:ext uri="{FF2B5EF4-FFF2-40B4-BE49-F238E27FC236}">
                <a16:creationId xmlns:a16="http://schemas.microsoft.com/office/drawing/2014/main" id="{458208B0-0BED-4A89-9D93-D65793F4C9A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a:extLst>
              <a:ext uri="{FF2B5EF4-FFF2-40B4-BE49-F238E27FC236}">
                <a16:creationId xmlns:a16="http://schemas.microsoft.com/office/drawing/2014/main" id="{6AE6AF24-DCB7-4C02-BC5A-46B3CF3F20E0}"/>
              </a:ext>
            </a:extLst>
          </p:cNvPr>
          <p:cNvSpPr>
            <a:spLocks noGrp="1" noChangeArrowheads="1"/>
          </p:cNvSpPr>
          <p:nvPr>
            <p:ph type="sldNum" sz="quarter" idx="12"/>
          </p:nvPr>
        </p:nvSpPr>
        <p:spPr>
          <a:ln/>
        </p:spPr>
        <p:txBody>
          <a:bodyPr/>
          <a:lstStyle>
            <a:lvl1pPr>
              <a:defRPr/>
            </a:lvl1pPr>
          </a:lstStyle>
          <a:p>
            <a:pPr>
              <a:defRPr/>
            </a:pPr>
            <a:fld id="{02D72F5E-84C4-49C0-9AF6-3940CC428D49}" type="slidenum">
              <a:rPr lang="zh-CN" altLang="en-US"/>
              <a:pPr>
                <a:defRPr/>
              </a:pPr>
              <a:t>‹#›</a:t>
            </a:fld>
            <a:endParaRPr lang="en-US" altLang="zh-CN"/>
          </a:p>
        </p:txBody>
      </p:sp>
    </p:spTree>
    <p:extLst>
      <p:ext uri="{BB962C8B-B14F-4D97-AF65-F5344CB8AC3E}">
        <p14:creationId xmlns:p14="http://schemas.microsoft.com/office/powerpoint/2010/main" val="1167850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a:extLst>
              <a:ext uri="{FF2B5EF4-FFF2-40B4-BE49-F238E27FC236}">
                <a16:creationId xmlns:a16="http://schemas.microsoft.com/office/drawing/2014/main" id="{8935E1A7-217F-4453-AC80-6D4BBB0B7A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a:extLst>
              <a:ext uri="{FF2B5EF4-FFF2-40B4-BE49-F238E27FC236}">
                <a16:creationId xmlns:a16="http://schemas.microsoft.com/office/drawing/2014/main" id="{97CD1CC4-B113-4668-9CCF-6331097A507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AC9BB878-E8D0-41D2-8759-81FF02FAE767}"/>
              </a:ext>
            </a:extLst>
          </p:cNvPr>
          <p:cNvSpPr>
            <a:spLocks noGrp="1" noChangeArrowheads="1"/>
          </p:cNvSpPr>
          <p:nvPr>
            <p:ph type="sldNum" sz="quarter" idx="12"/>
          </p:nvPr>
        </p:nvSpPr>
        <p:spPr>
          <a:ln/>
        </p:spPr>
        <p:txBody>
          <a:bodyPr/>
          <a:lstStyle>
            <a:lvl1pPr>
              <a:defRPr/>
            </a:lvl1pPr>
          </a:lstStyle>
          <a:p>
            <a:pPr>
              <a:defRPr/>
            </a:pPr>
            <a:fld id="{6879A239-B9F7-44EA-8BA8-FB7A93FBDF64}" type="slidenum">
              <a:rPr lang="zh-CN" altLang="en-US"/>
              <a:pPr>
                <a:defRPr/>
              </a:pPr>
              <a:t>‹#›</a:t>
            </a:fld>
            <a:endParaRPr lang="en-US" altLang="zh-CN"/>
          </a:p>
        </p:txBody>
      </p:sp>
    </p:spTree>
    <p:extLst>
      <p:ext uri="{BB962C8B-B14F-4D97-AF65-F5344CB8AC3E}">
        <p14:creationId xmlns:p14="http://schemas.microsoft.com/office/powerpoint/2010/main" val="149120478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Rectangle 44">
            <a:extLst>
              <a:ext uri="{FF2B5EF4-FFF2-40B4-BE49-F238E27FC236}">
                <a16:creationId xmlns:a16="http://schemas.microsoft.com/office/drawing/2014/main" id="{8654CCD7-75D5-4CEB-9500-F8E156959E0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a:extLst>
              <a:ext uri="{FF2B5EF4-FFF2-40B4-BE49-F238E27FC236}">
                <a16:creationId xmlns:a16="http://schemas.microsoft.com/office/drawing/2014/main" id="{C4282896-D4B1-4C9A-8FA7-3A30CF2F8C2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a:extLst>
              <a:ext uri="{FF2B5EF4-FFF2-40B4-BE49-F238E27FC236}">
                <a16:creationId xmlns:a16="http://schemas.microsoft.com/office/drawing/2014/main" id="{9261FE4F-AC0D-426E-9DCB-143EF155414D}"/>
              </a:ext>
            </a:extLst>
          </p:cNvPr>
          <p:cNvSpPr>
            <a:spLocks noGrp="1" noChangeArrowheads="1"/>
          </p:cNvSpPr>
          <p:nvPr>
            <p:ph type="sldNum" sz="quarter" idx="12"/>
          </p:nvPr>
        </p:nvSpPr>
        <p:spPr>
          <a:ln/>
        </p:spPr>
        <p:txBody>
          <a:bodyPr/>
          <a:lstStyle>
            <a:lvl1pPr>
              <a:defRPr/>
            </a:lvl1pPr>
          </a:lstStyle>
          <a:p>
            <a:pPr>
              <a:defRPr/>
            </a:pPr>
            <a:fld id="{5C4B1C32-E73C-4D89-82F8-5C33B1FBC438}" type="slidenum">
              <a:rPr lang="zh-CN" altLang="en-US"/>
              <a:pPr>
                <a:defRPr/>
              </a:pPr>
              <a:t>‹#›</a:t>
            </a:fld>
            <a:endParaRPr lang="en-US" altLang="zh-CN"/>
          </a:p>
        </p:txBody>
      </p:sp>
    </p:spTree>
    <p:extLst>
      <p:ext uri="{BB962C8B-B14F-4D97-AF65-F5344CB8AC3E}">
        <p14:creationId xmlns:p14="http://schemas.microsoft.com/office/powerpoint/2010/main" val="12231852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a:extLst>
              <a:ext uri="{FF2B5EF4-FFF2-40B4-BE49-F238E27FC236}">
                <a16:creationId xmlns:a16="http://schemas.microsoft.com/office/drawing/2014/main" id="{3180667E-EA89-4E9F-94C0-2497690A7CA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a:extLst>
              <a:ext uri="{FF2B5EF4-FFF2-40B4-BE49-F238E27FC236}">
                <a16:creationId xmlns:a16="http://schemas.microsoft.com/office/drawing/2014/main" id="{EF3355BB-EAF3-4C50-AE77-6D6A19E7185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92E21851-7714-4E38-AFC8-F0409AC41F79}"/>
              </a:ext>
            </a:extLst>
          </p:cNvPr>
          <p:cNvSpPr>
            <a:spLocks noGrp="1" noChangeArrowheads="1"/>
          </p:cNvSpPr>
          <p:nvPr>
            <p:ph type="sldNum" sz="quarter" idx="12"/>
          </p:nvPr>
        </p:nvSpPr>
        <p:spPr>
          <a:ln/>
        </p:spPr>
        <p:txBody>
          <a:bodyPr/>
          <a:lstStyle>
            <a:lvl1pPr>
              <a:defRPr/>
            </a:lvl1pPr>
          </a:lstStyle>
          <a:p>
            <a:pPr>
              <a:defRPr/>
            </a:pPr>
            <a:fld id="{B0AAD1E4-0AAE-40CD-95C7-2C6F0D94FD9B}" type="slidenum">
              <a:rPr lang="zh-CN" altLang="en-US"/>
              <a:pPr>
                <a:defRPr/>
              </a:pPr>
              <a:t>‹#›</a:t>
            </a:fld>
            <a:endParaRPr lang="en-US" altLang="zh-CN"/>
          </a:p>
        </p:txBody>
      </p:sp>
    </p:spTree>
    <p:extLst>
      <p:ext uri="{BB962C8B-B14F-4D97-AF65-F5344CB8AC3E}">
        <p14:creationId xmlns:p14="http://schemas.microsoft.com/office/powerpoint/2010/main" val="339262161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4">
            <a:extLst>
              <a:ext uri="{FF2B5EF4-FFF2-40B4-BE49-F238E27FC236}">
                <a16:creationId xmlns:a16="http://schemas.microsoft.com/office/drawing/2014/main" id="{ACE4D48C-77AF-4B40-87AA-A49DC9350F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a:extLst>
              <a:ext uri="{FF2B5EF4-FFF2-40B4-BE49-F238E27FC236}">
                <a16:creationId xmlns:a16="http://schemas.microsoft.com/office/drawing/2014/main" id="{BF50B4BD-6719-40A7-9B66-597752C84ED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6B37BE7F-0991-4CDE-B68A-98E1F08D8AEF}"/>
              </a:ext>
            </a:extLst>
          </p:cNvPr>
          <p:cNvSpPr>
            <a:spLocks noGrp="1" noChangeArrowheads="1"/>
          </p:cNvSpPr>
          <p:nvPr>
            <p:ph type="sldNum" sz="quarter" idx="12"/>
          </p:nvPr>
        </p:nvSpPr>
        <p:spPr>
          <a:ln/>
        </p:spPr>
        <p:txBody>
          <a:bodyPr/>
          <a:lstStyle>
            <a:lvl1pPr>
              <a:defRPr/>
            </a:lvl1pPr>
          </a:lstStyle>
          <a:p>
            <a:pPr>
              <a:defRPr/>
            </a:pPr>
            <a:fld id="{90C25D00-288E-424A-9EEB-919181B28B09}" type="slidenum">
              <a:rPr lang="zh-CN" altLang="en-US"/>
              <a:pPr>
                <a:defRPr/>
              </a:pPr>
              <a:t>‹#›</a:t>
            </a:fld>
            <a:endParaRPr lang="en-US" altLang="zh-CN"/>
          </a:p>
        </p:txBody>
      </p:sp>
    </p:spTree>
    <p:extLst>
      <p:ext uri="{BB962C8B-B14F-4D97-AF65-F5344CB8AC3E}">
        <p14:creationId xmlns:p14="http://schemas.microsoft.com/office/powerpoint/2010/main" val="1620931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4">
            <a:extLst>
              <a:ext uri="{FF2B5EF4-FFF2-40B4-BE49-F238E27FC236}">
                <a16:creationId xmlns:a16="http://schemas.microsoft.com/office/drawing/2014/main" id="{9BCF91BB-01AB-4709-B10F-F9AD21E928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45">
            <a:extLst>
              <a:ext uri="{FF2B5EF4-FFF2-40B4-BE49-F238E27FC236}">
                <a16:creationId xmlns:a16="http://schemas.microsoft.com/office/drawing/2014/main" id="{F2EA435C-9467-4E7B-A836-D6B5FC4A05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46">
            <a:extLst>
              <a:ext uri="{FF2B5EF4-FFF2-40B4-BE49-F238E27FC236}">
                <a16:creationId xmlns:a16="http://schemas.microsoft.com/office/drawing/2014/main" id="{4CB6069F-FB0C-42FC-B5C6-F5CC8C41256F}"/>
              </a:ext>
            </a:extLst>
          </p:cNvPr>
          <p:cNvSpPr>
            <a:spLocks noGrp="1" noChangeArrowheads="1"/>
          </p:cNvSpPr>
          <p:nvPr>
            <p:ph type="sldNum" sz="quarter" idx="12"/>
          </p:nvPr>
        </p:nvSpPr>
        <p:spPr>
          <a:ln/>
        </p:spPr>
        <p:txBody>
          <a:bodyPr/>
          <a:lstStyle>
            <a:lvl1pPr>
              <a:defRPr/>
            </a:lvl1pPr>
          </a:lstStyle>
          <a:p>
            <a:pPr>
              <a:defRPr/>
            </a:pPr>
            <a:fld id="{6156F8AD-91C9-43F7-86A4-44A01F55B761}" type="slidenum">
              <a:rPr lang="zh-CN" altLang="en-US"/>
              <a:pPr>
                <a:defRPr/>
              </a:pPr>
              <a:t>‹#›</a:t>
            </a:fld>
            <a:endParaRPr lang="en-US" altLang="zh-CN"/>
          </a:p>
        </p:txBody>
      </p:sp>
    </p:spTree>
    <p:extLst>
      <p:ext uri="{BB962C8B-B14F-4D97-AF65-F5344CB8AC3E}">
        <p14:creationId xmlns:p14="http://schemas.microsoft.com/office/powerpoint/2010/main" val="2028263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4">
            <a:extLst>
              <a:ext uri="{FF2B5EF4-FFF2-40B4-BE49-F238E27FC236}">
                <a16:creationId xmlns:a16="http://schemas.microsoft.com/office/drawing/2014/main" id="{CFF3927F-11BE-4F47-8DC5-302A5CF159E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a:extLst>
              <a:ext uri="{FF2B5EF4-FFF2-40B4-BE49-F238E27FC236}">
                <a16:creationId xmlns:a16="http://schemas.microsoft.com/office/drawing/2014/main" id="{4A956CD8-786D-4324-BFBF-706A23C0E94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a:extLst>
              <a:ext uri="{FF2B5EF4-FFF2-40B4-BE49-F238E27FC236}">
                <a16:creationId xmlns:a16="http://schemas.microsoft.com/office/drawing/2014/main" id="{91E60F09-2538-4480-BCD3-884FF3721E68}"/>
              </a:ext>
            </a:extLst>
          </p:cNvPr>
          <p:cNvSpPr>
            <a:spLocks noGrp="1" noChangeArrowheads="1"/>
          </p:cNvSpPr>
          <p:nvPr>
            <p:ph type="sldNum" sz="quarter" idx="12"/>
          </p:nvPr>
        </p:nvSpPr>
        <p:spPr>
          <a:ln/>
        </p:spPr>
        <p:txBody>
          <a:bodyPr/>
          <a:lstStyle>
            <a:lvl1pPr>
              <a:defRPr/>
            </a:lvl1pPr>
          </a:lstStyle>
          <a:p>
            <a:pPr>
              <a:defRPr/>
            </a:pPr>
            <a:fld id="{38E5C753-88B7-455E-A78C-AE104E76E94E}" type="slidenum">
              <a:rPr lang="zh-CN" altLang="en-US"/>
              <a:pPr>
                <a:defRPr/>
              </a:pPr>
              <a:t>‹#›</a:t>
            </a:fld>
            <a:endParaRPr lang="en-US" altLang="zh-CN"/>
          </a:p>
        </p:txBody>
      </p:sp>
    </p:spTree>
    <p:extLst>
      <p:ext uri="{BB962C8B-B14F-4D97-AF65-F5344CB8AC3E}">
        <p14:creationId xmlns:p14="http://schemas.microsoft.com/office/powerpoint/2010/main" val="2695914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4">
            <a:extLst>
              <a:ext uri="{FF2B5EF4-FFF2-40B4-BE49-F238E27FC236}">
                <a16:creationId xmlns:a16="http://schemas.microsoft.com/office/drawing/2014/main" id="{BDB6DA51-4F69-436A-83A7-733629D3B10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45">
            <a:extLst>
              <a:ext uri="{FF2B5EF4-FFF2-40B4-BE49-F238E27FC236}">
                <a16:creationId xmlns:a16="http://schemas.microsoft.com/office/drawing/2014/main" id="{99AE116A-E07E-4E57-9648-FB6C7127813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46">
            <a:extLst>
              <a:ext uri="{FF2B5EF4-FFF2-40B4-BE49-F238E27FC236}">
                <a16:creationId xmlns:a16="http://schemas.microsoft.com/office/drawing/2014/main" id="{6DE31805-0C9B-489A-9B1A-B8BCB06D06F9}"/>
              </a:ext>
            </a:extLst>
          </p:cNvPr>
          <p:cNvSpPr>
            <a:spLocks noGrp="1" noChangeArrowheads="1"/>
          </p:cNvSpPr>
          <p:nvPr>
            <p:ph type="sldNum" sz="quarter" idx="12"/>
          </p:nvPr>
        </p:nvSpPr>
        <p:spPr>
          <a:ln/>
        </p:spPr>
        <p:txBody>
          <a:bodyPr/>
          <a:lstStyle>
            <a:lvl1pPr>
              <a:defRPr/>
            </a:lvl1pPr>
          </a:lstStyle>
          <a:p>
            <a:pPr>
              <a:defRPr/>
            </a:pPr>
            <a:fld id="{DAC8CF68-D7E7-490B-995E-272C06683B12}" type="slidenum">
              <a:rPr lang="zh-CN" altLang="en-US"/>
              <a:pPr>
                <a:defRPr/>
              </a:pPr>
              <a:t>‹#›</a:t>
            </a:fld>
            <a:endParaRPr lang="en-US" altLang="zh-CN"/>
          </a:p>
        </p:txBody>
      </p:sp>
    </p:spTree>
    <p:extLst>
      <p:ext uri="{BB962C8B-B14F-4D97-AF65-F5344CB8AC3E}">
        <p14:creationId xmlns:p14="http://schemas.microsoft.com/office/powerpoint/2010/main" val="1727815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4">
            <a:extLst>
              <a:ext uri="{FF2B5EF4-FFF2-40B4-BE49-F238E27FC236}">
                <a16:creationId xmlns:a16="http://schemas.microsoft.com/office/drawing/2014/main" id="{E3E5C0A7-92F0-473E-B3E9-6E3175F9DCB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45">
            <a:extLst>
              <a:ext uri="{FF2B5EF4-FFF2-40B4-BE49-F238E27FC236}">
                <a16:creationId xmlns:a16="http://schemas.microsoft.com/office/drawing/2014/main" id="{1DA26DC8-8C50-493E-BC74-F52EC262AB4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46">
            <a:extLst>
              <a:ext uri="{FF2B5EF4-FFF2-40B4-BE49-F238E27FC236}">
                <a16:creationId xmlns:a16="http://schemas.microsoft.com/office/drawing/2014/main" id="{BA3F1D21-0FC1-433D-9E99-FE0255180B61}"/>
              </a:ext>
            </a:extLst>
          </p:cNvPr>
          <p:cNvSpPr>
            <a:spLocks noGrp="1" noChangeArrowheads="1"/>
          </p:cNvSpPr>
          <p:nvPr>
            <p:ph type="sldNum" sz="quarter" idx="12"/>
          </p:nvPr>
        </p:nvSpPr>
        <p:spPr>
          <a:ln/>
        </p:spPr>
        <p:txBody>
          <a:bodyPr/>
          <a:lstStyle>
            <a:lvl1pPr>
              <a:defRPr/>
            </a:lvl1pPr>
          </a:lstStyle>
          <a:p>
            <a:pPr>
              <a:defRPr/>
            </a:pPr>
            <a:fld id="{45288983-4CBB-4C48-946B-ED50D4A373FE}" type="slidenum">
              <a:rPr lang="zh-CN" altLang="en-US"/>
              <a:pPr>
                <a:defRPr/>
              </a:pPr>
              <a:t>‹#›</a:t>
            </a:fld>
            <a:endParaRPr lang="en-US" altLang="zh-CN"/>
          </a:p>
        </p:txBody>
      </p:sp>
    </p:spTree>
    <p:extLst>
      <p:ext uri="{BB962C8B-B14F-4D97-AF65-F5344CB8AC3E}">
        <p14:creationId xmlns:p14="http://schemas.microsoft.com/office/powerpoint/2010/main" val="20791168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4">
            <a:extLst>
              <a:ext uri="{FF2B5EF4-FFF2-40B4-BE49-F238E27FC236}">
                <a16:creationId xmlns:a16="http://schemas.microsoft.com/office/drawing/2014/main" id="{BBF9ED3D-1251-481A-873B-9FC72253ED0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45">
            <a:extLst>
              <a:ext uri="{FF2B5EF4-FFF2-40B4-BE49-F238E27FC236}">
                <a16:creationId xmlns:a16="http://schemas.microsoft.com/office/drawing/2014/main" id="{18213D5F-52B9-468E-B886-F66C2B13C91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46">
            <a:extLst>
              <a:ext uri="{FF2B5EF4-FFF2-40B4-BE49-F238E27FC236}">
                <a16:creationId xmlns:a16="http://schemas.microsoft.com/office/drawing/2014/main" id="{5DCEF8D2-F015-4CAB-986F-7273D50AD2AF}"/>
              </a:ext>
            </a:extLst>
          </p:cNvPr>
          <p:cNvSpPr>
            <a:spLocks noGrp="1" noChangeArrowheads="1"/>
          </p:cNvSpPr>
          <p:nvPr>
            <p:ph type="sldNum" sz="quarter" idx="12"/>
          </p:nvPr>
        </p:nvSpPr>
        <p:spPr>
          <a:ln/>
        </p:spPr>
        <p:txBody>
          <a:bodyPr/>
          <a:lstStyle>
            <a:lvl1pPr>
              <a:defRPr/>
            </a:lvl1pPr>
          </a:lstStyle>
          <a:p>
            <a:pPr>
              <a:defRPr/>
            </a:pPr>
            <a:fld id="{E2B1A41F-3572-44FA-8FB9-07DA52E9D07F}" type="slidenum">
              <a:rPr lang="zh-CN" altLang="en-US"/>
              <a:pPr>
                <a:defRPr/>
              </a:pPr>
              <a:t>‹#›</a:t>
            </a:fld>
            <a:endParaRPr lang="en-US" altLang="zh-CN"/>
          </a:p>
        </p:txBody>
      </p:sp>
    </p:spTree>
    <p:extLst>
      <p:ext uri="{BB962C8B-B14F-4D97-AF65-F5344CB8AC3E}">
        <p14:creationId xmlns:p14="http://schemas.microsoft.com/office/powerpoint/2010/main" val="3156050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4">
            <a:extLst>
              <a:ext uri="{FF2B5EF4-FFF2-40B4-BE49-F238E27FC236}">
                <a16:creationId xmlns:a16="http://schemas.microsoft.com/office/drawing/2014/main" id="{723B8778-5A5D-4B59-B120-56F863D45B4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a:extLst>
              <a:ext uri="{FF2B5EF4-FFF2-40B4-BE49-F238E27FC236}">
                <a16:creationId xmlns:a16="http://schemas.microsoft.com/office/drawing/2014/main" id="{458208B0-0BED-4A89-9D93-D65793F4C9A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a:extLst>
              <a:ext uri="{FF2B5EF4-FFF2-40B4-BE49-F238E27FC236}">
                <a16:creationId xmlns:a16="http://schemas.microsoft.com/office/drawing/2014/main" id="{6AE6AF24-DCB7-4C02-BC5A-46B3CF3F20E0}"/>
              </a:ext>
            </a:extLst>
          </p:cNvPr>
          <p:cNvSpPr>
            <a:spLocks noGrp="1" noChangeArrowheads="1"/>
          </p:cNvSpPr>
          <p:nvPr>
            <p:ph type="sldNum" sz="quarter" idx="12"/>
          </p:nvPr>
        </p:nvSpPr>
        <p:spPr>
          <a:ln/>
        </p:spPr>
        <p:txBody>
          <a:bodyPr/>
          <a:lstStyle>
            <a:lvl1pPr>
              <a:defRPr/>
            </a:lvl1pPr>
          </a:lstStyle>
          <a:p>
            <a:pPr>
              <a:defRPr/>
            </a:pPr>
            <a:fld id="{02D72F5E-84C4-49C0-9AF6-3940CC428D49}" type="slidenum">
              <a:rPr lang="zh-CN" altLang="en-US"/>
              <a:pPr>
                <a:defRPr/>
              </a:pPr>
              <a:t>‹#›</a:t>
            </a:fld>
            <a:endParaRPr lang="en-US" altLang="zh-CN"/>
          </a:p>
        </p:txBody>
      </p:sp>
    </p:spTree>
    <p:extLst>
      <p:ext uri="{BB962C8B-B14F-4D97-AF65-F5344CB8AC3E}">
        <p14:creationId xmlns:p14="http://schemas.microsoft.com/office/powerpoint/2010/main" val="3150491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4">
            <a:extLst>
              <a:ext uri="{FF2B5EF4-FFF2-40B4-BE49-F238E27FC236}">
                <a16:creationId xmlns:a16="http://schemas.microsoft.com/office/drawing/2014/main" id="{8654CCD7-75D5-4CEB-9500-F8E156959E0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45">
            <a:extLst>
              <a:ext uri="{FF2B5EF4-FFF2-40B4-BE49-F238E27FC236}">
                <a16:creationId xmlns:a16="http://schemas.microsoft.com/office/drawing/2014/main" id="{C4282896-D4B1-4C9A-8FA7-3A30CF2F8C2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46">
            <a:extLst>
              <a:ext uri="{FF2B5EF4-FFF2-40B4-BE49-F238E27FC236}">
                <a16:creationId xmlns:a16="http://schemas.microsoft.com/office/drawing/2014/main" id="{9261FE4F-AC0D-426E-9DCB-143EF155414D}"/>
              </a:ext>
            </a:extLst>
          </p:cNvPr>
          <p:cNvSpPr>
            <a:spLocks noGrp="1" noChangeArrowheads="1"/>
          </p:cNvSpPr>
          <p:nvPr>
            <p:ph type="sldNum" sz="quarter" idx="12"/>
          </p:nvPr>
        </p:nvSpPr>
        <p:spPr>
          <a:ln/>
        </p:spPr>
        <p:txBody>
          <a:bodyPr/>
          <a:lstStyle>
            <a:lvl1pPr>
              <a:defRPr/>
            </a:lvl1pPr>
          </a:lstStyle>
          <a:p>
            <a:pPr>
              <a:defRPr/>
            </a:pPr>
            <a:fld id="{5C4B1C32-E73C-4D89-82F8-5C33B1FBC438}" type="slidenum">
              <a:rPr lang="zh-CN" altLang="en-US"/>
              <a:pPr>
                <a:defRPr/>
              </a:pPr>
              <a:t>‹#›</a:t>
            </a:fld>
            <a:endParaRPr lang="en-US" altLang="zh-CN"/>
          </a:p>
        </p:txBody>
      </p:sp>
    </p:spTree>
    <p:extLst>
      <p:ext uri="{BB962C8B-B14F-4D97-AF65-F5344CB8AC3E}">
        <p14:creationId xmlns:p14="http://schemas.microsoft.com/office/powerpoint/2010/main" val="28639360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3.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6F62661F-49B8-406D-A1BD-76726995363D}"/>
              </a:ext>
            </a:extLst>
          </p:cNvPr>
          <p:cNvGrpSpPr>
            <a:grpSpLocks/>
          </p:cNvGrpSpPr>
          <p:nvPr/>
        </p:nvGrpSpPr>
        <p:grpSpPr bwMode="auto">
          <a:xfrm>
            <a:off x="0" y="0"/>
            <a:ext cx="9144000" cy="6856413"/>
            <a:chOff x="0" y="0"/>
            <a:chExt cx="5760" cy="4319"/>
          </a:xfrm>
        </p:grpSpPr>
        <p:sp>
          <p:nvSpPr>
            <p:cNvPr id="31747" name="Freeform 3">
              <a:extLst>
                <a:ext uri="{FF2B5EF4-FFF2-40B4-BE49-F238E27FC236}">
                  <a16:creationId xmlns:a16="http://schemas.microsoft.com/office/drawing/2014/main" id="{39DD0054-38BF-4103-AA1F-64188FCDF1D1}"/>
                </a:ext>
              </a:extLst>
            </p:cNvPr>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zh-CN" altLang="en-US">
                <a:latin typeface="Arial" charset="0"/>
              </a:endParaRPr>
            </a:p>
          </p:txBody>
        </p:sp>
        <p:sp>
          <p:nvSpPr>
            <p:cNvPr id="31748" name="Freeform 4">
              <a:extLst>
                <a:ext uri="{FF2B5EF4-FFF2-40B4-BE49-F238E27FC236}">
                  <a16:creationId xmlns:a16="http://schemas.microsoft.com/office/drawing/2014/main" id="{43020D1A-8675-4E36-947A-BE7E14EAA0A7}"/>
                </a:ext>
              </a:extLst>
            </p:cNvPr>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31749" name="Freeform 5">
              <a:extLst>
                <a:ext uri="{FF2B5EF4-FFF2-40B4-BE49-F238E27FC236}">
                  <a16:creationId xmlns:a16="http://schemas.microsoft.com/office/drawing/2014/main" id="{B5C83E65-0622-4B3D-9DAD-686CA16DB431}"/>
                </a:ext>
              </a:extLst>
            </p:cNvPr>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zh-CN" altLang="en-US">
                <a:latin typeface="Arial" charset="0"/>
              </a:endParaRPr>
            </a:p>
          </p:txBody>
        </p:sp>
        <p:sp>
          <p:nvSpPr>
            <p:cNvPr id="1035" name="Freeform 6">
              <a:extLst>
                <a:ext uri="{FF2B5EF4-FFF2-40B4-BE49-F238E27FC236}">
                  <a16:creationId xmlns:a16="http://schemas.microsoft.com/office/drawing/2014/main" id="{3698F0E1-9888-4162-8FBA-967686F7AE3C}"/>
                </a:ext>
              </a:extLst>
            </p:cNvPr>
            <p:cNvSpPr>
              <a:spLocks/>
            </p:cNvSpPr>
            <p:nvPr/>
          </p:nvSpPr>
          <p:spPr bwMode="hidden">
            <a:xfrm>
              <a:off x="4038" y="3577"/>
              <a:ext cx="1720" cy="65"/>
            </a:xfrm>
            <a:custGeom>
              <a:avLst/>
              <a:gdLst>
                <a:gd name="T0" fmla="*/ 1712 w 1722"/>
                <a:gd name="T1" fmla="*/ 61 h 66"/>
                <a:gd name="T2" fmla="*/ 1712 w 1722"/>
                <a:gd name="T3" fmla="*/ 55 h 66"/>
                <a:gd name="T4" fmla="*/ 0 w 1722"/>
                <a:gd name="T5" fmla="*/ 0 h 66"/>
                <a:gd name="T6" fmla="*/ 0 w 1722"/>
                <a:gd name="T7" fmla="*/ 43 h 66"/>
                <a:gd name="T8" fmla="*/ 1712 w 1722"/>
                <a:gd name="T9" fmla="*/ 61 h 66"/>
                <a:gd name="T10" fmla="*/ 1712 w 1722"/>
                <a:gd name="T11" fmla="*/ 61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1" name="Freeform 7">
              <a:extLst>
                <a:ext uri="{FF2B5EF4-FFF2-40B4-BE49-F238E27FC236}">
                  <a16:creationId xmlns:a16="http://schemas.microsoft.com/office/drawing/2014/main" id="{6792EC65-BDC1-4CE1-A52B-A0A80B383E7C}"/>
                </a:ext>
              </a:extLst>
            </p:cNvPr>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zh-CN" altLang="en-US">
                <a:latin typeface="Arial" charset="0"/>
              </a:endParaRPr>
            </a:p>
          </p:txBody>
        </p:sp>
        <p:sp>
          <p:nvSpPr>
            <p:cNvPr id="1037" name="Freeform 8">
              <a:extLst>
                <a:ext uri="{FF2B5EF4-FFF2-40B4-BE49-F238E27FC236}">
                  <a16:creationId xmlns:a16="http://schemas.microsoft.com/office/drawing/2014/main" id="{B1A7AC6A-9179-4A0C-B1FF-AFBA9585D599}"/>
                </a:ext>
              </a:extLst>
            </p:cNvPr>
            <p:cNvSpPr>
              <a:spLocks/>
            </p:cNvSpPr>
            <p:nvPr/>
          </p:nvSpPr>
          <p:spPr bwMode="hidden">
            <a:xfrm>
              <a:off x="4784" y="3702"/>
              <a:ext cx="974" cy="101"/>
            </a:xfrm>
            <a:custGeom>
              <a:avLst/>
              <a:gdLst>
                <a:gd name="T0" fmla="*/ 970 w 975"/>
                <a:gd name="T1" fmla="*/ 48 h 101"/>
                <a:gd name="T2" fmla="*/ 970 w 975"/>
                <a:gd name="T3" fmla="*/ 0 h 101"/>
                <a:gd name="T4" fmla="*/ 0 w 975"/>
                <a:gd name="T5" fmla="*/ 24 h 101"/>
                <a:gd name="T6" fmla="*/ 0 w 975"/>
                <a:gd name="T7" fmla="*/ 101 h 101"/>
                <a:gd name="T8" fmla="*/ 970 w 975"/>
                <a:gd name="T9" fmla="*/ 48 h 101"/>
                <a:gd name="T10" fmla="*/ 970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38" name="Freeform 9">
              <a:extLst>
                <a:ext uri="{FF2B5EF4-FFF2-40B4-BE49-F238E27FC236}">
                  <a16:creationId xmlns:a16="http://schemas.microsoft.com/office/drawing/2014/main" id="{4D517B4C-408C-4466-B2FB-E71E6277C7D0}"/>
                </a:ext>
              </a:extLst>
            </p:cNvPr>
            <p:cNvSpPr>
              <a:spLocks/>
            </p:cNvSpPr>
            <p:nvPr/>
          </p:nvSpPr>
          <p:spPr bwMode="hidden">
            <a:xfrm>
              <a:off x="3619" y="3815"/>
              <a:ext cx="2139" cy="198"/>
            </a:xfrm>
            <a:custGeom>
              <a:avLst/>
              <a:gdLst>
                <a:gd name="T0" fmla="*/ 2131 w 2141"/>
                <a:gd name="T1" fmla="*/ 0 h 198"/>
                <a:gd name="T2" fmla="*/ 0 w 2141"/>
                <a:gd name="T3" fmla="*/ 156 h 198"/>
                <a:gd name="T4" fmla="*/ 0 w 2141"/>
                <a:gd name="T5" fmla="*/ 198 h 198"/>
                <a:gd name="T6" fmla="*/ 2131 w 2141"/>
                <a:gd name="T7" fmla="*/ 0 h 198"/>
                <a:gd name="T8" fmla="*/ 2131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4" name="Freeform 10">
              <a:extLst>
                <a:ext uri="{FF2B5EF4-FFF2-40B4-BE49-F238E27FC236}">
                  <a16:creationId xmlns:a16="http://schemas.microsoft.com/office/drawing/2014/main" id="{74CCADA7-500D-4D24-9BC0-AC6B13D3A05F}"/>
                </a:ext>
              </a:extLst>
            </p:cNvPr>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CN" altLang="en-US">
                <a:latin typeface="Arial" charset="0"/>
              </a:endParaRPr>
            </a:p>
          </p:txBody>
        </p:sp>
        <p:sp>
          <p:nvSpPr>
            <p:cNvPr id="1040" name="Freeform 11">
              <a:extLst>
                <a:ext uri="{FF2B5EF4-FFF2-40B4-BE49-F238E27FC236}">
                  <a16:creationId xmlns:a16="http://schemas.microsoft.com/office/drawing/2014/main" id="{DE4DC9BA-35CD-4BE6-A16E-F2E9CFF7755B}"/>
                </a:ext>
              </a:extLst>
            </p:cNvPr>
            <p:cNvSpPr>
              <a:spLocks/>
            </p:cNvSpPr>
            <p:nvPr/>
          </p:nvSpPr>
          <p:spPr bwMode="hidden">
            <a:xfrm>
              <a:off x="2097" y="4043"/>
              <a:ext cx="2514" cy="276"/>
            </a:xfrm>
            <a:custGeom>
              <a:avLst/>
              <a:gdLst>
                <a:gd name="T0" fmla="*/ 2167 w 2517"/>
                <a:gd name="T1" fmla="*/ 276 h 276"/>
                <a:gd name="T2" fmla="*/ 2502 w 2517"/>
                <a:gd name="T3" fmla="*/ 204 h 276"/>
                <a:gd name="T4" fmla="*/ 2245 w 2517"/>
                <a:gd name="T5" fmla="*/ 0 h 276"/>
                <a:gd name="T6" fmla="*/ 0 w 2517"/>
                <a:gd name="T7" fmla="*/ 276 h 276"/>
                <a:gd name="T8" fmla="*/ 2167 w 2517"/>
                <a:gd name="T9" fmla="*/ 276 h 276"/>
                <a:gd name="T10" fmla="*/ 2167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6" name="Freeform 12">
              <a:extLst>
                <a:ext uri="{FF2B5EF4-FFF2-40B4-BE49-F238E27FC236}">
                  <a16:creationId xmlns:a16="http://schemas.microsoft.com/office/drawing/2014/main" id="{7BC02B05-F103-49BE-9648-106F38B282C4}"/>
                </a:ext>
              </a:extLst>
            </p:cNvPr>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zh-CN" altLang="en-US">
                <a:latin typeface="Arial" charset="0"/>
              </a:endParaRPr>
            </a:p>
          </p:txBody>
        </p:sp>
        <p:sp>
          <p:nvSpPr>
            <p:cNvPr id="1042" name="Freeform 13">
              <a:extLst>
                <a:ext uri="{FF2B5EF4-FFF2-40B4-BE49-F238E27FC236}">
                  <a16:creationId xmlns:a16="http://schemas.microsoft.com/office/drawing/2014/main" id="{302979D3-DE29-42E4-AA62-96707D37F9AF}"/>
                </a:ext>
              </a:extLst>
            </p:cNvPr>
            <p:cNvSpPr>
              <a:spLocks/>
            </p:cNvSpPr>
            <p:nvPr/>
          </p:nvSpPr>
          <p:spPr bwMode="hidden">
            <a:xfrm>
              <a:off x="5030" y="3151"/>
              <a:ext cx="728" cy="240"/>
            </a:xfrm>
            <a:custGeom>
              <a:avLst/>
              <a:gdLst>
                <a:gd name="T0" fmla="*/ 724 w 729"/>
                <a:gd name="T1" fmla="*/ 240 h 240"/>
                <a:gd name="T2" fmla="*/ 0 w 729"/>
                <a:gd name="T3" fmla="*/ 0 h 240"/>
                <a:gd name="T4" fmla="*/ 0 w 729"/>
                <a:gd name="T5" fmla="*/ 6 h 240"/>
                <a:gd name="T6" fmla="*/ 724 w 729"/>
                <a:gd name="T7" fmla="*/ 240 h 240"/>
                <a:gd name="T8" fmla="*/ 724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58" name="Freeform 14">
              <a:extLst>
                <a:ext uri="{FF2B5EF4-FFF2-40B4-BE49-F238E27FC236}">
                  <a16:creationId xmlns:a16="http://schemas.microsoft.com/office/drawing/2014/main" id="{396FCB20-0F0D-4D54-8B3A-E2F4F21F52EE}"/>
                </a:ext>
              </a:extLst>
            </p:cNvPr>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1044" name="Freeform 15">
              <a:extLst>
                <a:ext uri="{FF2B5EF4-FFF2-40B4-BE49-F238E27FC236}">
                  <a16:creationId xmlns:a16="http://schemas.microsoft.com/office/drawing/2014/main" id="{5F3E9397-8508-484A-8CCC-4E27448EC108}"/>
                </a:ext>
              </a:extLst>
            </p:cNvPr>
            <p:cNvSpPr>
              <a:spLocks/>
            </p:cNvSpPr>
            <p:nvPr/>
          </p:nvSpPr>
          <p:spPr bwMode="hidden">
            <a:xfrm>
              <a:off x="5030" y="3049"/>
              <a:ext cx="728" cy="318"/>
            </a:xfrm>
            <a:custGeom>
              <a:avLst/>
              <a:gdLst>
                <a:gd name="T0" fmla="*/ 724 w 729"/>
                <a:gd name="T1" fmla="*/ 318 h 318"/>
                <a:gd name="T2" fmla="*/ 724 w 729"/>
                <a:gd name="T3" fmla="*/ 312 h 318"/>
                <a:gd name="T4" fmla="*/ 0 w 729"/>
                <a:gd name="T5" fmla="*/ 0 h 318"/>
                <a:gd name="T6" fmla="*/ 0 w 729"/>
                <a:gd name="T7" fmla="*/ 54 h 318"/>
                <a:gd name="T8" fmla="*/ 724 w 729"/>
                <a:gd name="T9" fmla="*/ 318 h 318"/>
                <a:gd name="T10" fmla="*/ 724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60" name="Freeform 16">
              <a:extLst>
                <a:ext uri="{FF2B5EF4-FFF2-40B4-BE49-F238E27FC236}">
                  <a16:creationId xmlns:a16="http://schemas.microsoft.com/office/drawing/2014/main" id="{0E88047C-3576-407F-943E-2BBB1C4FBECB}"/>
                </a:ext>
              </a:extLst>
            </p:cNvPr>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zh-CN" altLang="en-US">
                <a:latin typeface="Arial" charset="0"/>
              </a:endParaRPr>
            </a:p>
          </p:txBody>
        </p:sp>
        <p:sp>
          <p:nvSpPr>
            <p:cNvPr id="31761" name="Freeform 17">
              <a:extLst>
                <a:ext uri="{FF2B5EF4-FFF2-40B4-BE49-F238E27FC236}">
                  <a16:creationId xmlns:a16="http://schemas.microsoft.com/office/drawing/2014/main" id="{FA2C3F1A-4738-4E48-A11E-B3DE8DB3B6E6}"/>
                </a:ext>
              </a:extLst>
            </p:cNvPr>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31762" name="Freeform 18">
              <a:extLst>
                <a:ext uri="{FF2B5EF4-FFF2-40B4-BE49-F238E27FC236}">
                  <a16:creationId xmlns:a16="http://schemas.microsoft.com/office/drawing/2014/main" id="{961F050A-17C0-424F-BBAB-4AECA60D9C00}"/>
                </a:ext>
              </a:extLst>
            </p:cNvPr>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zh-CN" altLang="en-US">
                <a:latin typeface="Arial" charset="0"/>
              </a:endParaRPr>
            </a:p>
          </p:txBody>
        </p:sp>
        <p:sp>
          <p:nvSpPr>
            <p:cNvPr id="1048" name="Freeform 19">
              <a:extLst>
                <a:ext uri="{FF2B5EF4-FFF2-40B4-BE49-F238E27FC236}">
                  <a16:creationId xmlns:a16="http://schemas.microsoft.com/office/drawing/2014/main" id="{41EE63E2-9E7C-4170-A4E8-1A9F28B654A4}"/>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64" name="Freeform 20">
              <a:extLst>
                <a:ext uri="{FF2B5EF4-FFF2-40B4-BE49-F238E27FC236}">
                  <a16:creationId xmlns:a16="http://schemas.microsoft.com/office/drawing/2014/main" id="{F4A76F06-7D5D-471B-BF07-D0E793F57740}"/>
                </a:ext>
              </a:extLst>
            </p:cNvPr>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1050" name="Freeform 21">
              <a:extLst>
                <a:ext uri="{FF2B5EF4-FFF2-40B4-BE49-F238E27FC236}">
                  <a16:creationId xmlns:a16="http://schemas.microsoft.com/office/drawing/2014/main" id="{7AA91F12-585C-4BCE-81C8-42D74A81ED08}"/>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66" name="Freeform 22">
              <a:extLst>
                <a:ext uri="{FF2B5EF4-FFF2-40B4-BE49-F238E27FC236}">
                  <a16:creationId xmlns:a16="http://schemas.microsoft.com/office/drawing/2014/main" id="{6D527E0B-21F1-4A77-B519-C486D411A7EF}"/>
                </a:ext>
              </a:extLst>
            </p:cNvPr>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31767" name="Freeform 23">
              <a:extLst>
                <a:ext uri="{FF2B5EF4-FFF2-40B4-BE49-F238E27FC236}">
                  <a16:creationId xmlns:a16="http://schemas.microsoft.com/office/drawing/2014/main" id="{0A0B2924-6AA7-4651-98F0-D0070F3F6AE8}"/>
                </a:ext>
              </a:extLst>
            </p:cNvPr>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zh-CN" altLang="en-US">
                <a:latin typeface="Arial" charset="0"/>
              </a:endParaRPr>
            </a:p>
          </p:txBody>
        </p:sp>
        <p:sp>
          <p:nvSpPr>
            <p:cNvPr id="31768" name="Freeform 24">
              <a:extLst>
                <a:ext uri="{FF2B5EF4-FFF2-40B4-BE49-F238E27FC236}">
                  <a16:creationId xmlns:a16="http://schemas.microsoft.com/office/drawing/2014/main" id="{5EDEA1EE-BA84-4210-93EF-F01F54ACF5BE}"/>
                </a:ext>
              </a:extLst>
            </p:cNvPr>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zh-CN" altLang="en-US">
                <a:latin typeface="Arial" charset="0"/>
              </a:endParaRPr>
            </a:p>
          </p:txBody>
        </p:sp>
        <p:sp>
          <p:nvSpPr>
            <p:cNvPr id="1054" name="Freeform 25">
              <a:extLst>
                <a:ext uri="{FF2B5EF4-FFF2-40B4-BE49-F238E27FC236}">
                  <a16:creationId xmlns:a16="http://schemas.microsoft.com/office/drawing/2014/main" id="{2C0F9583-09C0-4B8E-87B3-6C3D6E7CAF77}"/>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0" name="Freeform 26">
              <a:extLst>
                <a:ext uri="{FF2B5EF4-FFF2-40B4-BE49-F238E27FC236}">
                  <a16:creationId xmlns:a16="http://schemas.microsoft.com/office/drawing/2014/main" id="{56FD24A9-B5D7-4BFB-8454-8DF50350A213}"/>
                </a:ext>
              </a:extLst>
            </p:cNvPr>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zh-CN" altLang="en-US">
                <a:latin typeface="Arial" charset="0"/>
              </a:endParaRPr>
            </a:p>
          </p:txBody>
        </p:sp>
        <p:sp>
          <p:nvSpPr>
            <p:cNvPr id="31771" name="Freeform 27">
              <a:extLst>
                <a:ext uri="{FF2B5EF4-FFF2-40B4-BE49-F238E27FC236}">
                  <a16:creationId xmlns:a16="http://schemas.microsoft.com/office/drawing/2014/main" id="{4CD8D7A0-F692-4227-8F25-767EABAFA9C5}"/>
                </a:ext>
              </a:extLst>
            </p:cNvPr>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zh-CN" altLang="en-US">
                <a:latin typeface="Arial" charset="0"/>
              </a:endParaRPr>
            </a:p>
          </p:txBody>
        </p:sp>
        <p:sp>
          <p:nvSpPr>
            <p:cNvPr id="1057" name="Freeform 28">
              <a:extLst>
                <a:ext uri="{FF2B5EF4-FFF2-40B4-BE49-F238E27FC236}">
                  <a16:creationId xmlns:a16="http://schemas.microsoft.com/office/drawing/2014/main" id="{C0D4D1FF-A084-4133-BFEC-F141ED02E385}"/>
                </a:ext>
              </a:extLst>
            </p:cNvPr>
            <p:cNvSpPr>
              <a:spLocks/>
            </p:cNvSpPr>
            <p:nvPr/>
          </p:nvSpPr>
          <p:spPr bwMode="hidden">
            <a:xfrm>
              <a:off x="5698" y="653"/>
              <a:ext cx="60" cy="311"/>
            </a:xfrm>
            <a:custGeom>
              <a:avLst/>
              <a:gdLst>
                <a:gd name="T0" fmla="*/ 0 w 60"/>
                <a:gd name="T1" fmla="*/ 144 h 312"/>
                <a:gd name="T2" fmla="*/ 60 w 60"/>
                <a:gd name="T3" fmla="*/ 307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3" name="Freeform 29">
              <a:extLst>
                <a:ext uri="{FF2B5EF4-FFF2-40B4-BE49-F238E27FC236}">
                  <a16:creationId xmlns:a16="http://schemas.microsoft.com/office/drawing/2014/main" id="{D7CADE80-F928-45DB-BA68-C0F3CC0D236F}"/>
                </a:ext>
              </a:extLst>
            </p:cNvPr>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1059" name="Freeform 30">
              <a:extLst>
                <a:ext uri="{FF2B5EF4-FFF2-40B4-BE49-F238E27FC236}">
                  <a16:creationId xmlns:a16="http://schemas.microsoft.com/office/drawing/2014/main" id="{5D47A05E-2F2B-4FA3-A909-1AA389B8CD77}"/>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1775" name="Freeform 31">
              <a:extLst>
                <a:ext uri="{FF2B5EF4-FFF2-40B4-BE49-F238E27FC236}">
                  <a16:creationId xmlns:a16="http://schemas.microsoft.com/office/drawing/2014/main" id="{C1348BC3-31E7-4AF7-99B0-A27B605B6DF1}"/>
                </a:ext>
              </a:extLst>
            </p:cNvPr>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31776" name="Freeform 32">
              <a:extLst>
                <a:ext uri="{FF2B5EF4-FFF2-40B4-BE49-F238E27FC236}">
                  <a16:creationId xmlns:a16="http://schemas.microsoft.com/office/drawing/2014/main" id="{5FB8DC24-ED78-4A55-8E35-657E62D2D19E}"/>
                </a:ext>
              </a:extLst>
            </p:cNvPr>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zh-CN" altLang="en-US">
                <a:latin typeface="Arial" charset="0"/>
              </a:endParaRPr>
            </a:p>
          </p:txBody>
        </p:sp>
        <p:sp>
          <p:nvSpPr>
            <p:cNvPr id="31777" name="Freeform 33">
              <a:extLst>
                <a:ext uri="{FF2B5EF4-FFF2-40B4-BE49-F238E27FC236}">
                  <a16:creationId xmlns:a16="http://schemas.microsoft.com/office/drawing/2014/main" id="{4906BC8D-47BC-4D10-8BBA-115050C01BE1}"/>
                </a:ext>
              </a:extLst>
            </p:cNvPr>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31778" name="Freeform 34">
              <a:extLst>
                <a:ext uri="{FF2B5EF4-FFF2-40B4-BE49-F238E27FC236}">
                  <a16:creationId xmlns:a16="http://schemas.microsoft.com/office/drawing/2014/main" id="{5DCD4E3D-088A-4821-A91C-80C03D84003C}"/>
                </a:ext>
              </a:extLst>
            </p:cNvPr>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31779" name="Freeform 35">
              <a:extLst>
                <a:ext uri="{FF2B5EF4-FFF2-40B4-BE49-F238E27FC236}">
                  <a16:creationId xmlns:a16="http://schemas.microsoft.com/office/drawing/2014/main" id="{32BE455B-893D-424E-89DA-96277BF4A528}"/>
                </a:ext>
              </a:extLst>
            </p:cNvPr>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zh-CN" altLang="en-US">
                <a:latin typeface="Arial" charset="0"/>
              </a:endParaRPr>
            </a:p>
          </p:txBody>
        </p:sp>
        <p:sp>
          <p:nvSpPr>
            <p:cNvPr id="31780" name="Freeform 36">
              <a:extLst>
                <a:ext uri="{FF2B5EF4-FFF2-40B4-BE49-F238E27FC236}">
                  <a16:creationId xmlns:a16="http://schemas.microsoft.com/office/drawing/2014/main" id="{7C453A5D-906F-4C4A-9BE1-609E32BAB563}"/>
                </a:ext>
              </a:extLst>
            </p:cNvPr>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31781" name="Freeform 37">
              <a:extLst>
                <a:ext uri="{FF2B5EF4-FFF2-40B4-BE49-F238E27FC236}">
                  <a16:creationId xmlns:a16="http://schemas.microsoft.com/office/drawing/2014/main" id="{D33A7FA1-5391-4025-B59E-5EF31D3AFB4C}"/>
                </a:ext>
              </a:extLst>
            </p:cNvPr>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sp>
          <p:nvSpPr>
            <p:cNvPr id="31782" name="Freeform 38">
              <a:extLst>
                <a:ext uri="{FF2B5EF4-FFF2-40B4-BE49-F238E27FC236}">
                  <a16:creationId xmlns:a16="http://schemas.microsoft.com/office/drawing/2014/main" id="{58A0CFE0-A70E-4242-813D-8E8423B6B541}"/>
                </a:ext>
              </a:extLst>
            </p:cNvPr>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zh-CN" altLang="en-US">
                <a:latin typeface="Arial" charset="0"/>
              </a:endParaRPr>
            </a:p>
          </p:txBody>
        </p:sp>
        <p:grpSp>
          <p:nvGrpSpPr>
            <p:cNvPr id="1068" name="Group 39">
              <a:extLst>
                <a:ext uri="{FF2B5EF4-FFF2-40B4-BE49-F238E27FC236}">
                  <a16:creationId xmlns:a16="http://schemas.microsoft.com/office/drawing/2014/main" id="{DAFF72A4-D20C-4835-954F-D8C891AB8A00}"/>
                </a:ext>
              </a:extLst>
            </p:cNvPr>
            <p:cNvGrpSpPr>
              <a:grpSpLocks/>
            </p:cNvGrpSpPr>
            <p:nvPr userDrawn="1"/>
          </p:nvGrpSpPr>
          <p:grpSpPr bwMode="auto">
            <a:xfrm>
              <a:off x="0" y="1632"/>
              <a:ext cx="5758" cy="1858"/>
              <a:chOff x="0" y="1632"/>
              <a:chExt cx="5758" cy="1858"/>
            </a:xfrm>
          </p:grpSpPr>
          <p:sp>
            <p:nvSpPr>
              <p:cNvPr id="31784" name="Freeform 40">
                <a:extLst>
                  <a:ext uri="{FF2B5EF4-FFF2-40B4-BE49-F238E27FC236}">
                    <a16:creationId xmlns:a16="http://schemas.microsoft.com/office/drawing/2014/main" id="{8C7AC47D-FE18-4309-9785-72DE7BE1AA91}"/>
                  </a:ext>
                </a:extLst>
              </p:cNvPr>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CN" altLang="en-US">
                  <a:latin typeface="Arial" charset="0"/>
                </a:endParaRPr>
              </a:p>
            </p:txBody>
          </p:sp>
          <p:sp>
            <p:nvSpPr>
              <p:cNvPr id="31785" name="Freeform 41">
                <a:extLst>
                  <a:ext uri="{FF2B5EF4-FFF2-40B4-BE49-F238E27FC236}">
                    <a16:creationId xmlns:a16="http://schemas.microsoft.com/office/drawing/2014/main" id="{AD3B07F9-BB3D-4A89-87C8-E5D33FF45D8E}"/>
                  </a:ext>
                </a:extLst>
              </p:cNvPr>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zh-CN" altLang="en-US">
                  <a:latin typeface="Arial" charset="0"/>
                </a:endParaRPr>
              </a:p>
            </p:txBody>
          </p:sp>
        </p:grpSp>
      </p:grpSp>
      <p:sp>
        <p:nvSpPr>
          <p:cNvPr id="31786" name="Rectangle 42">
            <a:extLst>
              <a:ext uri="{FF2B5EF4-FFF2-40B4-BE49-F238E27FC236}">
                <a16:creationId xmlns:a16="http://schemas.microsoft.com/office/drawing/2014/main" id="{9EC00096-1150-486D-BF42-E86BCCFC68E8}"/>
              </a:ext>
            </a:extLst>
          </p:cNvPr>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31787" name="Rectangle 43">
            <a:extLst>
              <a:ext uri="{FF2B5EF4-FFF2-40B4-BE49-F238E27FC236}">
                <a16:creationId xmlns:a16="http://schemas.microsoft.com/office/drawing/2014/main" id="{DA4DB769-83E5-4542-8575-D9DBB02994D1}"/>
              </a:ext>
            </a:extLst>
          </p:cNvPr>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1788" name="Rectangle 44">
            <a:extLst>
              <a:ext uri="{FF2B5EF4-FFF2-40B4-BE49-F238E27FC236}">
                <a16:creationId xmlns:a16="http://schemas.microsoft.com/office/drawing/2014/main" id="{810DABFD-B22C-4EC8-80E4-23A38E96565D}"/>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ffectLst>
                  <a:outerShdw blurRad="38100" dist="38100" dir="2700000" algn="tl">
                    <a:srgbClr val="000000"/>
                  </a:outerShdw>
                </a:effectLst>
                <a:latin typeface="Arial" charset="0"/>
                <a:ea typeface="宋体" pitchFamily="2" charset="-122"/>
              </a:defRPr>
            </a:lvl1pPr>
          </a:lstStyle>
          <a:p>
            <a:pPr>
              <a:defRPr/>
            </a:pPr>
            <a:endParaRPr lang="en-US" altLang="zh-CN"/>
          </a:p>
        </p:txBody>
      </p:sp>
      <p:sp>
        <p:nvSpPr>
          <p:cNvPr id="31789" name="Rectangle 45">
            <a:extLst>
              <a:ext uri="{FF2B5EF4-FFF2-40B4-BE49-F238E27FC236}">
                <a16:creationId xmlns:a16="http://schemas.microsoft.com/office/drawing/2014/main" id="{FDAEE8D5-E2DF-43A5-BFAE-AE471B75074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1200">
                <a:effectLst>
                  <a:outerShdw blurRad="38100" dist="38100" dir="2700000" algn="tl">
                    <a:srgbClr val="000000"/>
                  </a:outerShdw>
                </a:effectLst>
                <a:latin typeface="Arial" charset="0"/>
                <a:ea typeface="宋体" pitchFamily="2" charset="-122"/>
              </a:defRPr>
            </a:lvl1pPr>
          </a:lstStyle>
          <a:p>
            <a:pPr>
              <a:defRPr/>
            </a:pPr>
            <a:endParaRPr lang="en-US" altLang="zh-CN"/>
          </a:p>
        </p:txBody>
      </p:sp>
      <p:sp>
        <p:nvSpPr>
          <p:cNvPr id="31790" name="Rectangle 46">
            <a:extLst>
              <a:ext uri="{FF2B5EF4-FFF2-40B4-BE49-F238E27FC236}">
                <a16:creationId xmlns:a16="http://schemas.microsoft.com/office/drawing/2014/main" id="{DB573329-0483-44E0-B130-FF6A7DCED917}"/>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effectLst>
                  <a:outerShdw blurRad="38100" dist="38100" dir="2700000" algn="tl">
                    <a:srgbClr val="000000"/>
                  </a:outerShdw>
                </a:effectLst>
                <a:ea typeface="宋体" panose="02010600030101010101" pitchFamily="2" charset="-122"/>
              </a:defRPr>
            </a:lvl1pPr>
          </a:lstStyle>
          <a:p>
            <a:pPr>
              <a:defRPr/>
            </a:pPr>
            <a:fld id="{94B13746-030E-4BE2-B4EA-02CA3E590641}" type="slidenum">
              <a:rPr lang="zh-CN" altLang="en-US"/>
              <a:pPr>
                <a:defRPr/>
              </a:pPr>
              <a:t>‹#›</a:t>
            </a:fld>
            <a:endParaRPr lang="en-US" altLang="zh-CN"/>
          </a:p>
        </p:txBody>
      </p:sp>
    </p:spTree>
  </p:cSld>
  <p:clrMap bg1="dk2" tx1="lt1" bg2="dk1" tx2="lt2" accent1="accent1" accent2="accent2" accent3="accent3" accent4="accent4" accent5="accent5" accent6="accent6" hlink="hlink" folHlink="folHlink"/>
  <p:sldLayoutIdLst>
    <p:sldLayoutId id="2147483792"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eaLnBrk="0" fontAlgn="base" hangingPunct="0">
        <a:spcBef>
          <a:spcPct val="20000"/>
        </a:spcBef>
        <a:spcAft>
          <a:spcPct val="0"/>
        </a:spcAft>
        <a:buClr>
          <a:schemeClr val="hlink"/>
        </a:buClr>
        <a:buSzPct val="90000"/>
        <a:buFont typeface="Wingdings" panose="05000000000000000000" pitchFamily="2" charset="2"/>
        <a:buBlip>
          <a:blip r:embed="rId13"/>
        </a:buBlip>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accent2"/>
        </a:buClr>
        <a:buSzPct val="90000"/>
        <a:buFont typeface="Wingdings" panose="05000000000000000000" pitchFamily="2" charset="2"/>
        <a:buBlip>
          <a:blip r:embed="rId14"/>
        </a:buBlip>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har char="–"/>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folHlink"/>
        </a:buClr>
        <a:buSzPct val="90000"/>
        <a:buFont typeface="Wingdings" panose="05000000000000000000" pitchFamily="2" charset="2"/>
        <a:buBlip>
          <a:blip r:embed="rId15"/>
        </a:buBlip>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90000"/>
        <a:buFont typeface="Wingdings" pitchFamily="2" charset="2"/>
        <a:buBlip>
          <a:blip r:embed="rId15"/>
        </a:buBlip>
        <a:defRPr sz="2000">
          <a:solidFill>
            <a:schemeClr val="tx1"/>
          </a:solidFill>
          <a:effectLst>
            <a:outerShdw blurRad="38100" dist="38100" dir="2700000" algn="tl">
              <a:srgbClr val="000000"/>
            </a:outerShdw>
          </a:effectLst>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000058"/>
            </a:gs>
            <a:gs pos="100000">
              <a:schemeClr val="bg1"/>
            </a:gs>
          </a:gsLst>
          <a:lin ang="2700000" scaled="1"/>
        </a:gradFill>
        <a:effectLst/>
      </p:bgPr>
    </p:bg>
    <p:spTree>
      <p:nvGrpSpPr>
        <p:cNvPr id="1" name=""/>
        <p:cNvGrpSpPr/>
        <p:nvPr/>
      </p:nvGrpSpPr>
      <p:grpSpPr>
        <a:xfrm>
          <a:off x="0" y="0"/>
          <a:ext cx="0" cy="0"/>
          <a:chOff x="0" y="0"/>
          <a:chExt cx="0" cy="0"/>
        </a:xfrm>
      </p:grpSpPr>
      <p:grpSp>
        <p:nvGrpSpPr>
          <p:cNvPr id="1026" name="Group 2">
            <a:extLst>
              <a:ext uri="{FF2B5EF4-FFF2-40B4-BE49-F238E27FC236}">
                <a16:creationId xmlns:a16="http://schemas.microsoft.com/office/drawing/2014/main" id="{6F62661F-49B8-406D-A1BD-76726995363D}"/>
              </a:ext>
            </a:extLst>
          </p:cNvPr>
          <p:cNvGrpSpPr>
            <a:grpSpLocks/>
          </p:cNvGrpSpPr>
          <p:nvPr/>
        </p:nvGrpSpPr>
        <p:grpSpPr bwMode="auto">
          <a:xfrm>
            <a:off x="0" y="2"/>
            <a:ext cx="9144000" cy="6856413"/>
            <a:chOff x="0" y="0"/>
            <a:chExt cx="5760" cy="4319"/>
          </a:xfrm>
        </p:grpSpPr>
        <p:sp>
          <p:nvSpPr>
            <p:cNvPr id="31747" name="Freeform 3">
              <a:extLst>
                <a:ext uri="{FF2B5EF4-FFF2-40B4-BE49-F238E27FC236}">
                  <a16:creationId xmlns:a16="http://schemas.microsoft.com/office/drawing/2014/main" id="{39DD0054-38BF-4103-AA1F-64188FCDF1D1}"/>
                </a:ext>
              </a:extLst>
            </p:cNvPr>
            <p:cNvSpPr>
              <a:spLocks/>
            </p:cNvSpPr>
            <p:nvPr/>
          </p:nvSpPr>
          <p:spPr bwMode="hidden">
            <a:xfrm>
              <a:off x="0" y="12"/>
              <a:ext cx="5758" cy="3273"/>
            </a:xfrm>
            <a:custGeom>
              <a:avLst/>
              <a:gdLst/>
              <a:ahLst/>
              <a:cxnLst>
                <a:cxn ang="0">
                  <a:pos x="3193" y="1816"/>
                </a:cxn>
                <a:cxn ang="0">
                  <a:pos x="0" y="0"/>
                </a:cxn>
                <a:cxn ang="0">
                  <a:pos x="0" y="522"/>
                </a:cxn>
                <a:cxn ang="0">
                  <a:pos x="3037" y="1978"/>
                </a:cxn>
                <a:cxn ang="0">
                  <a:pos x="5740" y="3273"/>
                </a:cxn>
                <a:cxn ang="0">
                  <a:pos x="5740" y="3267"/>
                </a:cxn>
                <a:cxn ang="0">
                  <a:pos x="3193" y="1816"/>
                </a:cxn>
                <a:cxn ang="0">
                  <a:pos x="3193" y="1816"/>
                </a:cxn>
              </a:cxnLst>
              <a:rect l="0" t="0" r="r" b="b"/>
              <a:pathLst>
                <a:path w="5740" h="3273">
                  <a:moveTo>
                    <a:pt x="3193" y="1816"/>
                  </a:moveTo>
                  <a:lnTo>
                    <a:pt x="0" y="0"/>
                  </a:lnTo>
                  <a:lnTo>
                    <a:pt x="0" y="522"/>
                  </a:lnTo>
                  <a:lnTo>
                    <a:pt x="3037" y="1978"/>
                  </a:lnTo>
                  <a:lnTo>
                    <a:pt x="5740" y="3273"/>
                  </a:lnTo>
                  <a:lnTo>
                    <a:pt x="5740" y="3267"/>
                  </a:lnTo>
                  <a:lnTo>
                    <a:pt x="3193" y="1816"/>
                  </a:lnTo>
                  <a:lnTo>
                    <a:pt x="3193" y="1816"/>
                  </a:lnTo>
                  <a:close/>
                </a:path>
              </a:pathLst>
            </a:custGeom>
            <a:gradFill rotWithShape="0">
              <a:gsLst>
                <a:gs pos="0">
                  <a:schemeClr val="bg2">
                    <a:gamma/>
                    <a:shade val="63529"/>
                    <a:invGamma/>
                  </a:schemeClr>
                </a:gs>
                <a:gs pos="100000">
                  <a:schemeClr val="bg2"/>
                </a:gs>
              </a:gsLst>
              <a:lin ang="0" scaled="1"/>
            </a:gradFill>
            <a:ln w="9525">
              <a:noFill/>
              <a:round/>
              <a:headEnd/>
              <a:tailEnd/>
            </a:ln>
          </p:spPr>
          <p:txBody>
            <a:bodyPr/>
            <a:lstStyle/>
            <a:p>
              <a:pPr>
                <a:defRPr/>
              </a:pPr>
              <a:endParaRPr lang="zh-CN" altLang="en-US" sz="1350">
                <a:latin typeface="Arial" charset="0"/>
              </a:endParaRPr>
            </a:p>
          </p:txBody>
        </p:sp>
        <p:sp>
          <p:nvSpPr>
            <p:cNvPr id="31748" name="Freeform 4">
              <a:extLst>
                <a:ext uri="{FF2B5EF4-FFF2-40B4-BE49-F238E27FC236}">
                  <a16:creationId xmlns:a16="http://schemas.microsoft.com/office/drawing/2014/main" id="{43020D1A-8675-4E36-947A-BE7E14EAA0A7}"/>
                </a:ext>
              </a:extLst>
            </p:cNvPr>
            <p:cNvSpPr>
              <a:spLocks/>
            </p:cNvSpPr>
            <p:nvPr/>
          </p:nvSpPr>
          <p:spPr bwMode="hidden">
            <a:xfrm>
              <a:off x="149" y="0"/>
              <a:ext cx="5609" cy="3243"/>
            </a:xfrm>
            <a:custGeom>
              <a:avLst/>
              <a:gdLst/>
              <a:ahLst/>
              <a:cxnLst>
                <a:cxn ang="0">
                  <a:pos x="3163" y="1714"/>
                </a:cxn>
                <a:cxn ang="0">
                  <a:pos x="431" y="0"/>
                </a:cxn>
                <a:cxn ang="0">
                  <a:pos x="0" y="0"/>
                </a:cxn>
                <a:cxn ang="0">
                  <a:pos x="3086" y="1786"/>
                </a:cxn>
                <a:cxn ang="0">
                  <a:pos x="5591" y="3243"/>
                </a:cxn>
                <a:cxn ang="0">
                  <a:pos x="5591" y="3237"/>
                </a:cxn>
                <a:cxn ang="0">
                  <a:pos x="3163" y="1714"/>
                </a:cxn>
                <a:cxn ang="0">
                  <a:pos x="3163" y="1714"/>
                </a:cxn>
              </a:cxnLst>
              <a:rect l="0" t="0" r="r" b="b"/>
              <a:pathLst>
                <a:path w="5591" h="3243">
                  <a:moveTo>
                    <a:pt x="3163" y="1714"/>
                  </a:moveTo>
                  <a:lnTo>
                    <a:pt x="431" y="0"/>
                  </a:lnTo>
                  <a:lnTo>
                    <a:pt x="0" y="0"/>
                  </a:lnTo>
                  <a:lnTo>
                    <a:pt x="3086" y="1786"/>
                  </a:lnTo>
                  <a:lnTo>
                    <a:pt x="5591" y="3243"/>
                  </a:lnTo>
                  <a:lnTo>
                    <a:pt x="5591" y="3237"/>
                  </a:lnTo>
                  <a:lnTo>
                    <a:pt x="3163" y="1714"/>
                  </a:lnTo>
                  <a:lnTo>
                    <a:pt x="3163" y="1714"/>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31749" name="Freeform 5">
              <a:extLst>
                <a:ext uri="{FF2B5EF4-FFF2-40B4-BE49-F238E27FC236}">
                  <a16:creationId xmlns:a16="http://schemas.microsoft.com/office/drawing/2014/main" id="{B5C83E65-0622-4B3D-9DAD-686CA16DB431}"/>
                </a:ext>
              </a:extLst>
            </p:cNvPr>
            <p:cNvSpPr>
              <a:spLocks/>
            </p:cNvSpPr>
            <p:nvPr/>
          </p:nvSpPr>
          <p:spPr bwMode="hidden">
            <a:xfrm>
              <a:off x="0" y="3433"/>
              <a:ext cx="4038" cy="191"/>
            </a:xfrm>
            <a:custGeom>
              <a:avLst/>
              <a:gdLst/>
              <a:ahLst/>
              <a:cxnLst>
                <a:cxn ang="0">
                  <a:pos x="0" y="156"/>
                </a:cxn>
                <a:cxn ang="0">
                  <a:pos x="4042" y="192"/>
                </a:cxn>
                <a:cxn ang="0">
                  <a:pos x="4042" y="144"/>
                </a:cxn>
                <a:cxn ang="0">
                  <a:pos x="0" y="0"/>
                </a:cxn>
                <a:cxn ang="0">
                  <a:pos x="0" y="156"/>
                </a:cxn>
                <a:cxn ang="0">
                  <a:pos x="0" y="156"/>
                </a:cxn>
              </a:cxnLst>
              <a:rect l="0" t="0" r="r" b="b"/>
              <a:pathLst>
                <a:path w="4042" h="192">
                  <a:moveTo>
                    <a:pt x="0" y="156"/>
                  </a:moveTo>
                  <a:lnTo>
                    <a:pt x="4042" y="192"/>
                  </a:lnTo>
                  <a:lnTo>
                    <a:pt x="4042" y="144"/>
                  </a:lnTo>
                  <a:lnTo>
                    <a:pt x="0" y="0"/>
                  </a:lnTo>
                  <a:lnTo>
                    <a:pt x="0" y="156"/>
                  </a:lnTo>
                  <a:lnTo>
                    <a:pt x="0" y="156"/>
                  </a:lnTo>
                  <a:close/>
                </a:path>
              </a:pathLst>
            </a:custGeom>
            <a:gradFill rotWithShape="0">
              <a:gsLst>
                <a:gs pos="0">
                  <a:schemeClr val="bg2">
                    <a:gamma/>
                    <a:shade val="75686"/>
                    <a:invGamma/>
                  </a:schemeClr>
                </a:gs>
                <a:gs pos="100000">
                  <a:schemeClr val="bg2"/>
                </a:gs>
              </a:gsLst>
              <a:lin ang="0" scaled="1"/>
            </a:gradFill>
            <a:ln w="9525">
              <a:noFill/>
              <a:round/>
              <a:headEnd/>
              <a:tailEnd/>
            </a:ln>
          </p:spPr>
          <p:txBody>
            <a:bodyPr/>
            <a:lstStyle/>
            <a:p>
              <a:pPr>
                <a:defRPr/>
              </a:pPr>
              <a:endParaRPr lang="zh-CN" altLang="en-US" sz="1350">
                <a:latin typeface="Arial" charset="0"/>
              </a:endParaRPr>
            </a:p>
          </p:txBody>
        </p:sp>
        <p:sp>
          <p:nvSpPr>
            <p:cNvPr id="1035" name="Freeform 6">
              <a:extLst>
                <a:ext uri="{FF2B5EF4-FFF2-40B4-BE49-F238E27FC236}">
                  <a16:creationId xmlns:a16="http://schemas.microsoft.com/office/drawing/2014/main" id="{3698F0E1-9888-4162-8FBA-967686F7AE3C}"/>
                </a:ext>
              </a:extLst>
            </p:cNvPr>
            <p:cNvSpPr>
              <a:spLocks/>
            </p:cNvSpPr>
            <p:nvPr/>
          </p:nvSpPr>
          <p:spPr bwMode="hidden">
            <a:xfrm>
              <a:off x="4038" y="3577"/>
              <a:ext cx="1720" cy="65"/>
            </a:xfrm>
            <a:custGeom>
              <a:avLst/>
              <a:gdLst>
                <a:gd name="T0" fmla="*/ 1712 w 1722"/>
                <a:gd name="T1" fmla="*/ 61 h 66"/>
                <a:gd name="T2" fmla="*/ 1712 w 1722"/>
                <a:gd name="T3" fmla="*/ 55 h 66"/>
                <a:gd name="T4" fmla="*/ 0 w 1722"/>
                <a:gd name="T5" fmla="*/ 0 h 66"/>
                <a:gd name="T6" fmla="*/ 0 w 1722"/>
                <a:gd name="T7" fmla="*/ 43 h 66"/>
                <a:gd name="T8" fmla="*/ 1712 w 1722"/>
                <a:gd name="T9" fmla="*/ 61 h 66"/>
                <a:gd name="T10" fmla="*/ 1712 w 1722"/>
                <a:gd name="T11" fmla="*/ 61 h 6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722" h="66">
                  <a:moveTo>
                    <a:pt x="1722" y="66"/>
                  </a:moveTo>
                  <a:lnTo>
                    <a:pt x="1722" y="60"/>
                  </a:lnTo>
                  <a:lnTo>
                    <a:pt x="0" y="0"/>
                  </a:lnTo>
                  <a:lnTo>
                    <a:pt x="0" y="48"/>
                  </a:lnTo>
                  <a:lnTo>
                    <a:pt x="1722" y="66"/>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31751" name="Freeform 7">
              <a:extLst>
                <a:ext uri="{FF2B5EF4-FFF2-40B4-BE49-F238E27FC236}">
                  <a16:creationId xmlns:a16="http://schemas.microsoft.com/office/drawing/2014/main" id="{6792EC65-BDC1-4CE1-A52B-A0A80B383E7C}"/>
                </a:ext>
              </a:extLst>
            </p:cNvPr>
            <p:cNvSpPr>
              <a:spLocks/>
            </p:cNvSpPr>
            <p:nvPr/>
          </p:nvSpPr>
          <p:spPr bwMode="hidden">
            <a:xfrm>
              <a:off x="0" y="3726"/>
              <a:ext cx="4784" cy="329"/>
            </a:xfrm>
            <a:custGeom>
              <a:avLst/>
              <a:gdLst/>
              <a:ahLst/>
              <a:cxnLst>
                <a:cxn ang="0">
                  <a:pos x="0" y="329"/>
                </a:cxn>
                <a:cxn ang="0">
                  <a:pos x="4789" y="77"/>
                </a:cxn>
                <a:cxn ang="0">
                  <a:pos x="4789" y="0"/>
                </a:cxn>
                <a:cxn ang="0">
                  <a:pos x="0" y="107"/>
                </a:cxn>
                <a:cxn ang="0">
                  <a:pos x="0" y="329"/>
                </a:cxn>
                <a:cxn ang="0">
                  <a:pos x="0" y="329"/>
                </a:cxn>
              </a:cxnLst>
              <a:rect l="0" t="0" r="r" b="b"/>
              <a:pathLst>
                <a:path w="4789" h="329">
                  <a:moveTo>
                    <a:pt x="0" y="329"/>
                  </a:moveTo>
                  <a:lnTo>
                    <a:pt x="4789" y="77"/>
                  </a:lnTo>
                  <a:lnTo>
                    <a:pt x="4789" y="0"/>
                  </a:lnTo>
                  <a:lnTo>
                    <a:pt x="0" y="107"/>
                  </a:lnTo>
                  <a:lnTo>
                    <a:pt x="0" y="329"/>
                  </a:lnTo>
                  <a:lnTo>
                    <a:pt x="0" y="329"/>
                  </a:lnTo>
                  <a:close/>
                </a:path>
              </a:pathLst>
            </a:custGeom>
            <a:gradFill rotWithShape="0">
              <a:gsLst>
                <a:gs pos="0">
                  <a:schemeClr val="bg1">
                    <a:gamma/>
                    <a:shade val="81961"/>
                    <a:invGamma/>
                  </a:schemeClr>
                </a:gs>
                <a:gs pos="100000">
                  <a:schemeClr val="bg1"/>
                </a:gs>
              </a:gsLst>
              <a:lin ang="0" scaled="1"/>
            </a:gradFill>
            <a:ln w="9525" cap="flat" cmpd="sng">
              <a:noFill/>
              <a:prstDash val="solid"/>
              <a:round/>
              <a:headEnd type="none" w="med" len="med"/>
              <a:tailEnd type="none" w="med" len="med"/>
            </a:ln>
            <a:effectLst/>
          </p:spPr>
          <p:txBody>
            <a:bodyPr/>
            <a:lstStyle/>
            <a:p>
              <a:pPr>
                <a:defRPr/>
              </a:pPr>
              <a:endParaRPr lang="zh-CN" altLang="en-US" sz="1350">
                <a:latin typeface="Arial" charset="0"/>
              </a:endParaRPr>
            </a:p>
          </p:txBody>
        </p:sp>
        <p:sp>
          <p:nvSpPr>
            <p:cNvPr id="1037" name="Freeform 8">
              <a:extLst>
                <a:ext uri="{FF2B5EF4-FFF2-40B4-BE49-F238E27FC236}">
                  <a16:creationId xmlns:a16="http://schemas.microsoft.com/office/drawing/2014/main" id="{B1A7AC6A-9179-4A0C-B1FF-AFBA9585D599}"/>
                </a:ext>
              </a:extLst>
            </p:cNvPr>
            <p:cNvSpPr>
              <a:spLocks/>
            </p:cNvSpPr>
            <p:nvPr/>
          </p:nvSpPr>
          <p:spPr bwMode="hidden">
            <a:xfrm>
              <a:off x="4784" y="3702"/>
              <a:ext cx="974" cy="101"/>
            </a:xfrm>
            <a:custGeom>
              <a:avLst/>
              <a:gdLst>
                <a:gd name="T0" fmla="*/ 970 w 975"/>
                <a:gd name="T1" fmla="*/ 48 h 101"/>
                <a:gd name="T2" fmla="*/ 970 w 975"/>
                <a:gd name="T3" fmla="*/ 0 h 101"/>
                <a:gd name="T4" fmla="*/ 0 w 975"/>
                <a:gd name="T5" fmla="*/ 24 h 101"/>
                <a:gd name="T6" fmla="*/ 0 w 975"/>
                <a:gd name="T7" fmla="*/ 101 h 101"/>
                <a:gd name="T8" fmla="*/ 970 w 975"/>
                <a:gd name="T9" fmla="*/ 48 h 101"/>
                <a:gd name="T10" fmla="*/ 970 w 975"/>
                <a:gd name="T11" fmla="*/ 48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5" h="101">
                  <a:moveTo>
                    <a:pt x="975" y="48"/>
                  </a:moveTo>
                  <a:lnTo>
                    <a:pt x="975" y="0"/>
                  </a:lnTo>
                  <a:lnTo>
                    <a:pt x="0" y="24"/>
                  </a:lnTo>
                  <a:lnTo>
                    <a:pt x="0" y="101"/>
                  </a:lnTo>
                  <a:lnTo>
                    <a:pt x="975" y="4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1038" name="Freeform 9">
              <a:extLst>
                <a:ext uri="{FF2B5EF4-FFF2-40B4-BE49-F238E27FC236}">
                  <a16:creationId xmlns:a16="http://schemas.microsoft.com/office/drawing/2014/main" id="{4D517B4C-408C-4466-B2FB-E71E6277C7D0}"/>
                </a:ext>
              </a:extLst>
            </p:cNvPr>
            <p:cNvSpPr>
              <a:spLocks/>
            </p:cNvSpPr>
            <p:nvPr/>
          </p:nvSpPr>
          <p:spPr bwMode="hidden">
            <a:xfrm>
              <a:off x="3619" y="3815"/>
              <a:ext cx="2139" cy="198"/>
            </a:xfrm>
            <a:custGeom>
              <a:avLst/>
              <a:gdLst>
                <a:gd name="T0" fmla="*/ 2131 w 2141"/>
                <a:gd name="T1" fmla="*/ 0 h 198"/>
                <a:gd name="T2" fmla="*/ 0 w 2141"/>
                <a:gd name="T3" fmla="*/ 156 h 198"/>
                <a:gd name="T4" fmla="*/ 0 w 2141"/>
                <a:gd name="T5" fmla="*/ 198 h 198"/>
                <a:gd name="T6" fmla="*/ 2131 w 2141"/>
                <a:gd name="T7" fmla="*/ 0 h 198"/>
                <a:gd name="T8" fmla="*/ 2131 w 2141"/>
                <a:gd name="T9" fmla="*/ 0 h 1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41" h="198">
                  <a:moveTo>
                    <a:pt x="2141" y="0"/>
                  </a:moveTo>
                  <a:lnTo>
                    <a:pt x="0" y="156"/>
                  </a:lnTo>
                  <a:lnTo>
                    <a:pt x="0" y="198"/>
                  </a:lnTo>
                  <a:lnTo>
                    <a:pt x="2141"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31754" name="Freeform 10">
              <a:extLst>
                <a:ext uri="{FF2B5EF4-FFF2-40B4-BE49-F238E27FC236}">
                  <a16:creationId xmlns:a16="http://schemas.microsoft.com/office/drawing/2014/main" id="{74CCADA7-500D-4D24-9BC0-AC6B13D3A05F}"/>
                </a:ext>
              </a:extLst>
            </p:cNvPr>
            <p:cNvSpPr>
              <a:spLocks/>
            </p:cNvSpPr>
            <p:nvPr/>
          </p:nvSpPr>
          <p:spPr bwMode="hidden">
            <a:xfrm>
              <a:off x="0" y="3971"/>
              <a:ext cx="3619" cy="348"/>
            </a:xfrm>
            <a:custGeom>
              <a:avLst/>
              <a:gdLst/>
              <a:ahLst/>
              <a:cxnLst>
                <a:cxn ang="0">
                  <a:pos x="0" y="348"/>
                </a:cxn>
                <a:cxn ang="0">
                  <a:pos x="311" y="348"/>
                </a:cxn>
                <a:cxn ang="0">
                  <a:pos x="3623" y="42"/>
                </a:cxn>
                <a:cxn ang="0">
                  <a:pos x="3623" y="0"/>
                </a:cxn>
                <a:cxn ang="0">
                  <a:pos x="0" y="264"/>
                </a:cxn>
                <a:cxn ang="0">
                  <a:pos x="0" y="348"/>
                </a:cxn>
                <a:cxn ang="0">
                  <a:pos x="0" y="348"/>
                </a:cxn>
              </a:cxnLst>
              <a:rect l="0" t="0" r="r" b="b"/>
              <a:pathLst>
                <a:path w="3623" h="348">
                  <a:moveTo>
                    <a:pt x="0" y="348"/>
                  </a:moveTo>
                  <a:lnTo>
                    <a:pt x="311" y="348"/>
                  </a:lnTo>
                  <a:lnTo>
                    <a:pt x="3623" y="42"/>
                  </a:lnTo>
                  <a:lnTo>
                    <a:pt x="3623" y="0"/>
                  </a:lnTo>
                  <a:lnTo>
                    <a:pt x="0" y="264"/>
                  </a:lnTo>
                  <a:lnTo>
                    <a:pt x="0" y="348"/>
                  </a:lnTo>
                  <a:lnTo>
                    <a:pt x="0" y="348"/>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CN" altLang="en-US" sz="1350">
                <a:latin typeface="Arial" charset="0"/>
              </a:endParaRPr>
            </a:p>
          </p:txBody>
        </p:sp>
        <p:sp>
          <p:nvSpPr>
            <p:cNvPr id="1040" name="Freeform 11">
              <a:extLst>
                <a:ext uri="{FF2B5EF4-FFF2-40B4-BE49-F238E27FC236}">
                  <a16:creationId xmlns:a16="http://schemas.microsoft.com/office/drawing/2014/main" id="{DE4DC9BA-35CD-4BE6-A16E-F2E9CFF7755B}"/>
                </a:ext>
              </a:extLst>
            </p:cNvPr>
            <p:cNvSpPr>
              <a:spLocks/>
            </p:cNvSpPr>
            <p:nvPr/>
          </p:nvSpPr>
          <p:spPr bwMode="hidden">
            <a:xfrm>
              <a:off x="2097" y="4043"/>
              <a:ext cx="2514" cy="276"/>
            </a:xfrm>
            <a:custGeom>
              <a:avLst/>
              <a:gdLst>
                <a:gd name="T0" fmla="*/ 2167 w 2517"/>
                <a:gd name="T1" fmla="*/ 276 h 276"/>
                <a:gd name="T2" fmla="*/ 2502 w 2517"/>
                <a:gd name="T3" fmla="*/ 204 h 276"/>
                <a:gd name="T4" fmla="*/ 2245 w 2517"/>
                <a:gd name="T5" fmla="*/ 0 h 276"/>
                <a:gd name="T6" fmla="*/ 0 w 2517"/>
                <a:gd name="T7" fmla="*/ 276 h 276"/>
                <a:gd name="T8" fmla="*/ 2167 w 2517"/>
                <a:gd name="T9" fmla="*/ 276 h 276"/>
                <a:gd name="T10" fmla="*/ 2167 w 2517"/>
                <a:gd name="T11" fmla="*/ 276 h 27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17" h="276">
                  <a:moveTo>
                    <a:pt x="2182" y="276"/>
                  </a:moveTo>
                  <a:lnTo>
                    <a:pt x="2517" y="204"/>
                  </a:lnTo>
                  <a:lnTo>
                    <a:pt x="2260" y="0"/>
                  </a:lnTo>
                  <a:lnTo>
                    <a:pt x="0" y="276"/>
                  </a:lnTo>
                  <a:lnTo>
                    <a:pt x="2182" y="276"/>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31756" name="Freeform 12">
              <a:extLst>
                <a:ext uri="{FF2B5EF4-FFF2-40B4-BE49-F238E27FC236}">
                  <a16:creationId xmlns:a16="http://schemas.microsoft.com/office/drawing/2014/main" id="{7BC02B05-F103-49BE-9648-106F38B282C4}"/>
                </a:ext>
              </a:extLst>
            </p:cNvPr>
            <p:cNvSpPr>
              <a:spLocks/>
            </p:cNvSpPr>
            <p:nvPr/>
          </p:nvSpPr>
          <p:spPr bwMode="hidden">
            <a:xfrm>
              <a:off x="4354" y="3869"/>
              <a:ext cx="1404" cy="378"/>
            </a:xfrm>
            <a:custGeom>
              <a:avLst/>
              <a:gdLst/>
              <a:ahLst/>
              <a:cxnLst>
                <a:cxn ang="0">
                  <a:pos x="1405" y="126"/>
                </a:cxn>
                <a:cxn ang="0">
                  <a:pos x="1405" y="0"/>
                </a:cxn>
                <a:cxn ang="0">
                  <a:pos x="0" y="174"/>
                </a:cxn>
                <a:cxn ang="0">
                  <a:pos x="257" y="378"/>
                </a:cxn>
                <a:cxn ang="0">
                  <a:pos x="1405" y="126"/>
                </a:cxn>
                <a:cxn ang="0">
                  <a:pos x="1405" y="126"/>
                </a:cxn>
              </a:cxnLst>
              <a:rect l="0" t="0" r="r" b="b"/>
              <a:pathLst>
                <a:path w="1405" h="378">
                  <a:moveTo>
                    <a:pt x="1405" y="126"/>
                  </a:moveTo>
                  <a:lnTo>
                    <a:pt x="1405" y="0"/>
                  </a:lnTo>
                  <a:lnTo>
                    <a:pt x="0" y="174"/>
                  </a:lnTo>
                  <a:lnTo>
                    <a:pt x="257" y="378"/>
                  </a:lnTo>
                  <a:lnTo>
                    <a:pt x="1405" y="126"/>
                  </a:lnTo>
                  <a:lnTo>
                    <a:pt x="1405" y="126"/>
                  </a:lnTo>
                  <a:close/>
                </a:path>
              </a:pathLst>
            </a:custGeom>
            <a:gradFill rotWithShape="0">
              <a:gsLst>
                <a:gs pos="0">
                  <a:schemeClr val="bg1"/>
                </a:gs>
                <a:gs pos="100000">
                  <a:schemeClr val="bg1">
                    <a:gamma/>
                    <a:tint val="96863"/>
                    <a:invGamma/>
                  </a:schemeClr>
                </a:gs>
              </a:gsLst>
              <a:lin ang="0" scaled="1"/>
            </a:gradFill>
            <a:ln w="9525">
              <a:noFill/>
              <a:round/>
              <a:headEnd/>
              <a:tailEnd/>
            </a:ln>
          </p:spPr>
          <p:txBody>
            <a:bodyPr/>
            <a:lstStyle/>
            <a:p>
              <a:pPr>
                <a:defRPr/>
              </a:pPr>
              <a:endParaRPr lang="zh-CN" altLang="en-US" sz="1350">
                <a:latin typeface="Arial" charset="0"/>
              </a:endParaRPr>
            </a:p>
          </p:txBody>
        </p:sp>
        <p:sp>
          <p:nvSpPr>
            <p:cNvPr id="1042" name="Freeform 13">
              <a:extLst>
                <a:ext uri="{FF2B5EF4-FFF2-40B4-BE49-F238E27FC236}">
                  <a16:creationId xmlns:a16="http://schemas.microsoft.com/office/drawing/2014/main" id="{302979D3-DE29-42E4-AA62-96707D37F9AF}"/>
                </a:ext>
              </a:extLst>
            </p:cNvPr>
            <p:cNvSpPr>
              <a:spLocks/>
            </p:cNvSpPr>
            <p:nvPr/>
          </p:nvSpPr>
          <p:spPr bwMode="hidden">
            <a:xfrm>
              <a:off x="5030" y="3151"/>
              <a:ext cx="728" cy="240"/>
            </a:xfrm>
            <a:custGeom>
              <a:avLst/>
              <a:gdLst>
                <a:gd name="T0" fmla="*/ 724 w 729"/>
                <a:gd name="T1" fmla="*/ 240 h 240"/>
                <a:gd name="T2" fmla="*/ 0 w 729"/>
                <a:gd name="T3" fmla="*/ 0 h 240"/>
                <a:gd name="T4" fmla="*/ 0 w 729"/>
                <a:gd name="T5" fmla="*/ 6 h 240"/>
                <a:gd name="T6" fmla="*/ 724 w 729"/>
                <a:gd name="T7" fmla="*/ 240 h 240"/>
                <a:gd name="T8" fmla="*/ 724 w 729"/>
                <a:gd name="T9" fmla="*/ 240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9" h="240">
                  <a:moveTo>
                    <a:pt x="729" y="240"/>
                  </a:moveTo>
                  <a:lnTo>
                    <a:pt x="0" y="0"/>
                  </a:lnTo>
                  <a:lnTo>
                    <a:pt x="0" y="6"/>
                  </a:lnTo>
                  <a:lnTo>
                    <a:pt x="729" y="24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31758" name="Freeform 14">
              <a:extLst>
                <a:ext uri="{FF2B5EF4-FFF2-40B4-BE49-F238E27FC236}">
                  <a16:creationId xmlns:a16="http://schemas.microsoft.com/office/drawing/2014/main" id="{396FCB20-0F0D-4D54-8B3A-E2F4F21F52EE}"/>
                </a:ext>
              </a:extLst>
            </p:cNvPr>
            <p:cNvSpPr>
              <a:spLocks/>
            </p:cNvSpPr>
            <p:nvPr/>
          </p:nvSpPr>
          <p:spPr bwMode="hidden">
            <a:xfrm>
              <a:off x="0" y="1486"/>
              <a:ext cx="5030" cy="1671"/>
            </a:xfrm>
            <a:custGeom>
              <a:avLst/>
              <a:gdLst/>
              <a:ahLst/>
              <a:cxnLst>
                <a:cxn ang="0">
                  <a:pos x="0" y="72"/>
                </a:cxn>
                <a:cxn ang="0">
                  <a:pos x="5035" y="1672"/>
                </a:cxn>
                <a:cxn ang="0">
                  <a:pos x="5035" y="1666"/>
                </a:cxn>
                <a:cxn ang="0">
                  <a:pos x="0" y="0"/>
                </a:cxn>
                <a:cxn ang="0">
                  <a:pos x="0" y="72"/>
                </a:cxn>
                <a:cxn ang="0">
                  <a:pos x="0" y="72"/>
                </a:cxn>
              </a:cxnLst>
              <a:rect l="0" t="0" r="r" b="b"/>
              <a:pathLst>
                <a:path w="5035" h="1672">
                  <a:moveTo>
                    <a:pt x="0" y="72"/>
                  </a:moveTo>
                  <a:lnTo>
                    <a:pt x="5035" y="1672"/>
                  </a:lnTo>
                  <a:lnTo>
                    <a:pt x="5035" y="1666"/>
                  </a:lnTo>
                  <a:lnTo>
                    <a:pt x="0" y="0"/>
                  </a:lnTo>
                  <a:lnTo>
                    <a:pt x="0" y="72"/>
                  </a:lnTo>
                  <a:lnTo>
                    <a:pt x="0" y="72"/>
                  </a:lnTo>
                  <a:close/>
                </a:path>
              </a:pathLst>
            </a:custGeom>
            <a:gradFill rotWithShape="0">
              <a:gsLst>
                <a:gs pos="0">
                  <a:schemeClr val="bg1">
                    <a:gamma/>
                    <a:shade val="54510"/>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1044" name="Freeform 15">
              <a:extLst>
                <a:ext uri="{FF2B5EF4-FFF2-40B4-BE49-F238E27FC236}">
                  <a16:creationId xmlns:a16="http://schemas.microsoft.com/office/drawing/2014/main" id="{5F3E9397-8508-484A-8CCC-4E27448EC108}"/>
                </a:ext>
              </a:extLst>
            </p:cNvPr>
            <p:cNvSpPr>
              <a:spLocks/>
            </p:cNvSpPr>
            <p:nvPr/>
          </p:nvSpPr>
          <p:spPr bwMode="hidden">
            <a:xfrm>
              <a:off x="5030" y="3049"/>
              <a:ext cx="728" cy="318"/>
            </a:xfrm>
            <a:custGeom>
              <a:avLst/>
              <a:gdLst>
                <a:gd name="T0" fmla="*/ 724 w 729"/>
                <a:gd name="T1" fmla="*/ 318 h 318"/>
                <a:gd name="T2" fmla="*/ 724 w 729"/>
                <a:gd name="T3" fmla="*/ 312 h 318"/>
                <a:gd name="T4" fmla="*/ 0 w 729"/>
                <a:gd name="T5" fmla="*/ 0 h 318"/>
                <a:gd name="T6" fmla="*/ 0 w 729"/>
                <a:gd name="T7" fmla="*/ 54 h 318"/>
                <a:gd name="T8" fmla="*/ 724 w 729"/>
                <a:gd name="T9" fmla="*/ 318 h 318"/>
                <a:gd name="T10" fmla="*/ 724 w 729"/>
                <a:gd name="T11" fmla="*/ 318 h 31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9" h="318">
                  <a:moveTo>
                    <a:pt x="729" y="318"/>
                  </a:moveTo>
                  <a:lnTo>
                    <a:pt x="729" y="312"/>
                  </a:lnTo>
                  <a:lnTo>
                    <a:pt x="0" y="0"/>
                  </a:lnTo>
                  <a:lnTo>
                    <a:pt x="0" y="54"/>
                  </a:lnTo>
                  <a:lnTo>
                    <a:pt x="729" y="318"/>
                  </a:lnTo>
                  <a:close/>
                </a:path>
              </a:pathLst>
            </a:cu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31760" name="Freeform 16">
              <a:extLst>
                <a:ext uri="{FF2B5EF4-FFF2-40B4-BE49-F238E27FC236}">
                  <a16:creationId xmlns:a16="http://schemas.microsoft.com/office/drawing/2014/main" id="{0E88047C-3576-407F-943E-2BBB1C4FBECB}"/>
                </a:ext>
              </a:extLst>
            </p:cNvPr>
            <p:cNvSpPr>
              <a:spLocks/>
            </p:cNvSpPr>
            <p:nvPr/>
          </p:nvSpPr>
          <p:spPr bwMode="hidden">
            <a:xfrm>
              <a:off x="0" y="916"/>
              <a:ext cx="5030" cy="2187"/>
            </a:xfrm>
            <a:custGeom>
              <a:avLst/>
              <a:gdLst/>
              <a:ahLst/>
              <a:cxnLst>
                <a:cxn ang="0">
                  <a:pos x="0" y="396"/>
                </a:cxn>
                <a:cxn ang="0">
                  <a:pos x="5035" y="2188"/>
                </a:cxn>
                <a:cxn ang="0">
                  <a:pos x="5035" y="2134"/>
                </a:cxn>
                <a:cxn ang="0">
                  <a:pos x="0" y="0"/>
                </a:cxn>
                <a:cxn ang="0">
                  <a:pos x="0" y="396"/>
                </a:cxn>
                <a:cxn ang="0">
                  <a:pos x="0" y="396"/>
                </a:cxn>
              </a:cxnLst>
              <a:rect l="0" t="0" r="r" b="b"/>
              <a:pathLst>
                <a:path w="5035" h="2188">
                  <a:moveTo>
                    <a:pt x="0" y="396"/>
                  </a:moveTo>
                  <a:lnTo>
                    <a:pt x="5035" y="2188"/>
                  </a:lnTo>
                  <a:lnTo>
                    <a:pt x="5035" y="2134"/>
                  </a:lnTo>
                  <a:lnTo>
                    <a:pt x="0" y="0"/>
                  </a:lnTo>
                  <a:lnTo>
                    <a:pt x="0" y="396"/>
                  </a:lnTo>
                  <a:lnTo>
                    <a:pt x="0" y="396"/>
                  </a:lnTo>
                  <a:close/>
                </a:path>
              </a:pathLst>
            </a:custGeom>
            <a:gradFill rotWithShape="0">
              <a:gsLst>
                <a:gs pos="0">
                  <a:schemeClr val="bg2">
                    <a:gamma/>
                    <a:shade val="66667"/>
                    <a:invGamma/>
                  </a:schemeClr>
                </a:gs>
                <a:gs pos="100000">
                  <a:schemeClr val="bg2"/>
                </a:gs>
              </a:gsLst>
              <a:lin ang="0" scaled="1"/>
            </a:gradFill>
            <a:ln w="9525">
              <a:noFill/>
              <a:round/>
              <a:headEnd/>
              <a:tailEnd/>
            </a:ln>
          </p:spPr>
          <p:txBody>
            <a:bodyPr/>
            <a:lstStyle/>
            <a:p>
              <a:pPr>
                <a:defRPr/>
              </a:pPr>
              <a:endParaRPr lang="zh-CN" altLang="en-US" sz="1350">
                <a:latin typeface="Arial" charset="0"/>
              </a:endParaRPr>
            </a:p>
          </p:txBody>
        </p:sp>
        <p:sp>
          <p:nvSpPr>
            <p:cNvPr id="31761" name="Freeform 17">
              <a:extLst>
                <a:ext uri="{FF2B5EF4-FFF2-40B4-BE49-F238E27FC236}">
                  <a16:creationId xmlns:a16="http://schemas.microsoft.com/office/drawing/2014/main" id="{FA2C3F1A-4738-4E48-A11E-B3DE8DB3B6E6}"/>
                </a:ext>
              </a:extLst>
            </p:cNvPr>
            <p:cNvSpPr>
              <a:spLocks/>
            </p:cNvSpPr>
            <p:nvPr/>
          </p:nvSpPr>
          <p:spPr bwMode="hidden">
            <a:xfrm>
              <a:off x="2294" y="0"/>
              <a:ext cx="3159" cy="2725"/>
            </a:xfrm>
            <a:custGeom>
              <a:avLst/>
              <a:gdLst/>
              <a:ahLst/>
              <a:cxnLst>
                <a:cxn ang="0">
                  <a:pos x="0" y="0"/>
                </a:cxn>
                <a:cxn ang="0">
                  <a:pos x="3145" y="2727"/>
                </a:cxn>
                <a:cxn ang="0">
                  <a:pos x="3163" y="2704"/>
                </a:cxn>
                <a:cxn ang="0">
                  <a:pos x="102" y="0"/>
                </a:cxn>
                <a:cxn ang="0">
                  <a:pos x="0" y="0"/>
                </a:cxn>
                <a:cxn ang="0">
                  <a:pos x="0" y="0"/>
                </a:cxn>
              </a:cxnLst>
              <a:rect l="0" t="0" r="r" b="b"/>
              <a:pathLst>
                <a:path w="3163" h="2727">
                  <a:moveTo>
                    <a:pt x="0" y="0"/>
                  </a:moveTo>
                  <a:lnTo>
                    <a:pt x="3145" y="2727"/>
                  </a:lnTo>
                  <a:lnTo>
                    <a:pt x="3163" y="2704"/>
                  </a:lnTo>
                  <a:lnTo>
                    <a:pt x="102" y="0"/>
                  </a:lnTo>
                  <a:lnTo>
                    <a:pt x="0" y="0"/>
                  </a:lnTo>
                  <a:lnTo>
                    <a:pt x="0" y="0"/>
                  </a:lnTo>
                  <a:close/>
                </a:path>
              </a:pathLst>
            </a:custGeom>
            <a:gradFill rotWithShape="0">
              <a:gsLst>
                <a:gs pos="0">
                  <a:schemeClr val="bg1">
                    <a:gamma/>
                    <a:shade val="69804"/>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31762" name="Freeform 18">
              <a:extLst>
                <a:ext uri="{FF2B5EF4-FFF2-40B4-BE49-F238E27FC236}">
                  <a16:creationId xmlns:a16="http://schemas.microsoft.com/office/drawing/2014/main" id="{961F050A-17C0-424F-BBAB-4AECA60D9C00}"/>
                </a:ext>
              </a:extLst>
            </p:cNvPr>
            <p:cNvSpPr>
              <a:spLocks/>
            </p:cNvSpPr>
            <p:nvPr/>
          </p:nvSpPr>
          <p:spPr bwMode="hidden">
            <a:xfrm>
              <a:off x="5435" y="2702"/>
              <a:ext cx="323" cy="299"/>
            </a:xfrm>
            <a:custGeom>
              <a:avLst/>
              <a:gdLst/>
              <a:ahLst/>
              <a:cxnLst>
                <a:cxn ang="0">
                  <a:pos x="323" y="299"/>
                </a:cxn>
                <a:cxn ang="0">
                  <a:pos x="323" y="263"/>
                </a:cxn>
                <a:cxn ang="0">
                  <a:pos x="18" y="0"/>
                </a:cxn>
                <a:cxn ang="0">
                  <a:pos x="0" y="23"/>
                </a:cxn>
                <a:cxn ang="0">
                  <a:pos x="323" y="299"/>
                </a:cxn>
                <a:cxn ang="0">
                  <a:pos x="323" y="299"/>
                </a:cxn>
              </a:cxnLst>
              <a:rect l="0" t="0" r="r" b="b"/>
              <a:pathLst>
                <a:path w="323" h="299">
                  <a:moveTo>
                    <a:pt x="323" y="299"/>
                  </a:moveTo>
                  <a:lnTo>
                    <a:pt x="323" y="263"/>
                  </a:lnTo>
                  <a:lnTo>
                    <a:pt x="18" y="0"/>
                  </a:lnTo>
                  <a:lnTo>
                    <a:pt x="0" y="23"/>
                  </a:lnTo>
                  <a:lnTo>
                    <a:pt x="323" y="299"/>
                  </a:lnTo>
                  <a:lnTo>
                    <a:pt x="323" y="299"/>
                  </a:lnTo>
                  <a:close/>
                </a:path>
              </a:pathLst>
            </a:custGeom>
            <a:gradFill rotWithShape="0">
              <a:gsLst>
                <a:gs pos="0">
                  <a:schemeClr val="bg1"/>
                </a:gs>
                <a:gs pos="100000">
                  <a:schemeClr val="bg1">
                    <a:gamma/>
                    <a:tint val="94118"/>
                    <a:invGamma/>
                  </a:schemeClr>
                </a:gs>
              </a:gsLst>
              <a:lin ang="2700000" scaled="1"/>
            </a:gradFill>
            <a:ln w="9525">
              <a:noFill/>
              <a:round/>
              <a:headEnd/>
              <a:tailEnd/>
            </a:ln>
          </p:spPr>
          <p:txBody>
            <a:bodyPr/>
            <a:lstStyle/>
            <a:p>
              <a:pPr>
                <a:defRPr/>
              </a:pPr>
              <a:endParaRPr lang="zh-CN" altLang="en-US" sz="1350">
                <a:latin typeface="Arial" charset="0"/>
              </a:endParaRPr>
            </a:p>
          </p:txBody>
        </p:sp>
        <p:sp>
          <p:nvSpPr>
            <p:cNvPr id="1048" name="Freeform 19">
              <a:extLst>
                <a:ext uri="{FF2B5EF4-FFF2-40B4-BE49-F238E27FC236}">
                  <a16:creationId xmlns:a16="http://schemas.microsoft.com/office/drawing/2014/main" id="{41EE63E2-9E7C-4170-A4E8-1A9F28B654A4}"/>
                </a:ext>
              </a:extLst>
            </p:cNvPr>
            <p:cNvSpPr>
              <a:spLocks/>
            </p:cNvSpPr>
            <p:nvPr/>
          </p:nvSpPr>
          <p:spPr bwMode="hidden">
            <a:xfrm>
              <a:off x="5477" y="2588"/>
              <a:ext cx="281" cy="335"/>
            </a:xfrm>
            <a:custGeom>
              <a:avLst/>
              <a:gdLst>
                <a:gd name="T0" fmla="*/ 281 w 281"/>
                <a:gd name="T1" fmla="*/ 335 h 335"/>
                <a:gd name="T2" fmla="*/ 281 w 281"/>
                <a:gd name="T3" fmla="*/ 173 h 335"/>
                <a:gd name="T4" fmla="*/ 96 w 281"/>
                <a:gd name="T5" fmla="*/ 0 h 335"/>
                <a:gd name="T6" fmla="*/ 0 w 281"/>
                <a:gd name="T7" fmla="*/ 90 h 335"/>
                <a:gd name="T8" fmla="*/ 281 w 281"/>
                <a:gd name="T9" fmla="*/ 335 h 335"/>
                <a:gd name="T10" fmla="*/ 281 w 281"/>
                <a:gd name="T11" fmla="*/ 335 h 33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81" h="335">
                  <a:moveTo>
                    <a:pt x="281" y="335"/>
                  </a:moveTo>
                  <a:lnTo>
                    <a:pt x="281" y="173"/>
                  </a:lnTo>
                  <a:lnTo>
                    <a:pt x="96" y="0"/>
                  </a:lnTo>
                  <a:lnTo>
                    <a:pt x="0" y="90"/>
                  </a:lnTo>
                  <a:lnTo>
                    <a:pt x="281" y="335"/>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31764" name="Freeform 20">
              <a:extLst>
                <a:ext uri="{FF2B5EF4-FFF2-40B4-BE49-F238E27FC236}">
                  <a16:creationId xmlns:a16="http://schemas.microsoft.com/office/drawing/2014/main" id="{F4A76F06-7D5D-471B-BF07-D0E793F57740}"/>
                </a:ext>
              </a:extLst>
            </p:cNvPr>
            <p:cNvSpPr>
              <a:spLocks/>
            </p:cNvSpPr>
            <p:nvPr/>
          </p:nvSpPr>
          <p:spPr bwMode="hidden">
            <a:xfrm>
              <a:off x="2454" y="0"/>
              <a:ext cx="3119" cy="2678"/>
            </a:xfrm>
            <a:custGeom>
              <a:avLst/>
              <a:gdLst/>
              <a:ahLst/>
              <a:cxnLst>
                <a:cxn ang="0">
                  <a:pos x="0" y="0"/>
                </a:cxn>
                <a:cxn ang="0">
                  <a:pos x="3026" y="2680"/>
                </a:cxn>
                <a:cxn ang="0">
                  <a:pos x="3122" y="2590"/>
                </a:cxn>
                <a:cxn ang="0">
                  <a:pos x="383" y="0"/>
                </a:cxn>
                <a:cxn ang="0">
                  <a:pos x="0" y="0"/>
                </a:cxn>
                <a:cxn ang="0">
                  <a:pos x="0" y="0"/>
                </a:cxn>
              </a:cxnLst>
              <a:rect l="0" t="0" r="r" b="b"/>
              <a:pathLst>
                <a:path w="3122" h="2680">
                  <a:moveTo>
                    <a:pt x="0" y="0"/>
                  </a:moveTo>
                  <a:lnTo>
                    <a:pt x="3026" y="2680"/>
                  </a:lnTo>
                  <a:lnTo>
                    <a:pt x="3122" y="2590"/>
                  </a:lnTo>
                  <a:lnTo>
                    <a:pt x="383" y="0"/>
                  </a:lnTo>
                  <a:lnTo>
                    <a:pt x="0" y="0"/>
                  </a:lnTo>
                  <a:lnTo>
                    <a:pt x="0" y="0"/>
                  </a:lnTo>
                  <a:close/>
                </a:path>
              </a:pathLst>
            </a:custGeom>
            <a:gradFill rotWithShape="0">
              <a:gsLst>
                <a:gs pos="0">
                  <a:schemeClr val="bg1">
                    <a:gamma/>
                    <a:shade val="46275"/>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1050" name="Freeform 21">
              <a:extLst>
                <a:ext uri="{FF2B5EF4-FFF2-40B4-BE49-F238E27FC236}">
                  <a16:creationId xmlns:a16="http://schemas.microsoft.com/office/drawing/2014/main" id="{7AA91F12-585C-4BCE-81C8-42D74A81ED08}"/>
                </a:ext>
              </a:extLst>
            </p:cNvPr>
            <p:cNvSpPr>
              <a:spLocks/>
            </p:cNvSpPr>
            <p:nvPr/>
          </p:nvSpPr>
          <p:spPr bwMode="hidden">
            <a:xfrm>
              <a:off x="5626" y="2534"/>
              <a:ext cx="132" cy="132"/>
            </a:xfrm>
            <a:custGeom>
              <a:avLst/>
              <a:gdLst>
                <a:gd name="T0" fmla="*/ 132 w 132"/>
                <a:gd name="T1" fmla="*/ 132 h 132"/>
                <a:gd name="T2" fmla="*/ 0 w 132"/>
                <a:gd name="T3" fmla="*/ 0 h 132"/>
                <a:gd name="T4" fmla="*/ 0 w 132"/>
                <a:gd name="T5" fmla="*/ 0 h 132"/>
                <a:gd name="T6" fmla="*/ 132 w 132"/>
                <a:gd name="T7" fmla="*/ 132 h 132"/>
                <a:gd name="T8" fmla="*/ 132 w 132"/>
                <a:gd name="T9" fmla="*/ 132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32">
                  <a:moveTo>
                    <a:pt x="132" y="132"/>
                  </a:moveTo>
                  <a:lnTo>
                    <a:pt x="0" y="0"/>
                  </a:lnTo>
                  <a:lnTo>
                    <a:pt x="132" y="132"/>
                  </a:lnTo>
                  <a:close/>
                </a:path>
              </a:pathLst>
            </a:custGeom>
            <a:solidFill>
              <a:srgbClr val="FF9999"/>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31766" name="Freeform 22">
              <a:extLst>
                <a:ext uri="{FF2B5EF4-FFF2-40B4-BE49-F238E27FC236}">
                  <a16:creationId xmlns:a16="http://schemas.microsoft.com/office/drawing/2014/main" id="{6D527E0B-21F1-4A77-B519-C486D411A7EF}"/>
                </a:ext>
              </a:extLst>
            </p:cNvPr>
            <p:cNvSpPr>
              <a:spLocks/>
            </p:cNvSpPr>
            <p:nvPr/>
          </p:nvSpPr>
          <p:spPr bwMode="hidden">
            <a:xfrm>
              <a:off x="3112" y="0"/>
              <a:ext cx="2514" cy="2534"/>
            </a:xfrm>
            <a:custGeom>
              <a:avLst/>
              <a:gdLst/>
              <a:ahLst/>
              <a:cxnLst>
                <a:cxn ang="0">
                  <a:pos x="0" y="0"/>
                </a:cxn>
                <a:cxn ang="0">
                  <a:pos x="2517" y="2536"/>
                </a:cxn>
                <a:cxn ang="0">
                  <a:pos x="2517" y="2536"/>
                </a:cxn>
                <a:cxn ang="0">
                  <a:pos x="66" y="0"/>
                </a:cxn>
                <a:cxn ang="0">
                  <a:pos x="0" y="0"/>
                </a:cxn>
                <a:cxn ang="0">
                  <a:pos x="0" y="0"/>
                </a:cxn>
              </a:cxnLst>
              <a:rect l="0" t="0" r="r" b="b"/>
              <a:pathLst>
                <a:path w="2517" h="2536">
                  <a:moveTo>
                    <a:pt x="0" y="0"/>
                  </a:moveTo>
                  <a:lnTo>
                    <a:pt x="2517" y="2536"/>
                  </a:lnTo>
                  <a:lnTo>
                    <a:pt x="2517" y="2536"/>
                  </a:lnTo>
                  <a:lnTo>
                    <a:pt x="66" y="0"/>
                  </a:lnTo>
                  <a:lnTo>
                    <a:pt x="0" y="0"/>
                  </a:lnTo>
                  <a:lnTo>
                    <a:pt x="0" y="0"/>
                  </a:lnTo>
                  <a:close/>
                </a:path>
              </a:pathLst>
            </a:custGeom>
            <a:gradFill rotWithShape="0">
              <a:gsLst>
                <a:gs pos="0">
                  <a:schemeClr val="bg1">
                    <a:gamma/>
                    <a:shade val="51373"/>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31767" name="Freeform 23">
              <a:extLst>
                <a:ext uri="{FF2B5EF4-FFF2-40B4-BE49-F238E27FC236}">
                  <a16:creationId xmlns:a16="http://schemas.microsoft.com/office/drawing/2014/main" id="{0A0B2924-6AA7-4651-98F0-D0070F3F6AE8}"/>
                </a:ext>
              </a:extLst>
            </p:cNvPr>
            <p:cNvSpPr>
              <a:spLocks/>
            </p:cNvSpPr>
            <p:nvPr/>
          </p:nvSpPr>
          <p:spPr bwMode="hidden">
            <a:xfrm>
              <a:off x="3488" y="0"/>
              <a:ext cx="2198" cy="2480"/>
            </a:xfrm>
            <a:custGeom>
              <a:avLst/>
              <a:gdLst/>
              <a:ahLst/>
              <a:cxnLst>
                <a:cxn ang="0">
                  <a:pos x="0" y="0"/>
                </a:cxn>
                <a:cxn ang="0">
                  <a:pos x="2188" y="2482"/>
                </a:cxn>
                <a:cxn ang="0">
                  <a:pos x="2200" y="2476"/>
                </a:cxn>
                <a:cxn ang="0">
                  <a:pos x="317" y="0"/>
                </a:cxn>
                <a:cxn ang="0">
                  <a:pos x="0" y="0"/>
                </a:cxn>
                <a:cxn ang="0">
                  <a:pos x="0" y="0"/>
                </a:cxn>
              </a:cxnLst>
              <a:rect l="0" t="0" r="r" b="b"/>
              <a:pathLst>
                <a:path w="2200" h="2482">
                  <a:moveTo>
                    <a:pt x="0" y="0"/>
                  </a:moveTo>
                  <a:lnTo>
                    <a:pt x="2188" y="2482"/>
                  </a:lnTo>
                  <a:lnTo>
                    <a:pt x="2200" y="2476"/>
                  </a:lnTo>
                  <a:lnTo>
                    <a:pt x="317" y="0"/>
                  </a:lnTo>
                  <a:lnTo>
                    <a:pt x="0" y="0"/>
                  </a:lnTo>
                  <a:lnTo>
                    <a:pt x="0" y="0"/>
                  </a:lnTo>
                  <a:close/>
                </a:path>
              </a:pathLst>
            </a:custGeom>
            <a:gradFill rotWithShape="0">
              <a:gsLst>
                <a:gs pos="0">
                  <a:schemeClr val="bg2">
                    <a:gamma/>
                    <a:shade val="78824"/>
                    <a:invGamma/>
                  </a:schemeClr>
                </a:gs>
                <a:gs pos="100000">
                  <a:schemeClr val="bg2"/>
                </a:gs>
              </a:gsLst>
              <a:lin ang="5400000" scaled="1"/>
            </a:gradFill>
            <a:ln w="9525" cap="flat" cmpd="sng">
              <a:noFill/>
              <a:prstDash val="solid"/>
              <a:round/>
              <a:headEnd type="none" w="med" len="med"/>
              <a:tailEnd type="none" w="med" len="med"/>
            </a:ln>
            <a:effectLst/>
          </p:spPr>
          <p:txBody>
            <a:bodyPr/>
            <a:lstStyle/>
            <a:p>
              <a:pPr>
                <a:defRPr/>
              </a:pPr>
              <a:endParaRPr lang="zh-CN" altLang="en-US" sz="1350">
                <a:latin typeface="Arial" charset="0"/>
              </a:endParaRPr>
            </a:p>
          </p:txBody>
        </p:sp>
        <p:sp>
          <p:nvSpPr>
            <p:cNvPr id="31768" name="Freeform 24">
              <a:extLst>
                <a:ext uri="{FF2B5EF4-FFF2-40B4-BE49-F238E27FC236}">
                  <a16:creationId xmlns:a16="http://schemas.microsoft.com/office/drawing/2014/main" id="{5EDEA1EE-BA84-4210-93EF-F01F54ACF5BE}"/>
                </a:ext>
              </a:extLst>
            </p:cNvPr>
            <p:cNvSpPr>
              <a:spLocks/>
            </p:cNvSpPr>
            <p:nvPr/>
          </p:nvSpPr>
          <p:spPr bwMode="hidden">
            <a:xfrm>
              <a:off x="5674" y="2474"/>
              <a:ext cx="84" cy="96"/>
            </a:xfrm>
            <a:custGeom>
              <a:avLst/>
              <a:gdLst/>
              <a:ahLst/>
              <a:cxnLst>
                <a:cxn ang="0">
                  <a:pos x="84" y="96"/>
                </a:cxn>
                <a:cxn ang="0">
                  <a:pos x="84" y="90"/>
                </a:cxn>
                <a:cxn ang="0">
                  <a:pos x="12" y="0"/>
                </a:cxn>
                <a:cxn ang="0">
                  <a:pos x="0" y="6"/>
                </a:cxn>
                <a:cxn ang="0">
                  <a:pos x="84" y="96"/>
                </a:cxn>
                <a:cxn ang="0">
                  <a:pos x="84" y="96"/>
                </a:cxn>
              </a:cxnLst>
              <a:rect l="0" t="0" r="r" b="b"/>
              <a:pathLst>
                <a:path w="84" h="96">
                  <a:moveTo>
                    <a:pt x="84" y="96"/>
                  </a:moveTo>
                  <a:lnTo>
                    <a:pt x="84" y="90"/>
                  </a:lnTo>
                  <a:lnTo>
                    <a:pt x="12" y="0"/>
                  </a:lnTo>
                  <a:lnTo>
                    <a:pt x="0" y="6"/>
                  </a:lnTo>
                  <a:lnTo>
                    <a:pt x="84" y="96"/>
                  </a:lnTo>
                  <a:lnTo>
                    <a:pt x="84" y="96"/>
                  </a:lnTo>
                  <a:close/>
                </a:path>
              </a:pathLst>
            </a:custGeom>
            <a:gradFill rotWithShape="0">
              <a:gsLst>
                <a:gs pos="0">
                  <a:schemeClr val="bg1"/>
                </a:gs>
                <a:gs pos="100000">
                  <a:schemeClr val="bg1">
                    <a:gamma/>
                    <a:tint val="90980"/>
                    <a:invGamma/>
                  </a:schemeClr>
                </a:gs>
              </a:gsLst>
              <a:lin ang="2700000" scaled="1"/>
            </a:gradFill>
            <a:ln w="9525">
              <a:noFill/>
              <a:round/>
              <a:headEnd/>
              <a:tailEnd/>
            </a:ln>
          </p:spPr>
          <p:txBody>
            <a:bodyPr/>
            <a:lstStyle/>
            <a:p>
              <a:pPr>
                <a:defRPr/>
              </a:pPr>
              <a:endParaRPr lang="zh-CN" altLang="en-US" sz="1350">
                <a:latin typeface="Arial" charset="0"/>
              </a:endParaRPr>
            </a:p>
          </p:txBody>
        </p:sp>
        <p:sp>
          <p:nvSpPr>
            <p:cNvPr id="1054" name="Freeform 25">
              <a:extLst>
                <a:ext uri="{FF2B5EF4-FFF2-40B4-BE49-F238E27FC236}">
                  <a16:creationId xmlns:a16="http://schemas.microsoft.com/office/drawing/2014/main" id="{2C0F9583-09C0-4B8E-87B3-6C3D6E7CAF77}"/>
                </a:ext>
              </a:extLst>
            </p:cNvPr>
            <p:cNvSpPr>
              <a:spLocks/>
            </p:cNvSpPr>
            <p:nvPr/>
          </p:nvSpPr>
          <p:spPr bwMode="hidden">
            <a:xfrm>
              <a:off x="5603" y="850"/>
              <a:ext cx="155" cy="516"/>
            </a:xfrm>
            <a:custGeom>
              <a:avLst/>
              <a:gdLst>
                <a:gd name="T0" fmla="*/ 155 w 155"/>
                <a:gd name="T1" fmla="*/ 516 h 516"/>
                <a:gd name="T2" fmla="*/ 155 w 155"/>
                <a:gd name="T3" fmla="*/ 204 h 516"/>
                <a:gd name="T4" fmla="*/ 77 w 155"/>
                <a:gd name="T5" fmla="*/ 0 h 516"/>
                <a:gd name="T6" fmla="*/ 0 w 155"/>
                <a:gd name="T7" fmla="*/ 192 h 516"/>
                <a:gd name="T8" fmla="*/ 155 w 155"/>
                <a:gd name="T9" fmla="*/ 516 h 516"/>
                <a:gd name="T10" fmla="*/ 155 w 155"/>
                <a:gd name="T11" fmla="*/ 516 h 51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55" h="516">
                  <a:moveTo>
                    <a:pt x="155" y="516"/>
                  </a:moveTo>
                  <a:lnTo>
                    <a:pt x="155" y="204"/>
                  </a:lnTo>
                  <a:lnTo>
                    <a:pt x="77" y="0"/>
                  </a:lnTo>
                  <a:lnTo>
                    <a:pt x="0" y="192"/>
                  </a:lnTo>
                  <a:lnTo>
                    <a:pt x="155" y="516"/>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31770" name="Freeform 26">
              <a:extLst>
                <a:ext uri="{FF2B5EF4-FFF2-40B4-BE49-F238E27FC236}">
                  <a16:creationId xmlns:a16="http://schemas.microsoft.com/office/drawing/2014/main" id="{56FD24A9-B5D7-4BFB-8454-8DF50350A213}"/>
                </a:ext>
              </a:extLst>
            </p:cNvPr>
            <p:cNvSpPr>
              <a:spLocks/>
            </p:cNvSpPr>
            <p:nvPr/>
          </p:nvSpPr>
          <p:spPr bwMode="hidden">
            <a:xfrm>
              <a:off x="5107" y="0"/>
              <a:ext cx="573" cy="1042"/>
            </a:xfrm>
            <a:custGeom>
              <a:avLst/>
              <a:gdLst/>
              <a:ahLst/>
              <a:cxnLst>
                <a:cxn ang="0">
                  <a:pos x="0" y="0"/>
                </a:cxn>
                <a:cxn ang="0">
                  <a:pos x="497" y="1043"/>
                </a:cxn>
                <a:cxn ang="0">
                  <a:pos x="574" y="851"/>
                </a:cxn>
                <a:cxn ang="0">
                  <a:pos x="251" y="0"/>
                </a:cxn>
                <a:cxn ang="0">
                  <a:pos x="0" y="0"/>
                </a:cxn>
                <a:cxn ang="0">
                  <a:pos x="0" y="0"/>
                </a:cxn>
              </a:cxnLst>
              <a:rect l="0" t="0" r="r" b="b"/>
              <a:pathLst>
                <a:path w="574" h="1043">
                  <a:moveTo>
                    <a:pt x="0" y="0"/>
                  </a:moveTo>
                  <a:lnTo>
                    <a:pt x="497" y="1043"/>
                  </a:lnTo>
                  <a:lnTo>
                    <a:pt x="574" y="851"/>
                  </a:lnTo>
                  <a:lnTo>
                    <a:pt x="251" y="0"/>
                  </a:lnTo>
                  <a:lnTo>
                    <a:pt x="0" y="0"/>
                  </a:lnTo>
                  <a:lnTo>
                    <a:pt x="0" y="0"/>
                  </a:lnTo>
                  <a:close/>
                </a:path>
              </a:pathLst>
            </a:custGeom>
            <a:gradFill rotWithShape="0">
              <a:gsLst>
                <a:gs pos="0">
                  <a:schemeClr val="bg2">
                    <a:gamma/>
                    <a:shade val="66667"/>
                    <a:invGamma/>
                  </a:schemeClr>
                </a:gs>
                <a:gs pos="100000">
                  <a:schemeClr val="bg2"/>
                </a:gs>
              </a:gsLst>
              <a:lin ang="5400000" scaled="1"/>
            </a:gradFill>
            <a:ln w="9525">
              <a:noFill/>
              <a:round/>
              <a:headEnd/>
              <a:tailEnd/>
            </a:ln>
          </p:spPr>
          <p:txBody>
            <a:bodyPr/>
            <a:lstStyle/>
            <a:p>
              <a:pPr>
                <a:defRPr/>
              </a:pPr>
              <a:endParaRPr lang="zh-CN" altLang="en-US" sz="1350">
                <a:latin typeface="Arial" charset="0"/>
              </a:endParaRPr>
            </a:p>
          </p:txBody>
        </p:sp>
        <p:sp>
          <p:nvSpPr>
            <p:cNvPr id="31771" name="Freeform 27">
              <a:extLst>
                <a:ext uri="{FF2B5EF4-FFF2-40B4-BE49-F238E27FC236}">
                  <a16:creationId xmlns:a16="http://schemas.microsoft.com/office/drawing/2014/main" id="{4CD8D7A0-F692-4227-8F25-767EABAFA9C5}"/>
                </a:ext>
              </a:extLst>
            </p:cNvPr>
            <p:cNvSpPr>
              <a:spLocks/>
            </p:cNvSpPr>
            <p:nvPr/>
          </p:nvSpPr>
          <p:spPr bwMode="hidden">
            <a:xfrm>
              <a:off x="5411" y="0"/>
              <a:ext cx="341" cy="796"/>
            </a:xfrm>
            <a:custGeom>
              <a:avLst/>
              <a:gdLst/>
              <a:ahLst/>
              <a:cxnLst>
                <a:cxn ang="0">
                  <a:pos x="144" y="0"/>
                </a:cxn>
                <a:cxn ang="0">
                  <a:pos x="0" y="0"/>
                </a:cxn>
                <a:cxn ang="0">
                  <a:pos x="287" y="797"/>
                </a:cxn>
                <a:cxn ang="0">
                  <a:pos x="341" y="653"/>
                </a:cxn>
                <a:cxn ang="0">
                  <a:pos x="144" y="0"/>
                </a:cxn>
                <a:cxn ang="0">
                  <a:pos x="144" y="0"/>
                </a:cxn>
              </a:cxnLst>
              <a:rect l="0" t="0" r="r" b="b"/>
              <a:pathLst>
                <a:path w="341" h="797">
                  <a:moveTo>
                    <a:pt x="144" y="0"/>
                  </a:moveTo>
                  <a:lnTo>
                    <a:pt x="0" y="0"/>
                  </a:lnTo>
                  <a:lnTo>
                    <a:pt x="287" y="797"/>
                  </a:lnTo>
                  <a:lnTo>
                    <a:pt x="341" y="653"/>
                  </a:lnTo>
                  <a:lnTo>
                    <a:pt x="144" y="0"/>
                  </a:lnTo>
                  <a:lnTo>
                    <a:pt x="144" y="0"/>
                  </a:lnTo>
                  <a:close/>
                </a:path>
              </a:pathLst>
            </a:custGeom>
            <a:gradFill rotWithShape="0">
              <a:gsLst>
                <a:gs pos="0">
                  <a:schemeClr val="bg2">
                    <a:gamma/>
                    <a:shade val="69804"/>
                    <a:invGamma/>
                  </a:schemeClr>
                </a:gs>
                <a:gs pos="100000">
                  <a:schemeClr val="bg2"/>
                </a:gs>
              </a:gsLst>
              <a:lin ang="5400000" scaled="1"/>
            </a:gradFill>
            <a:ln w="9525">
              <a:noFill/>
              <a:round/>
              <a:headEnd/>
              <a:tailEnd/>
            </a:ln>
          </p:spPr>
          <p:txBody>
            <a:bodyPr/>
            <a:lstStyle/>
            <a:p>
              <a:pPr>
                <a:defRPr/>
              </a:pPr>
              <a:endParaRPr lang="zh-CN" altLang="en-US" sz="1350">
                <a:latin typeface="Arial" charset="0"/>
              </a:endParaRPr>
            </a:p>
          </p:txBody>
        </p:sp>
        <p:sp>
          <p:nvSpPr>
            <p:cNvPr id="1057" name="Freeform 28">
              <a:extLst>
                <a:ext uri="{FF2B5EF4-FFF2-40B4-BE49-F238E27FC236}">
                  <a16:creationId xmlns:a16="http://schemas.microsoft.com/office/drawing/2014/main" id="{C0D4D1FF-A084-4133-BFEC-F141ED02E385}"/>
                </a:ext>
              </a:extLst>
            </p:cNvPr>
            <p:cNvSpPr>
              <a:spLocks/>
            </p:cNvSpPr>
            <p:nvPr/>
          </p:nvSpPr>
          <p:spPr bwMode="hidden">
            <a:xfrm>
              <a:off x="5698" y="653"/>
              <a:ext cx="60" cy="311"/>
            </a:xfrm>
            <a:custGeom>
              <a:avLst/>
              <a:gdLst>
                <a:gd name="T0" fmla="*/ 0 w 60"/>
                <a:gd name="T1" fmla="*/ 144 h 312"/>
                <a:gd name="T2" fmla="*/ 60 w 60"/>
                <a:gd name="T3" fmla="*/ 307 h 312"/>
                <a:gd name="T4" fmla="*/ 60 w 60"/>
                <a:gd name="T5" fmla="*/ 6 h 312"/>
                <a:gd name="T6" fmla="*/ 54 w 60"/>
                <a:gd name="T7" fmla="*/ 0 h 312"/>
                <a:gd name="T8" fmla="*/ 0 w 60"/>
                <a:gd name="T9" fmla="*/ 144 h 312"/>
                <a:gd name="T10" fmla="*/ 0 w 60"/>
                <a:gd name="T11" fmla="*/ 144 h 31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0" h="312">
                  <a:moveTo>
                    <a:pt x="0" y="144"/>
                  </a:moveTo>
                  <a:lnTo>
                    <a:pt x="60" y="312"/>
                  </a:lnTo>
                  <a:lnTo>
                    <a:pt x="60" y="6"/>
                  </a:lnTo>
                  <a:lnTo>
                    <a:pt x="54" y="0"/>
                  </a:lnTo>
                  <a:lnTo>
                    <a:pt x="0" y="144"/>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31773" name="Freeform 29">
              <a:extLst>
                <a:ext uri="{FF2B5EF4-FFF2-40B4-BE49-F238E27FC236}">
                  <a16:creationId xmlns:a16="http://schemas.microsoft.com/office/drawing/2014/main" id="{D7CADE80-F928-45DB-BA68-C0F3CC0D236F}"/>
                </a:ext>
              </a:extLst>
            </p:cNvPr>
            <p:cNvSpPr>
              <a:spLocks/>
            </p:cNvSpPr>
            <p:nvPr/>
          </p:nvSpPr>
          <p:spPr bwMode="hidden">
            <a:xfrm>
              <a:off x="2" y="1601"/>
              <a:ext cx="5752" cy="1864"/>
            </a:xfrm>
            <a:custGeom>
              <a:avLst/>
              <a:gdLst/>
              <a:ahLst/>
              <a:cxnLst>
                <a:cxn ang="0">
                  <a:pos x="0" y="371"/>
                </a:cxn>
                <a:cxn ang="0">
                  <a:pos x="5740" y="1864"/>
                </a:cxn>
                <a:cxn ang="0">
                  <a:pos x="5740" y="1834"/>
                </a:cxn>
                <a:cxn ang="0">
                  <a:pos x="0" y="0"/>
                </a:cxn>
                <a:cxn ang="0">
                  <a:pos x="0" y="371"/>
                </a:cxn>
                <a:cxn ang="0">
                  <a:pos x="0" y="371"/>
                </a:cxn>
              </a:cxnLst>
              <a:rect l="0" t="0" r="r" b="b"/>
              <a:pathLst>
                <a:path w="5740" h="1864">
                  <a:moveTo>
                    <a:pt x="0" y="371"/>
                  </a:moveTo>
                  <a:lnTo>
                    <a:pt x="5740" y="1864"/>
                  </a:lnTo>
                  <a:lnTo>
                    <a:pt x="5740" y="1834"/>
                  </a:lnTo>
                  <a:lnTo>
                    <a:pt x="0" y="0"/>
                  </a:lnTo>
                  <a:lnTo>
                    <a:pt x="0" y="371"/>
                  </a:lnTo>
                  <a:lnTo>
                    <a:pt x="0" y="371"/>
                  </a:lnTo>
                  <a:close/>
                </a:path>
              </a:pathLst>
            </a:custGeom>
            <a:gradFill rotWithShape="0">
              <a:gsLst>
                <a:gs pos="0">
                  <a:schemeClr val="bg1">
                    <a:gamma/>
                    <a:shade val="63529"/>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1059" name="Freeform 30">
              <a:extLst>
                <a:ext uri="{FF2B5EF4-FFF2-40B4-BE49-F238E27FC236}">
                  <a16:creationId xmlns:a16="http://schemas.microsoft.com/office/drawing/2014/main" id="{5D47A05E-2F2B-4FA3-A909-1AA389B8CD77}"/>
                </a:ext>
              </a:extLst>
            </p:cNvPr>
            <p:cNvSpPr>
              <a:spLocks/>
            </p:cNvSpPr>
            <p:nvPr/>
          </p:nvSpPr>
          <p:spPr bwMode="hidden">
            <a:xfrm>
              <a:off x="5754" y="3483"/>
              <a:ext cx="6" cy="6"/>
            </a:xfrm>
            <a:custGeom>
              <a:avLst/>
              <a:gdLst>
                <a:gd name="T0" fmla="*/ 6 w 6"/>
                <a:gd name="T1" fmla="*/ 6 h 6"/>
                <a:gd name="T2" fmla="*/ 0 w 6"/>
                <a:gd name="T3" fmla="*/ 0 h 6"/>
                <a:gd name="T4" fmla="*/ 0 w 6"/>
                <a:gd name="T5" fmla="*/ 6 h 6"/>
                <a:gd name="T6" fmla="*/ 6 w 6"/>
                <a:gd name="T7" fmla="*/ 6 h 6"/>
                <a:gd name="T8" fmla="*/ 6 w 6"/>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 h="6">
                  <a:moveTo>
                    <a:pt x="6" y="6"/>
                  </a:moveTo>
                  <a:lnTo>
                    <a:pt x="0" y="0"/>
                  </a:lnTo>
                  <a:lnTo>
                    <a:pt x="0" y="6"/>
                  </a:lnTo>
                  <a:lnTo>
                    <a:pt x="6" y="6"/>
                  </a:lnTo>
                  <a:close/>
                </a:path>
              </a:pathLst>
            </a:custGeom>
            <a:solidFill>
              <a:srgbClr val="18FF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sz="1350"/>
            </a:p>
          </p:txBody>
        </p:sp>
        <p:sp>
          <p:nvSpPr>
            <p:cNvPr id="31775" name="Freeform 31">
              <a:extLst>
                <a:ext uri="{FF2B5EF4-FFF2-40B4-BE49-F238E27FC236}">
                  <a16:creationId xmlns:a16="http://schemas.microsoft.com/office/drawing/2014/main" id="{C1348BC3-31E7-4AF7-99B0-A27B605B6DF1}"/>
                </a:ext>
              </a:extLst>
            </p:cNvPr>
            <p:cNvSpPr>
              <a:spLocks/>
            </p:cNvSpPr>
            <p:nvPr/>
          </p:nvSpPr>
          <p:spPr bwMode="hidden">
            <a:xfrm>
              <a:off x="2" y="2152"/>
              <a:ext cx="5752" cy="1337"/>
            </a:xfrm>
            <a:custGeom>
              <a:avLst/>
              <a:gdLst/>
              <a:ahLst/>
              <a:cxnLst>
                <a:cxn ang="0">
                  <a:pos x="0" y="366"/>
                </a:cxn>
                <a:cxn ang="0">
                  <a:pos x="5740" y="1337"/>
                </a:cxn>
                <a:cxn ang="0">
                  <a:pos x="5740" y="1331"/>
                </a:cxn>
                <a:cxn ang="0">
                  <a:pos x="0" y="0"/>
                </a:cxn>
                <a:cxn ang="0">
                  <a:pos x="0" y="366"/>
                </a:cxn>
                <a:cxn ang="0">
                  <a:pos x="0" y="366"/>
                </a:cxn>
              </a:cxnLst>
              <a:rect l="0" t="0" r="r" b="b"/>
              <a:pathLst>
                <a:path w="5740" h="1337">
                  <a:moveTo>
                    <a:pt x="0" y="366"/>
                  </a:moveTo>
                  <a:lnTo>
                    <a:pt x="5740" y="1337"/>
                  </a:lnTo>
                  <a:lnTo>
                    <a:pt x="5740" y="1331"/>
                  </a:lnTo>
                  <a:lnTo>
                    <a:pt x="0" y="0"/>
                  </a:lnTo>
                  <a:lnTo>
                    <a:pt x="0" y="366"/>
                  </a:lnTo>
                  <a:lnTo>
                    <a:pt x="0" y="366"/>
                  </a:lnTo>
                  <a:close/>
                </a:path>
              </a:pathLst>
            </a:custGeom>
            <a:gradFill rotWithShape="0">
              <a:gsLst>
                <a:gs pos="0">
                  <a:schemeClr val="bg1">
                    <a:gamma/>
                    <a:shade val="60784"/>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31776" name="Freeform 32">
              <a:extLst>
                <a:ext uri="{FF2B5EF4-FFF2-40B4-BE49-F238E27FC236}">
                  <a16:creationId xmlns:a16="http://schemas.microsoft.com/office/drawing/2014/main" id="{5FB8DC24-ED78-4A55-8E35-657E62D2D19E}"/>
                </a:ext>
              </a:extLst>
            </p:cNvPr>
            <p:cNvSpPr>
              <a:spLocks/>
            </p:cNvSpPr>
            <p:nvPr/>
          </p:nvSpPr>
          <p:spPr bwMode="hidden">
            <a:xfrm>
              <a:off x="2" y="3177"/>
              <a:ext cx="5752" cy="414"/>
            </a:xfrm>
            <a:custGeom>
              <a:avLst/>
              <a:gdLst/>
              <a:ahLst/>
              <a:cxnLst>
                <a:cxn ang="0">
                  <a:pos x="0" y="48"/>
                </a:cxn>
                <a:cxn ang="0">
                  <a:pos x="5740" y="414"/>
                </a:cxn>
                <a:cxn ang="0">
                  <a:pos x="5740" y="402"/>
                </a:cxn>
                <a:cxn ang="0">
                  <a:pos x="0" y="0"/>
                </a:cxn>
                <a:cxn ang="0">
                  <a:pos x="0" y="48"/>
                </a:cxn>
                <a:cxn ang="0">
                  <a:pos x="0" y="48"/>
                </a:cxn>
              </a:cxnLst>
              <a:rect l="0" t="0" r="r" b="b"/>
              <a:pathLst>
                <a:path w="5740" h="414">
                  <a:moveTo>
                    <a:pt x="0" y="48"/>
                  </a:moveTo>
                  <a:lnTo>
                    <a:pt x="5740" y="414"/>
                  </a:lnTo>
                  <a:lnTo>
                    <a:pt x="5740" y="402"/>
                  </a:lnTo>
                  <a:lnTo>
                    <a:pt x="0" y="0"/>
                  </a:lnTo>
                  <a:lnTo>
                    <a:pt x="0" y="48"/>
                  </a:lnTo>
                  <a:lnTo>
                    <a:pt x="0" y="48"/>
                  </a:lnTo>
                  <a:close/>
                </a:path>
              </a:pathLst>
            </a:custGeom>
            <a:gradFill rotWithShape="0">
              <a:gsLst>
                <a:gs pos="0">
                  <a:schemeClr val="bg1">
                    <a:gamma/>
                    <a:shade val="84706"/>
                    <a:invGamma/>
                  </a:schemeClr>
                </a:gs>
                <a:gs pos="100000">
                  <a:schemeClr val="bg1"/>
                </a:gs>
              </a:gsLst>
              <a:lin ang="0" scaled="1"/>
            </a:gradFill>
            <a:ln w="9525">
              <a:noFill/>
              <a:round/>
              <a:headEnd/>
              <a:tailEnd/>
            </a:ln>
          </p:spPr>
          <p:txBody>
            <a:bodyPr/>
            <a:lstStyle/>
            <a:p>
              <a:pPr>
                <a:defRPr/>
              </a:pPr>
              <a:endParaRPr lang="zh-CN" altLang="en-US" sz="1350">
                <a:latin typeface="Arial" charset="0"/>
              </a:endParaRPr>
            </a:p>
          </p:txBody>
        </p:sp>
        <p:sp>
          <p:nvSpPr>
            <p:cNvPr id="31777" name="Freeform 33">
              <a:extLst>
                <a:ext uri="{FF2B5EF4-FFF2-40B4-BE49-F238E27FC236}">
                  <a16:creationId xmlns:a16="http://schemas.microsoft.com/office/drawing/2014/main" id="{4906BC8D-47BC-4D10-8BBA-115050C01BE1}"/>
                </a:ext>
              </a:extLst>
            </p:cNvPr>
            <p:cNvSpPr>
              <a:spLocks/>
            </p:cNvSpPr>
            <p:nvPr/>
          </p:nvSpPr>
          <p:spPr bwMode="hidden">
            <a:xfrm>
              <a:off x="1297" y="0"/>
              <a:ext cx="4457" cy="3177"/>
            </a:xfrm>
            <a:custGeom>
              <a:avLst/>
              <a:gdLst/>
              <a:ahLst/>
              <a:cxnLst>
                <a:cxn ang="0">
                  <a:pos x="0" y="0"/>
                </a:cxn>
                <a:cxn ang="0">
                  <a:pos x="4448" y="3177"/>
                </a:cxn>
                <a:cxn ang="0">
                  <a:pos x="4448" y="3153"/>
                </a:cxn>
                <a:cxn ang="0">
                  <a:pos x="125" y="0"/>
                </a:cxn>
                <a:cxn ang="0">
                  <a:pos x="0" y="0"/>
                </a:cxn>
                <a:cxn ang="0">
                  <a:pos x="0" y="0"/>
                </a:cxn>
              </a:cxnLst>
              <a:rect l="0" t="0" r="r" b="b"/>
              <a:pathLst>
                <a:path w="4448" h="3177">
                  <a:moveTo>
                    <a:pt x="0" y="0"/>
                  </a:moveTo>
                  <a:lnTo>
                    <a:pt x="4448" y="3177"/>
                  </a:lnTo>
                  <a:lnTo>
                    <a:pt x="4448" y="3153"/>
                  </a:lnTo>
                  <a:lnTo>
                    <a:pt x="125" y="0"/>
                  </a:lnTo>
                  <a:lnTo>
                    <a:pt x="0" y="0"/>
                  </a:lnTo>
                  <a:lnTo>
                    <a:pt x="0" y="0"/>
                  </a:lnTo>
                  <a:close/>
                </a:path>
              </a:pathLst>
            </a:custGeom>
            <a:gradFill rotWithShape="0">
              <a:gsLst>
                <a:gs pos="0">
                  <a:schemeClr val="bg1">
                    <a:gamma/>
                    <a:shade val="48627"/>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31778" name="Freeform 34">
              <a:extLst>
                <a:ext uri="{FF2B5EF4-FFF2-40B4-BE49-F238E27FC236}">
                  <a16:creationId xmlns:a16="http://schemas.microsoft.com/office/drawing/2014/main" id="{5DCD4E3D-088A-4821-A91C-80C03D84003C}"/>
                </a:ext>
              </a:extLst>
            </p:cNvPr>
            <p:cNvSpPr>
              <a:spLocks/>
            </p:cNvSpPr>
            <p:nvPr/>
          </p:nvSpPr>
          <p:spPr bwMode="hidden">
            <a:xfrm>
              <a:off x="3321" y="0"/>
              <a:ext cx="2433" cy="2614"/>
            </a:xfrm>
            <a:custGeom>
              <a:avLst/>
              <a:gdLst/>
              <a:ahLst/>
              <a:cxnLst>
                <a:cxn ang="0">
                  <a:pos x="0" y="0"/>
                </a:cxn>
                <a:cxn ang="0">
                  <a:pos x="2428" y="2614"/>
                </a:cxn>
                <a:cxn ang="0">
                  <a:pos x="2428" y="2608"/>
                </a:cxn>
                <a:cxn ang="0">
                  <a:pos x="66" y="0"/>
                </a:cxn>
                <a:cxn ang="0">
                  <a:pos x="0" y="0"/>
                </a:cxn>
                <a:cxn ang="0">
                  <a:pos x="0" y="0"/>
                </a:cxn>
              </a:cxnLst>
              <a:rect l="0" t="0" r="r" b="b"/>
              <a:pathLst>
                <a:path w="2428" h="2614">
                  <a:moveTo>
                    <a:pt x="0" y="0"/>
                  </a:moveTo>
                  <a:lnTo>
                    <a:pt x="2428" y="2614"/>
                  </a:lnTo>
                  <a:lnTo>
                    <a:pt x="2428" y="2608"/>
                  </a:lnTo>
                  <a:lnTo>
                    <a:pt x="66" y="0"/>
                  </a:lnTo>
                  <a:lnTo>
                    <a:pt x="0" y="0"/>
                  </a:lnTo>
                  <a:lnTo>
                    <a:pt x="0" y="0"/>
                  </a:lnTo>
                  <a:close/>
                </a:path>
              </a:pathLst>
            </a:custGeom>
            <a:gradFill rotWithShape="0">
              <a:gsLst>
                <a:gs pos="0">
                  <a:schemeClr val="bg1">
                    <a:gamma/>
                    <a:shade val="84706"/>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31779" name="Freeform 35">
              <a:extLst>
                <a:ext uri="{FF2B5EF4-FFF2-40B4-BE49-F238E27FC236}">
                  <a16:creationId xmlns:a16="http://schemas.microsoft.com/office/drawing/2014/main" id="{32BE455B-893D-424E-89DA-96277BF4A528}"/>
                </a:ext>
              </a:extLst>
            </p:cNvPr>
            <p:cNvSpPr>
              <a:spLocks/>
            </p:cNvSpPr>
            <p:nvPr/>
          </p:nvSpPr>
          <p:spPr bwMode="hidden">
            <a:xfrm>
              <a:off x="3950" y="0"/>
              <a:ext cx="1804" cy="2464"/>
            </a:xfrm>
            <a:custGeom>
              <a:avLst/>
              <a:gdLst/>
              <a:ahLst/>
              <a:cxnLst>
                <a:cxn ang="0">
                  <a:pos x="485" y="0"/>
                </a:cxn>
                <a:cxn ang="0">
                  <a:pos x="0" y="0"/>
                </a:cxn>
                <a:cxn ang="0">
                  <a:pos x="1800" y="2464"/>
                </a:cxn>
                <a:cxn ang="0">
                  <a:pos x="1800" y="2248"/>
                </a:cxn>
                <a:cxn ang="0">
                  <a:pos x="1794" y="2248"/>
                </a:cxn>
                <a:cxn ang="0">
                  <a:pos x="485" y="0"/>
                </a:cxn>
                <a:cxn ang="0">
                  <a:pos x="485" y="0"/>
                </a:cxn>
              </a:cxnLst>
              <a:rect l="0" t="0" r="r" b="b"/>
              <a:pathLst>
                <a:path w="1800" h="2464">
                  <a:moveTo>
                    <a:pt x="485" y="0"/>
                  </a:moveTo>
                  <a:lnTo>
                    <a:pt x="0" y="0"/>
                  </a:lnTo>
                  <a:lnTo>
                    <a:pt x="1800" y="2464"/>
                  </a:lnTo>
                  <a:lnTo>
                    <a:pt x="1800" y="2248"/>
                  </a:lnTo>
                  <a:lnTo>
                    <a:pt x="1794" y="2248"/>
                  </a:lnTo>
                  <a:lnTo>
                    <a:pt x="485" y="0"/>
                  </a:lnTo>
                  <a:lnTo>
                    <a:pt x="485" y="0"/>
                  </a:lnTo>
                  <a:close/>
                </a:path>
              </a:pathLst>
            </a:custGeom>
            <a:gradFill rotWithShape="0">
              <a:gsLst>
                <a:gs pos="0">
                  <a:schemeClr val="bg2">
                    <a:gamma/>
                    <a:shade val="78824"/>
                    <a:invGamma/>
                  </a:schemeClr>
                </a:gs>
                <a:gs pos="100000">
                  <a:schemeClr val="bg2"/>
                </a:gs>
              </a:gsLst>
              <a:lin ang="5400000" scaled="1"/>
            </a:gradFill>
            <a:ln w="9525">
              <a:noFill/>
              <a:round/>
              <a:headEnd/>
              <a:tailEnd/>
            </a:ln>
          </p:spPr>
          <p:txBody>
            <a:bodyPr/>
            <a:lstStyle/>
            <a:p>
              <a:pPr>
                <a:defRPr/>
              </a:pPr>
              <a:endParaRPr lang="zh-CN" altLang="en-US" sz="1350">
                <a:latin typeface="Arial" charset="0"/>
              </a:endParaRPr>
            </a:p>
          </p:txBody>
        </p:sp>
        <p:sp>
          <p:nvSpPr>
            <p:cNvPr id="31780" name="Freeform 36">
              <a:extLst>
                <a:ext uri="{FF2B5EF4-FFF2-40B4-BE49-F238E27FC236}">
                  <a16:creationId xmlns:a16="http://schemas.microsoft.com/office/drawing/2014/main" id="{7C453A5D-906F-4C4A-9BE1-609E32BAB563}"/>
                </a:ext>
              </a:extLst>
            </p:cNvPr>
            <p:cNvSpPr>
              <a:spLocks/>
            </p:cNvSpPr>
            <p:nvPr/>
          </p:nvSpPr>
          <p:spPr bwMode="hidden">
            <a:xfrm>
              <a:off x="4519" y="0"/>
              <a:ext cx="1235" cy="2074"/>
            </a:xfrm>
            <a:custGeom>
              <a:avLst/>
              <a:gdLst/>
              <a:ahLst/>
              <a:cxnLst>
                <a:cxn ang="0">
                  <a:pos x="0" y="0"/>
                </a:cxn>
                <a:cxn ang="0">
                  <a:pos x="1232" y="2074"/>
                </a:cxn>
                <a:cxn ang="0">
                  <a:pos x="1232" y="2038"/>
                </a:cxn>
                <a:cxn ang="0">
                  <a:pos x="42" y="0"/>
                </a:cxn>
                <a:cxn ang="0">
                  <a:pos x="0" y="0"/>
                </a:cxn>
                <a:cxn ang="0">
                  <a:pos x="0" y="0"/>
                </a:cxn>
              </a:cxnLst>
              <a:rect l="0" t="0" r="r" b="b"/>
              <a:pathLst>
                <a:path w="1232" h="2074">
                  <a:moveTo>
                    <a:pt x="0" y="0"/>
                  </a:moveTo>
                  <a:lnTo>
                    <a:pt x="1232" y="2074"/>
                  </a:lnTo>
                  <a:lnTo>
                    <a:pt x="1232" y="2038"/>
                  </a:lnTo>
                  <a:lnTo>
                    <a:pt x="42" y="0"/>
                  </a:lnTo>
                  <a:lnTo>
                    <a:pt x="0" y="0"/>
                  </a:lnTo>
                  <a:lnTo>
                    <a:pt x="0" y="0"/>
                  </a:lnTo>
                  <a:close/>
                </a:path>
              </a:pathLst>
            </a:custGeom>
            <a:gradFill rotWithShape="0">
              <a:gsLst>
                <a:gs pos="0">
                  <a:schemeClr val="bg1">
                    <a:gamma/>
                    <a:shade val="57647"/>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31781" name="Freeform 37">
              <a:extLst>
                <a:ext uri="{FF2B5EF4-FFF2-40B4-BE49-F238E27FC236}">
                  <a16:creationId xmlns:a16="http://schemas.microsoft.com/office/drawing/2014/main" id="{D33A7FA1-5391-4025-B59E-5EF31D3AFB4C}"/>
                </a:ext>
              </a:extLst>
            </p:cNvPr>
            <p:cNvSpPr>
              <a:spLocks/>
            </p:cNvSpPr>
            <p:nvPr/>
          </p:nvSpPr>
          <p:spPr bwMode="hidden">
            <a:xfrm>
              <a:off x="4694" y="0"/>
              <a:ext cx="1060" cy="1936"/>
            </a:xfrm>
            <a:custGeom>
              <a:avLst/>
              <a:gdLst/>
              <a:ahLst/>
              <a:cxnLst>
                <a:cxn ang="0">
                  <a:pos x="0" y="0"/>
                </a:cxn>
                <a:cxn ang="0">
                  <a:pos x="1058" y="1936"/>
                </a:cxn>
                <a:cxn ang="0">
                  <a:pos x="1058" y="1930"/>
                </a:cxn>
                <a:cxn ang="0">
                  <a:pos x="54" y="0"/>
                </a:cxn>
                <a:cxn ang="0">
                  <a:pos x="0" y="0"/>
                </a:cxn>
                <a:cxn ang="0">
                  <a:pos x="0" y="0"/>
                </a:cxn>
              </a:cxnLst>
              <a:rect l="0" t="0" r="r" b="b"/>
              <a:pathLst>
                <a:path w="1058" h="1936">
                  <a:moveTo>
                    <a:pt x="0" y="0"/>
                  </a:moveTo>
                  <a:lnTo>
                    <a:pt x="1058" y="1936"/>
                  </a:lnTo>
                  <a:lnTo>
                    <a:pt x="1058" y="1930"/>
                  </a:lnTo>
                  <a:lnTo>
                    <a:pt x="54" y="0"/>
                  </a:lnTo>
                  <a:lnTo>
                    <a:pt x="0" y="0"/>
                  </a:lnTo>
                  <a:lnTo>
                    <a:pt x="0" y="0"/>
                  </a:lnTo>
                  <a:close/>
                </a:path>
              </a:pathLst>
            </a:custGeom>
            <a:gradFill rotWithShape="0">
              <a:gsLst>
                <a:gs pos="0">
                  <a:schemeClr val="bg1">
                    <a:gamma/>
                    <a:shade val="72549"/>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sp>
          <p:nvSpPr>
            <p:cNvPr id="31782" name="Freeform 38">
              <a:extLst>
                <a:ext uri="{FF2B5EF4-FFF2-40B4-BE49-F238E27FC236}">
                  <a16:creationId xmlns:a16="http://schemas.microsoft.com/office/drawing/2014/main" id="{58A0CFE0-A70E-4242-813D-8E8423B6B541}"/>
                </a:ext>
              </a:extLst>
            </p:cNvPr>
            <p:cNvSpPr>
              <a:spLocks/>
            </p:cNvSpPr>
            <p:nvPr/>
          </p:nvSpPr>
          <p:spPr bwMode="hidden">
            <a:xfrm>
              <a:off x="4981" y="0"/>
              <a:ext cx="773" cy="1487"/>
            </a:xfrm>
            <a:custGeom>
              <a:avLst/>
              <a:gdLst/>
              <a:ahLst/>
              <a:cxnLst>
                <a:cxn ang="0">
                  <a:pos x="771" y="1433"/>
                </a:cxn>
                <a:cxn ang="0">
                  <a:pos x="42" y="0"/>
                </a:cxn>
                <a:cxn ang="0">
                  <a:pos x="0" y="0"/>
                </a:cxn>
                <a:cxn ang="0">
                  <a:pos x="771" y="1487"/>
                </a:cxn>
                <a:cxn ang="0">
                  <a:pos x="771" y="1433"/>
                </a:cxn>
                <a:cxn ang="0">
                  <a:pos x="771" y="1433"/>
                </a:cxn>
              </a:cxnLst>
              <a:rect l="0" t="0" r="r" b="b"/>
              <a:pathLst>
                <a:path w="771" h="1487">
                  <a:moveTo>
                    <a:pt x="771" y="1433"/>
                  </a:moveTo>
                  <a:lnTo>
                    <a:pt x="42" y="0"/>
                  </a:lnTo>
                  <a:lnTo>
                    <a:pt x="0" y="0"/>
                  </a:lnTo>
                  <a:lnTo>
                    <a:pt x="771" y="1487"/>
                  </a:lnTo>
                  <a:lnTo>
                    <a:pt x="771" y="1433"/>
                  </a:lnTo>
                  <a:lnTo>
                    <a:pt x="771" y="1433"/>
                  </a:lnTo>
                  <a:close/>
                </a:path>
              </a:pathLst>
            </a:custGeom>
            <a:gradFill rotWithShape="0">
              <a:gsLst>
                <a:gs pos="0">
                  <a:schemeClr val="bg1">
                    <a:gamma/>
                    <a:shade val="78824"/>
                    <a:invGamma/>
                  </a:schemeClr>
                </a:gs>
                <a:gs pos="100000">
                  <a:schemeClr val="bg1"/>
                </a:gs>
              </a:gsLst>
              <a:lin ang="2700000" scaled="1"/>
            </a:gradFill>
            <a:ln w="9525">
              <a:noFill/>
              <a:round/>
              <a:headEnd/>
              <a:tailEnd/>
            </a:ln>
          </p:spPr>
          <p:txBody>
            <a:bodyPr/>
            <a:lstStyle/>
            <a:p>
              <a:pPr>
                <a:defRPr/>
              </a:pPr>
              <a:endParaRPr lang="zh-CN" altLang="en-US" sz="1350">
                <a:latin typeface="Arial" charset="0"/>
              </a:endParaRPr>
            </a:p>
          </p:txBody>
        </p:sp>
        <p:grpSp>
          <p:nvGrpSpPr>
            <p:cNvPr id="1068" name="Group 39">
              <a:extLst>
                <a:ext uri="{FF2B5EF4-FFF2-40B4-BE49-F238E27FC236}">
                  <a16:creationId xmlns:a16="http://schemas.microsoft.com/office/drawing/2014/main" id="{DAFF72A4-D20C-4835-954F-D8C891AB8A00}"/>
                </a:ext>
              </a:extLst>
            </p:cNvPr>
            <p:cNvGrpSpPr>
              <a:grpSpLocks/>
            </p:cNvGrpSpPr>
            <p:nvPr userDrawn="1"/>
          </p:nvGrpSpPr>
          <p:grpSpPr bwMode="auto">
            <a:xfrm>
              <a:off x="0" y="1632"/>
              <a:ext cx="5758" cy="1858"/>
              <a:chOff x="0" y="1632"/>
              <a:chExt cx="5758" cy="1858"/>
            </a:xfrm>
          </p:grpSpPr>
          <p:sp>
            <p:nvSpPr>
              <p:cNvPr id="31784" name="Freeform 40">
                <a:extLst>
                  <a:ext uri="{FF2B5EF4-FFF2-40B4-BE49-F238E27FC236}">
                    <a16:creationId xmlns:a16="http://schemas.microsoft.com/office/drawing/2014/main" id="{8C7AC47D-FE18-4309-9785-72DE7BE1AA91}"/>
                  </a:ext>
                </a:extLst>
              </p:cNvPr>
              <p:cNvSpPr>
                <a:spLocks/>
              </p:cNvSpPr>
              <p:nvPr/>
            </p:nvSpPr>
            <p:spPr bwMode="hidden">
              <a:xfrm>
                <a:off x="0" y="1632"/>
                <a:ext cx="3670" cy="1313"/>
              </a:xfrm>
              <a:custGeom>
                <a:avLst/>
                <a:gdLst/>
                <a:ahLst/>
                <a:cxnLst>
                  <a:cxn ang="0">
                    <a:pos x="0" y="0"/>
                  </a:cxn>
                  <a:cxn ang="0">
                    <a:pos x="0" y="366"/>
                  </a:cxn>
                  <a:cxn ang="0">
                    <a:pos x="3635" y="1313"/>
                  </a:cxn>
                  <a:cxn ang="0">
                    <a:pos x="3647" y="1235"/>
                  </a:cxn>
                  <a:cxn ang="0">
                    <a:pos x="3659" y="1163"/>
                  </a:cxn>
                  <a:cxn ang="0">
                    <a:pos x="0" y="0"/>
                  </a:cxn>
                  <a:cxn ang="0">
                    <a:pos x="0" y="0"/>
                  </a:cxn>
                </a:cxnLst>
                <a:rect l="0" t="0" r="r" b="b"/>
                <a:pathLst>
                  <a:path w="3659" h="1313">
                    <a:moveTo>
                      <a:pt x="0" y="0"/>
                    </a:moveTo>
                    <a:lnTo>
                      <a:pt x="0" y="366"/>
                    </a:lnTo>
                    <a:lnTo>
                      <a:pt x="3635" y="1313"/>
                    </a:lnTo>
                    <a:lnTo>
                      <a:pt x="3647" y="1235"/>
                    </a:lnTo>
                    <a:lnTo>
                      <a:pt x="3659" y="1163"/>
                    </a:lnTo>
                    <a:lnTo>
                      <a:pt x="0" y="0"/>
                    </a:lnTo>
                    <a:lnTo>
                      <a:pt x="0" y="0"/>
                    </a:lnTo>
                    <a:close/>
                  </a:path>
                </a:pathLst>
              </a:custGeom>
              <a:gradFill rotWithShape="0">
                <a:gsLst>
                  <a:gs pos="0">
                    <a:schemeClr val="bg1">
                      <a:gamma/>
                      <a:shade val="72549"/>
                      <a:invGamma/>
                    </a:schemeClr>
                  </a:gs>
                  <a:gs pos="100000">
                    <a:schemeClr val="bg1"/>
                  </a:gs>
                </a:gsLst>
                <a:lin ang="0" scaled="1"/>
              </a:gradFill>
              <a:ln w="9525">
                <a:noFill/>
                <a:round/>
                <a:headEnd/>
                <a:tailEnd/>
              </a:ln>
            </p:spPr>
            <p:txBody>
              <a:bodyPr/>
              <a:lstStyle/>
              <a:p>
                <a:pPr>
                  <a:defRPr/>
                </a:pPr>
                <a:endParaRPr lang="zh-CN" altLang="en-US" sz="1350">
                  <a:latin typeface="Arial" charset="0"/>
                </a:endParaRPr>
              </a:p>
            </p:txBody>
          </p:sp>
          <p:sp>
            <p:nvSpPr>
              <p:cNvPr id="31785" name="Freeform 41">
                <a:extLst>
                  <a:ext uri="{FF2B5EF4-FFF2-40B4-BE49-F238E27FC236}">
                    <a16:creationId xmlns:a16="http://schemas.microsoft.com/office/drawing/2014/main" id="{AD3B07F9-BB3D-4A89-87C8-E5D33FF45D8E}"/>
                  </a:ext>
                </a:extLst>
              </p:cNvPr>
              <p:cNvSpPr>
                <a:spLocks/>
              </p:cNvSpPr>
              <p:nvPr/>
            </p:nvSpPr>
            <p:spPr bwMode="hidden">
              <a:xfrm>
                <a:off x="3646" y="2795"/>
                <a:ext cx="2112" cy="695"/>
              </a:xfrm>
              <a:custGeom>
                <a:avLst/>
                <a:gdLst/>
                <a:ahLst/>
                <a:cxnLst>
                  <a:cxn ang="0">
                    <a:pos x="2105" y="665"/>
                  </a:cxn>
                  <a:cxn ang="0">
                    <a:pos x="24" y="0"/>
                  </a:cxn>
                  <a:cxn ang="0">
                    <a:pos x="12" y="72"/>
                  </a:cxn>
                  <a:cxn ang="0">
                    <a:pos x="0" y="150"/>
                  </a:cxn>
                  <a:cxn ang="0">
                    <a:pos x="2105" y="695"/>
                  </a:cxn>
                  <a:cxn ang="0">
                    <a:pos x="2105" y="665"/>
                  </a:cxn>
                  <a:cxn ang="0">
                    <a:pos x="2105" y="665"/>
                  </a:cxn>
                </a:cxnLst>
                <a:rect l="0" t="0" r="r" b="b"/>
                <a:pathLst>
                  <a:path w="2105" h="695">
                    <a:moveTo>
                      <a:pt x="2105" y="665"/>
                    </a:moveTo>
                    <a:lnTo>
                      <a:pt x="24" y="0"/>
                    </a:lnTo>
                    <a:lnTo>
                      <a:pt x="12" y="72"/>
                    </a:lnTo>
                    <a:lnTo>
                      <a:pt x="0" y="150"/>
                    </a:lnTo>
                    <a:lnTo>
                      <a:pt x="2105" y="695"/>
                    </a:lnTo>
                    <a:lnTo>
                      <a:pt x="2105" y="665"/>
                    </a:lnTo>
                    <a:lnTo>
                      <a:pt x="2105" y="665"/>
                    </a:lnTo>
                    <a:close/>
                  </a:path>
                </a:pathLst>
              </a:custGeom>
              <a:gradFill rotWithShape="0">
                <a:gsLst>
                  <a:gs pos="0">
                    <a:schemeClr val="bg1"/>
                  </a:gs>
                  <a:gs pos="100000">
                    <a:schemeClr val="bg1">
                      <a:gamma/>
                      <a:tint val="90980"/>
                      <a:invGamma/>
                    </a:schemeClr>
                  </a:gs>
                </a:gsLst>
                <a:lin ang="0" scaled="1"/>
              </a:gradFill>
              <a:ln w="9525">
                <a:noFill/>
                <a:round/>
                <a:headEnd/>
                <a:tailEnd/>
              </a:ln>
            </p:spPr>
            <p:txBody>
              <a:bodyPr/>
              <a:lstStyle/>
              <a:p>
                <a:pPr>
                  <a:defRPr/>
                </a:pPr>
                <a:endParaRPr lang="zh-CN" altLang="en-US" sz="1350">
                  <a:latin typeface="Arial" charset="0"/>
                </a:endParaRPr>
              </a:p>
            </p:txBody>
          </p:sp>
        </p:grpSp>
      </p:grpSp>
      <p:sp>
        <p:nvSpPr>
          <p:cNvPr id="31786" name="Rectangle 42">
            <a:extLst>
              <a:ext uri="{FF2B5EF4-FFF2-40B4-BE49-F238E27FC236}">
                <a16:creationId xmlns:a16="http://schemas.microsoft.com/office/drawing/2014/main" id="{9EC00096-1150-486D-BF42-E86BCCFC68E8}"/>
              </a:ext>
            </a:extLst>
          </p:cNvPr>
          <p:cNvSpPr>
            <a:spLocks noGrp="1" noChangeArrowheads="1"/>
          </p:cNvSpPr>
          <p:nvPr>
            <p:ph type="title"/>
          </p:nvPr>
        </p:nvSpPr>
        <p:spPr bwMode="auto">
          <a:xfrm>
            <a:off x="457200" y="277813"/>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31787" name="Rectangle 43">
            <a:extLst>
              <a:ext uri="{FF2B5EF4-FFF2-40B4-BE49-F238E27FC236}">
                <a16:creationId xmlns:a16="http://schemas.microsoft.com/office/drawing/2014/main" id="{DA4DB769-83E5-4542-8575-D9DBB02994D1}"/>
              </a:ext>
            </a:extLst>
          </p:cNvPr>
          <p:cNvSpPr>
            <a:spLocks noGrp="1" noChangeArrowheads="1"/>
          </p:cNvSpPr>
          <p:nvPr>
            <p:ph type="body" idx="1"/>
          </p:nvPr>
        </p:nvSpPr>
        <p:spPr bwMode="auto">
          <a:xfrm>
            <a:off x="457200" y="1600202"/>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31788" name="Rectangle 44">
            <a:extLst>
              <a:ext uri="{FF2B5EF4-FFF2-40B4-BE49-F238E27FC236}">
                <a16:creationId xmlns:a16="http://schemas.microsoft.com/office/drawing/2014/main" id="{810DABFD-B22C-4EC8-80E4-23A38E96565D}"/>
              </a:ext>
            </a:extLst>
          </p:cNvPr>
          <p:cNvSpPr>
            <a:spLocks noGrp="1" noChangeArrowheads="1"/>
          </p:cNvSpPr>
          <p:nvPr>
            <p:ph type="dt" sz="half" idx="2"/>
          </p:nvPr>
        </p:nvSpPr>
        <p:spPr bwMode="auto">
          <a:xfrm>
            <a:off x="457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900">
                <a:effectLst>
                  <a:outerShdw blurRad="38100" dist="38100" dir="2700000" algn="tl">
                    <a:srgbClr val="000000"/>
                  </a:outerShdw>
                </a:effectLst>
                <a:latin typeface="Arial" charset="0"/>
                <a:ea typeface="宋体" pitchFamily="2" charset="-122"/>
              </a:defRPr>
            </a:lvl1pPr>
          </a:lstStyle>
          <a:p>
            <a:pPr>
              <a:defRPr/>
            </a:pPr>
            <a:endParaRPr lang="en-US" altLang="zh-CN"/>
          </a:p>
        </p:txBody>
      </p:sp>
      <p:sp>
        <p:nvSpPr>
          <p:cNvPr id="31789" name="Rectangle 45">
            <a:extLst>
              <a:ext uri="{FF2B5EF4-FFF2-40B4-BE49-F238E27FC236}">
                <a16:creationId xmlns:a16="http://schemas.microsoft.com/office/drawing/2014/main" id="{FDAEE8D5-E2DF-43A5-BFAE-AE471B750740}"/>
              </a:ext>
            </a:extLst>
          </p:cNvPr>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sz="900">
                <a:effectLst>
                  <a:outerShdw blurRad="38100" dist="38100" dir="2700000" algn="tl">
                    <a:srgbClr val="000000"/>
                  </a:outerShdw>
                </a:effectLst>
                <a:latin typeface="Arial" charset="0"/>
                <a:ea typeface="宋体" pitchFamily="2" charset="-122"/>
              </a:defRPr>
            </a:lvl1pPr>
          </a:lstStyle>
          <a:p>
            <a:pPr>
              <a:defRPr/>
            </a:pPr>
            <a:endParaRPr lang="en-US" altLang="zh-CN"/>
          </a:p>
        </p:txBody>
      </p:sp>
      <p:sp>
        <p:nvSpPr>
          <p:cNvPr id="31790" name="Rectangle 46">
            <a:extLst>
              <a:ext uri="{FF2B5EF4-FFF2-40B4-BE49-F238E27FC236}">
                <a16:creationId xmlns:a16="http://schemas.microsoft.com/office/drawing/2014/main" id="{DB573329-0483-44E0-B130-FF6A7DCED917}"/>
              </a:ext>
            </a:extLst>
          </p:cNvPr>
          <p:cNvSpPr>
            <a:spLocks noGrp="1" noChangeArrowheads="1"/>
          </p:cNvSpPr>
          <p:nvPr>
            <p:ph type="sldNum" sz="quarter" idx="4"/>
          </p:nvPr>
        </p:nvSpPr>
        <p:spPr bwMode="auto">
          <a:xfrm>
            <a:off x="6553200" y="6243638"/>
            <a:ext cx="2133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900">
                <a:effectLst>
                  <a:outerShdw blurRad="38100" dist="38100" dir="2700000" algn="tl">
                    <a:srgbClr val="000000"/>
                  </a:outerShdw>
                </a:effectLst>
                <a:ea typeface="宋体" panose="02010600030101010101" pitchFamily="2" charset="-122"/>
              </a:defRPr>
            </a:lvl1pPr>
          </a:lstStyle>
          <a:p>
            <a:pPr>
              <a:defRPr/>
            </a:pPr>
            <a:fld id="{94B13746-030E-4BE2-B4EA-02CA3E590641}" type="slidenum">
              <a:rPr lang="zh-CN" altLang="en-US"/>
              <a:pPr>
                <a:defRPr/>
              </a:pPr>
              <a:t>‹#›</a:t>
            </a:fld>
            <a:endParaRPr lang="en-US" altLang="zh-CN"/>
          </a:p>
        </p:txBody>
      </p:sp>
    </p:spTree>
    <p:extLst>
      <p:ext uri="{BB962C8B-B14F-4D97-AF65-F5344CB8AC3E}">
        <p14:creationId xmlns:p14="http://schemas.microsoft.com/office/powerpoint/2010/main" val="1188164520"/>
      </p:ext>
    </p:extLst>
  </p:cSld>
  <p:clrMap bg1="dk2" tx1="lt1" bg2="dk1" tx2="lt2" accent1="accent1" accent2="accent2" accent3="accent3" accent4="accent4" accent5="accent5" accent6="accent6" hlink="hlink" folHlink="folHlink"/>
  <p:sldLayoutIdLst>
    <p:sldLayoutId id="2147483794" r:id="rId1"/>
    <p:sldLayoutId id="2147483795" r:id="rId2"/>
    <p:sldLayoutId id="2147483796" r:id="rId3"/>
    <p:sldLayoutId id="2147483797" r:id="rId4"/>
    <p:sldLayoutId id="2147483798" r:id="rId5"/>
    <p:sldLayoutId id="2147483799" r:id="rId6"/>
    <p:sldLayoutId id="2147483800" r:id="rId7"/>
    <p:sldLayoutId id="2147483801" r:id="rId8"/>
    <p:sldLayoutId id="2147483802" r:id="rId9"/>
    <p:sldLayoutId id="2147483803" r:id="rId10"/>
    <p:sldLayoutId id="2147483804" r:id="rId11"/>
  </p:sldLayoutIdLst>
  <p:txStyles>
    <p:titleStyle>
      <a:lvl1pPr algn="ctr" rtl="0" eaLnBrk="0" fontAlgn="base" hangingPunct="0">
        <a:spcBef>
          <a:spcPct val="0"/>
        </a:spcBef>
        <a:spcAft>
          <a:spcPct val="0"/>
        </a:spcAft>
        <a:defRPr sz="33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3300">
          <a:solidFill>
            <a:schemeClr val="tx2"/>
          </a:solidFill>
          <a:effectLst>
            <a:outerShdw blurRad="38100" dist="38100" dir="2700000" algn="tl">
              <a:srgbClr val="000000"/>
            </a:outerShdw>
          </a:effectLst>
          <a:latin typeface="Arial" charset="0"/>
        </a:defRPr>
      </a:lvl2pPr>
      <a:lvl3pPr algn="ctr" rtl="0" eaLnBrk="0" fontAlgn="base" hangingPunct="0">
        <a:spcBef>
          <a:spcPct val="0"/>
        </a:spcBef>
        <a:spcAft>
          <a:spcPct val="0"/>
        </a:spcAft>
        <a:defRPr sz="3300">
          <a:solidFill>
            <a:schemeClr val="tx2"/>
          </a:solidFill>
          <a:effectLst>
            <a:outerShdw blurRad="38100" dist="38100" dir="2700000" algn="tl">
              <a:srgbClr val="000000"/>
            </a:outerShdw>
          </a:effectLst>
          <a:latin typeface="Arial" charset="0"/>
        </a:defRPr>
      </a:lvl3pPr>
      <a:lvl4pPr algn="ctr" rtl="0" eaLnBrk="0" fontAlgn="base" hangingPunct="0">
        <a:spcBef>
          <a:spcPct val="0"/>
        </a:spcBef>
        <a:spcAft>
          <a:spcPct val="0"/>
        </a:spcAft>
        <a:defRPr sz="3300">
          <a:solidFill>
            <a:schemeClr val="tx2"/>
          </a:solidFill>
          <a:effectLst>
            <a:outerShdw blurRad="38100" dist="38100" dir="2700000" algn="tl">
              <a:srgbClr val="000000"/>
            </a:outerShdw>
          </a:effectLst>
          <a:latin typeface="Arial" charset="0"/>
        </a:defRPr>
      </a:lvl4pPr>
      <a:lvl5pPr algn="ctr" rtl="0" eaLnBrk="0" fontAlgn="base" hangingPunct="0">
        <a:spcBef>
          <a:spcPct val="0"/>
        </a:spcBef>
        <a:spcAft>
          <a:spcPct val="0"/>
        </a:spcAft>
        <a:defRPr sz="3300">
          <a:solidFill>
            <a:schemeClr val="tx2"/>
          </a:solidFill>
          <a:effectLst>
            <a:outerShdw blurRad="38100" dist="38100" dir="2700000" algn="tl">
              <a:srgbClr val="000000"/>
            </a:outerShdw>
          </a:effectLst>
          <a:latin typeface="Arial" charset="0"/>
        </a:defRPr>
      </a:lvl5pPr>
      <a:lvl6pPr marL="342900" algn="ctr" rtl="0" fontAlgn="base">
        <a:spcBef>
          <a:spcPct val="0"/>
        </a:spcBef>
        <a:spcAft>
          <a:spcPct val="0"/>
        </a:spcAft>
        <a:defRPr sz="3300">
          <a:solidFill>
            <a:schemeClr val="tx2"/>
          </a:solidFill>
          <a:effectLst>
            <a:outerShdw blurRad="38100" dist="38100" dir="2700000" algn="tl">
              <a:srgbClr val="000000"/>
            </a:outerShdw>
          </a:effectLst>
          <a:latin typeface="Arial" charset="0"/>
        </a:defRPr>
      </a:lvl6pPr>
      <a:lvl7pPr marL="685800" algn="ctr" rtl="0" fontAlgn="base">
        <a:spcBef>
          <a:spcPct val="0"/>
        </a:spcBef>
        <a:spcAft>
          <a:spcPct val="0"/>
        </a:spcAft>
        <a:defRPr sz="3300">
          <a:solidFill>
            <a:schemeClr val="tx2"/>
          </a:solidFill>
          <a:effectLst>
            <a:outerShdw blurRad="38100" dist="38100" dir="2700000" algn="tl">
              <a:srgbClr val="000000"/>
            </a:outerShdw>
          </a:effectLst>
          <a:latin typeface="Arial" charset="0"/>
        </a:defRPr>
      </a:lvl7pPr>
      <a:lvl8pPr marL="1028700" algn="ctr" rtl="0" fontAlgn="base">
        <a:spcBef>
          <a:spcPct val="0"/>
        </a:spcBef>
        <a:spcAft>
          <a:spcPct val="0"/>
        </a:spcAft>
        <a:defRPr sz="3300">
          <a:solidFill>
            <a:schemeClr val="tx2"/>
          </a:solidFill>
          <a:effectLst>
            <a:outerShdw blurRad="38100" dist="38100" dir="2700000" algn="tl">
              <a:srgbClr val="000000"/>
            </a:outerShdw>
          </a:effectLst>
          <a:latin typeface="Arial" charset="0"/>
        </a:defRPr>
      </a:lvl8pPr>
      <a:lvl9pPr marL="1371600" algn="ctr" rtl="0" fontAlgn="base">
        <a:spcBef>
          <a:spcPct val="0"/>
        </a:spcBef>
        <a:spcAft>
          <a:spcPct val="0"/>
        </a:spcAft>
        <a:defRPr sz="3300">
          <a:solidFill>
            <a:schemeClr val="tx2"/>
          </a:solidFill>
          <a:effectLst>
            <a:outerShdw blurRad="38100" dist="38100" dir="2700000" algn="tl">
              <a:srgbClr val="000000"/>
            </a:outerShdw>
          </a:effectLst>
          <a:latin typeface="Arial" charset="0"/>
        </a:defRPr>
      </a:lvl9pPr>
    </p:titleStyle>
    <p:bodyStyle>
      <a:lvl1pPr marL="257175" indent="-257175" algn="l" rtl="0" eaLnBrk="0" fontAlgn="base" hangingPunct="0">
        <a:spcBef>
          <a:spcPct val="20000"/>
        </a:spcBef>
        <a:spcAft>
          <a:spcPct val="0"/>
        </a:spcAft>
        <a:buClr>
          <a:schemeClr val="hlink"/>
        </a:buClr>
        <a:buSzPct val="90000"/>
        <a:buFont typeface="Wingdings" panose="05000000000000000000" pitchFamily="2" charset="2"/>
        <a:buBlip>
          <a:blip r:embed="rId13"/>
        </a:buBlip>
        <a:defRPr sz="2400">
          <a:solidFill>
            <a:schemeClr val="tx1"/>
          </a:solidFill>
          <a:effectLst>
            <a:outerShdw blurRad="38100" dist="38100" dir="2700000" algn="tl">
              <a:srgbClr val="000000"/>
            </a:outerShdw>
          </a:effectLst>
          <a:latin typeface="+mn-lt"/>
          <a:ea typeface="+mn-ea"/>
          <a:cs typeface="+mn-cs"/>
        </a:defRPr>
      </a:lvl1pPr>
      <a:lvl2pPr marL="557213" indent="-214313" algn="l" rtl="0" eaLnBrk="0" fontAlgn="base" hangingPunct="0">
        <a:spcBef>
          <a:spcPct val="20000"/>
        </a:spcBef>
        <a:spcAft>
          <a:spcPct val="0"/>
        </a:spcAft>
        <a:buChar char="–"/>
        <a:defRPr sz="2100">
          <a:solidFill>
            <a:schemeClr val="tx1"/>
          </a:solidFill>
          <a:effectLst>
            <a:outerShdw blurRad="38100" dist="38100" dir="2700000" algn="tl">
              <a:srgbClr val="000000"/>
            </a:outerShdw>
          </a:effectLst>
          <a:latin typeface="+mn-lt"/>
        </a:defRPr>
      </a:lvl2pPr>
      <a:lvl3pPr marL="857250" indent="-171450" algn="l" rtl="0" eaLnBrk="0" fontAlgn="base" hangingPunct="0">
        <a:spcBef>
          <a:spcPct val="20000"/>
        </a:spcBef>
        <a:spcAft>
          <a:spcPct val="0"/>
        </a:spcAft>
        <a:buClr>
          <a:schemeClr val="accent2"/>
        </a:buClr>
        <a:buSzPct val="90000"/>
        <a:buFont typeface="Wingdings" panose="05000000000000000000" pitchFamily="2" charset="2"/>
        <a:buBlip>
          <a:blip r:embed="rId14"/>
        </a:buBlip>
        <a:defRPr sz="1800">
          <a:solidFill>
            <a:schemeClr val="tx1"/>
          </a:solidFill>
          <a:effectLst>
            <a:outerShdw blurRad="38100" dist="38100" dir="2700000" algn="tl">
              <a:srgbClr val="000000"/>
            </a:outerShdw>
          </a:effectLst>
          <a:latin typeface="+mn-lt"/>
        </a:defRPr>
      </a:lvl3pPr>
      <a:lvl4pPr marL="1200150" indent="-171450" algn="l" rtl="0" eaLnBrk="0" fontAlgn="base" hangingPunct="0">
        <a:spcBef>
          <a:spcPct val="20000"/>
        </a:spcBef>
        <a:spcAft>
          <a:spcPct val="0"/>
        </a:spcAft>
        <a:buChar char="–"/>
        <a:defRPr sz="1500">
          <a:solidFill>
            <a:schemeClr val="tx1"/>
          </a:solidFill>
          <a:effectLst>
            <a:outerShdw blurRad="38100" dist="38100" dir="2700000" algn="tl">
              <a:srgbClr val="000000"/>
            </a:outerShdw>
          </a:effectLst>
          <a:latin typeface="+mn-lt"/>
        </a:defRPr>
      </a:lvl4pPr>
      <a:lvl5pPr marL="1543050" indent="-171450" algn="l" rtl="0" eaLnBrk="0" fontAlgn="base" hangingPunct="0">
        <a:spcBef>
          <a:spcPct val="20000"/>
        </a:spcBef>
        <a:spcAft>
          <a:spcPct val="0"/>
        </a:spcAft>
        <a:buClr>
          <a:schemeClr val="folHlink"/>
        </a:buClr>
        <a:buSzPct val="90000"/>
        <a:buFont typeface="Wingdings" panose="05000000000000000000" pitchFamily="2" charset="2"/>
        <a:buBlip>
          <a:blip r:embed="rId15"/>
        </a:buBlip>
        <a:defRPr sz="1500">
          <a:solidFill>
            <a:schemeClr val="tx1"/>
          </a:solidFill>
          <a:effectLst>
            <a:outerShdw blurRad="38100" dist="38100" dir="2700000" algn="tl">
              <a:srgbClr val="000000"/>
            </a:outerShdw>
          </a:effectLst>
          <a:latin typeface="+mn-lt"/>
        </a:defRPr>
      </a:lvl5pPr>
      <a:lvl6pPr marL="1885950" indent="-171450" algn="l" rtl="0" fontAlgn="base">
        <a:spcBef>
          <a:spcPct val="20000"/>
        </a:spcBef>
        <a:spcAft>
          <a:spcPct val="0"/>
        </a:spcAft>
        <a:buClr>
          <a:schemeClr val="folHlink"/>
        </a:buClr>
        <a:buSzPct val="90000"/>
        <a:buFont typeface="Wingdings" pitchFamily="2" charset="2"/>
        <a:buBlip>
          <a:blip r:embed="rId15"/>
        </a:buBlip>
        <a:defRPr sz="1500">
          <a:solidFill>
            <a:schemeClr val="tx1"/>
          </a:solidFill>
          <a:effectLst>
            <a:outerShdw blurRad="38100" dist="38100" dir="2700000" algn="tl">
              <a:srgbClr val="000000"/>
            </a:outerShdw>
          </a:effectLst>
          <a:latin typeface="+mn-lt"/>
        </a:defRPr>
      </a:lvl6pPr>
      <a:lvl7pPr marL="2228850" indent="-171450" algn="l" rtl="0" fontAlgn="base">
        <a:spcBef>
          <a:spcPct val="20000"/>
        </a:spcBef>
        <a:spcAft>
          <a:spcPct val="0"/>
        </a:spcAft>
        <a:buClr>
          <a:schemeClr val="folHlink"/>
        </a:buClr>
        <a:buSzPct val="90000"/>
        <a:buFont typeface="Wingdings" pitchFamily="2" charset="2"/>
        <a:buBlip>
          <a:blip r:embed="rId15"/>
        </a:buBlip>
        <a:defRPr sz="1500">
          <a:solidFill>
            <a:schemeClr val="tx1"/>
          </a:solidFill>
          <a:effectLst>
            <a:outerShdw blurRad="38100" dist="38100" dir="2700000" algn="tl">
              <a:srgbClr val="000000"/>
            </a:outerShdw>
          </a:effectLst>
          <a:latin typeface="+mn-lt"/>
        </a:defRPr>
      </a:lvl7pPr>
      <a:lvl8pPr marL="2571750" indent="-171450" algn="l" rtl="0" fontAlgn="base">
        <a:spcBef>
          <a:spcPct val="20000"/>
        </a:spcBef>
        <a:spcAft>
          <a:spcPct val="0"/>
        </a:spcAft>
        <a:buClr>
          <a:schemeClr val="folHlink"/>
        </a:buClr>
        <a:buSzPct val="90000"/>
        <a:buFont typeface="Wingdings" pitchFamily="2" charset="2"/>
        <a:buBlip>
          <a:blip r:embed="rId15"/>
        </a:buBlip>
        <a:defRPr sz="1500">
          <a:solidFill>
            <a:schemeClr val="tx1"/>
          </a:solidFill>
          <a:effectLst>
            <a:outerShdw blurRad="38100" dist="38100" dir="2700000" algn="tl">
              <a:srgbClr val="000000"/>
            </a:outerShdw>
          </a:effectLst>
          <a:latin typeface="+mn-lt"/>
        </a:defRPr>
      </a:lvl8pPr>
      <a:lvl9pPr marL="2914650" indent="-171450" algn="l" rtl="0" fontAlgn="base">
        <a:spcBef>
          <a:spcPct val="20000"/>
        </a:spcBef>
        <a:spcAft>
          <a:spcPct val="0"/>
        </a:spcAft>
        <a:buClr>
          <a:schemeClr val="folHlink"/>
        </a:buClr>
        <a:buSzPct val="90000"/>
        <a:buFont typeface="Wingdings" pitchFamily="2" charset="2"/>
        <a:buBlip>
          <a:blip r:embed="rId15"/>
        </a:buBlip>
        <a:defRPr sz="1500">
          <a:solidFill>
            <a:schemeClr val="tx1"/>
          </a:solidFill>
          <a:effectLst>
            <a:outerShdw blurRad="38100" dist="38100" dir="2700000" algn="tl">
              <a:srgbClr val="000000"/>
            </a:outerShdw>
          </a:effectLst>
          <a:latin typeface="+mn-lt"/>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notesSlide" Target="../notesSlides/notesSlide17.xml"/><Relationship Id="rId7" Type="http://schemas.openxmlformats.org/officeDocument/2006/relationships/image" Target="../media/image2.png"/><Relationship Id="rId2" Type="http://schemas.openxmlformats.org/officeDocument/2006/relationships/slideLayout" Target="../slideLayouts/slideLayout13.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image" Target="../media/image16.wmf"/><Relationship Id="rId10" Type="http://schemas.openxmlformats.org/officeDocument/2006/relationships/image" Target="../media/image17.png"/><Relationship Id="rId4" Type="http://schemas.openxmlformats.org/officeDocument/2006/relationships/oleObject" Target="../embeddings/oleObject1.bin"/><Relationship Id="rId9" Type="http://schemas.openxmlformats.org/officeDocument/2006/relationships/oleObject" Target="../embeddings/oleObject2.bin"/></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13.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01719889-D085-42D4-983F-B0C6973FF877}"/>
              </a:ext>
            </a:extLst>
          </p:cNvPr>
          <p:cNvSpPr>
            <a:spLocks noGrp="1" noChangeArrowheads="1"/>
          </p:cNvSpPr>
          <p:nvPr>
            <p:ph type="ctrTitle"/>
          </p:nvPr>
        </p:nvSpPr>
        <p:spPr>
          <a:xfrm>
            <a:off x="457200" y="1828800"/>
            <a:ext cx="8305800" cy="3581400"/>
          </a:xfrm>
        </p:spPr>
        <p:txBody>
          <a:bodyPr/>
          <a:lstStyle/>
          <a:p>
            <a:pPr eaLnBrk="1" hangingPunct="1">
              <a:defRPr/>
            </a:pPr>
            <a:r>
              <a:rPr lang="en-US" altLang="zh-CN" sz="4400" b="1">
                <a:solidFill>
                  <a:schemeClr val="tx1"/>
                </a:solidFill>
                <a:latin typeface="verdana" panose="020B0604030504040204" pitchFamily="34" charset="0"/>
                <a:ea typeface="宋体" panose="02010600030101010101" pitchFamily="2" charset="-122"/>
              </a:rPr>
              <a:t>Chapter 5.</a:t>
            </a:r>
            <a:br>
              <a:rPr lang="en-US" altLang="zh-CN" sz="4400" b="1">
                <a:solidFill>
                  <a:schemeClr val="tx1"/>
                </a:solidFill>
                <a:latin typeface="verdana" panose="020B0604030504040204" pitchFamily="34" charset="0"/>
                <a:ea typeface="宋体" panose="02010600030101010101" pitchFamily="2" charset="-122"/>
              </a:rPr>
            </a:br>
            <a:br>
              <a:rPr lang="en-US" altLang="zh-CN" sz="4400" b="1">
                <a:solidFill>
                  <a:schemeClr val="tx1"/>
                </a:solidFill>
                <a:latin typeface="verdana" panose="020B0604030504040204" pitchFamily="34" charset="0"/>
                <a:ea typeface="宋体" panose="02010600030101010101" pitchFamily="2" charset="-122"/>
              </a:rPr>
            </a:br>
            <a:r>
              <a:rPr lang="en-US" altLang="zh-CN" sz="4400" b="1">
                <a:solidFill>
                  <a:schemeClr val="tx1"/>
                </a:solidFill>
                <a:latin typeface="verdana" panose="020B0604030504040204" pitchFamily="34" charset="0"/>
                <a:ea typeface="宋体" panose="02010600030101010101" pitchFamily="2" charset="-122"/>
              </a:rPr>
              <a:t>Probabilistic Analysis and Randomized Algorithms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3DF4CC4-398A-4009-BFFB-D571523F0A5A}"/>
              </a:ext>
            </a:extLst>
          </p:cNvPr>
          <p:cNvSpPr>
            <a:spLocks noGrp="1" noChangeArrowheads="1"/>
          </p:cNvSpPr>
          <p:nvPr>
            <p:ph type="title"/>
          </p:nvPr>
        </p:nvSpPr>
        <p:spPr>
          <a:xfrm>
            <a:off x="304800" y="304800"/>
            <a:ext cx="8534400" cy="1143000"/>
          </a:xfrm>
        </p:spPr>
        <p:txBody>
          <a:bodyPr/>
          <a:lstStyle/>
          <a:p>
            <a:pPr eaLnBrk="1" hangingPunct="1">
              <a:defRPr/>
            </a:pPr>
            <a:r>
              <a:rPr lang="en-US" altLang="zh-CN" b="1" dirty="0">
                <a:latin typeface="Comic Sans MS" pitchFamily="66" charset="0"/>
                <a:ea typeface="宋体" pitchFamily="2" charset="-122"/>
              </a:rPr>
              <a:t>Indicator Random Variables(3)</a:t>
            </a:r>
          </a:p>
        </p:txBody>
      </p:sp>
      <mc:AlternateContent xmlns:mc="http://schemas.openxmlformats.org/markup-compatibility/2006" xmlns:a14="http://schemas.microsoft.com/office/drawing/2010/main">
        <mc:Choice Requires="a14">
          <p:sp>
            <p:nvSpPr>
              <p:cNvPr id="28675" name="Rectangle 3">
                <a:extLst>
                  <a:ext uri="{FF2B5EF4-FFF2-40B4-BE49-F238E27FC236}">
                    <a16:creationId xmlns:a16="http://schemas.microsoft.com/office/drawing/2014/main" id="{806DC06E-DC90-49FC-86DD-A8145CC4B80A}"/>
                  </a:ext>
                </a:extLst>
              </p:cNvPr>
              <p:cNvSpPr>
                <a:spLocks noGrp="1" noChangeArrowheads="1"/>
              </p:cNvSpPr>
              <p:nvPr>
                <p:ph type="body" idx="1"/>
              </p:nvPr>
            </p:nvSpPr>
            <p:spPr>
              <a:xfrm>
                <a:off x="228600" y="1371600"/>
                <a:ext cx="8763000" cy="5410200"/>
              </a:xfrm>
            </p:spPr>
            <p:txBody>
              <a:bodyPr/>
              <a:lstStyle/>
              <a:p>
                <a:pPr eaLnBrk="1" hangingPunct="1">
                  <a:defRPr/>
                </a:pPr>
                <a:r>
                  <a:rPr lang="en-US" altLang="zh-CN" sz="2800" dirty="0">
                    <a:ea typeface="宋体" pitchFamily="2" charset="-122"/>
                  </a:rPr>
                  <a:t>Is very useful and convenient for analyzing situations in which we perform </a:t>
                </a:r>
                <a:r>
                  <a:rPr lang="en-US" altLang="zh-CN" sz="2800" i="1" u="sng" dirty="0">
                    <a:solidFill>
                      <a:srgbClr val="FFFF00"/>
                    </a:solidFill>
                    <a:ea typeface="宋体" pitchFamily="2" charset="-122"/>
                  </a:rPr>
                  <a:t>repeated trials</a:t>
                </a:r>
              </a:p>
              <a:p>
                <a:pPr eaLnBrk="1" hangingPunct="1">
                  <a:defRPr/>
                </a:pPr>
                <a:r>
                  <a:rPr lang="en-US" altLang="zh-CN" sz="2800" dirty="0">
                    <a:effectLst/>
                    <a:ea typeface="宋体" pitchFamily="2" charset="-122"/>
                  </a:rPr>
                  <a:t>We try some trials n times and X indicates </a:t>
                </a:r>
                <a:r>
                  <a:rPr lang="en-US" altLang="zh-CN" sz="2800" dirty="0">
                    <a:solidFill>
                      <a:srgbClr val="FFFF00"/>
                    </a:solidFill>
                    <a:effectLst/>
                    <a:ea typeface="宋体" pitchFamily="2" charset="-122"/>
                  </a:rPr>
                  <a:t>the time </a:t>
                </a:r>
                <a:r>
                  <a:rPr lang="en-US" altLang="zh-CN" sz="2800" dirty="0">
                    <a:effectLst/>
                    <a:ea typeface="宋体" pitchFamily="2" charset="-122"/>
                  </a:rPr>
                  <a:t>of event A </a:t>
                </a:r>
                <a:r>
                  <a:rPr lang="en-US" altLang="zh-CN" sz="2400" dirty="0">
                    <a:effectLst/>
                    <a:latin typeface="Times New Roman" panose="02020603050405020304" pitchFamily="18" charset="0"/>
                    <a:ea typeface="宋体" pitchFamily="2" charset="-122"/>
                    <a:cs typeface="Times New Roman" panose="02020603050405020304" pitchFamily="18" charset="0"/>
                  </a:rPr>
                  <a:t>(e.g.</a:t>
                </a:r>
                <a:r>
                  <a:rPr lang="en-US" altLang="zh-CN" sz="2800" dirty="0">
                    <a:effectLst/>
                    <a:ea typeface="宋体" pitchFamily="2" charset="-122"/>
                  </a:rPr>
                  <a:t> </a:t>
                </a:r>
                <a:r>
                  <a:rPr lang="en-US" altLang="zh-CN" sz="2400" dirty="0">
                    <a:effectLst/>
                    <a:latin typeface="Times New Roman" panose="02020603050405020304" pitchFamily="18" charset="0"/>
                    <a:ea typeface="宋体" pitchFamily="2" charset="-122"/>
                    <a:cs typeface="Times New Roman" panose="02020603050405020304" pitchFamily="18" charset="0"/>
                  </a:rPr>
                  <a:t>flip coins, head comes up</a:t>
                </a:r>
                <a:r>
                  <a:rPr lang="en-US" altLang="zh-CN" sz="2800" dirty="0">
                    <a:effectLst/>
                    <a:ea typeface="宋体" pitchFamily="2" charset="-122"/>
                  </a:rPr>
                  <a:t>) appears during the n trials</a:t>
                </a:r>
              </a:p>
              <a:p>
                <a:pPr eaLnBrk="1" hangingPunct="1">
                  <a:defRPr/>
                </a:pPr>
                <a:r>
                  <a:rPr lang="en-US" altLang="zh-CN" sz="2800" dirty="0">
                    <a:effectLst/>
                    <a:ea typeface="宋体" pitchFamily="2" charset="-122"/>
                  </a:rPr>
                  <a:t>Compute EX</a:t>
                </a:r>
              </a:p>
              <a:p>
                <a:pPr lvl="1" eaLnBrk="1" hangingPunct="1">
                  <a:defRPr/>
                </a:pPr>
                <a:r>
                  <a:rPr lang="en-US" altLang="zh-CN" sz="2400" dirty="0">
                    <a:effectLst/>
                    <a:latin typeface="Times New Roman" panose="02020603050405020304" pitchFamily="18" charset="0"/>
                    <a:ea typeface="宋体" pitchFamily="2" charset="-122"/>
                    <a:cs typeface="Times New Roman" panose="02020603050405020304" pitchFamily="18" charset="0"/>
                  </a:rPr>
                  <a:t> Based on definition: </a:t>
                </a:r>
                <a14:m>
                  <m:oMath xmlns:m="http://schemas.openxmlformats.org/officeDocument/2006/math">
                    <m:r>
                      <a:rPr lang="en-US" altLang="zh-CN" sz="2400" b="0" i="1" smtClean="0">
                        <a:effectLst/>
                        <a:latin typeface="Cambria Math" panose="02040503050406030204" pitchFamily="18" charset="0"/>
                        <a:ea typeface="宋体" pitchFamily="2" charset="-122"/>
                        <a:cs typeface="Times New Roman" panose="02020603050405020304" pitchFamily="18" charset="0"/>
                      </a:rPr>
                      <m:t>𝐸𝑋</m:t>
                    </m:r>
                    <m:r>
                      <a:rPr lang="en-US" altLang="zh-CN" sz="2400" b="0" i="1" smtClean="0">
                        <a:effectLst/>
                        <a:latin typeface="Cambria Math" panose="02040503050406030204" pitchFamily="18" charset="0"/>
                        <a:ea typeface="宋体" pitchFamily="2" charset="-122"/>
                        <a:cs typeface="Times New Roman" panose="02020603050405020304" pitchFamily="18" charset="0"/>
                      </a:rPr>
                      <m:t>=</m:t>
                    </m:r>
                    <m:nary>
                      <m:naryPr>
                        <m:chr m:val="∑"/>
                        <m:ctrlPr>
                          <a:rPr lang="en-US" altLang="zh-CN" sz="2400" b="0" i="1" smtClean="0">
                            <a:effectLst/>
                            <a:latin typeface="Cambria Math" panose="02040503050406030204" pitchFamily="18" charset="0"/>
                            <a:ea typeface="宋体" pitchFamily="2" charset="-122"/>
                            <a:cs typeface="Times New Roman" panose="02020603050405020304" pitchFamily="18" charset="0"/>
                          </a:rPr>
                        </m:ctrlPr>
                      </m:naryPr>
                      <m:sub>
                        <m:r>
                          <m:rPr>
                            <m:brk m:alnAt="23"/>
                          </m:rPr>
                          <a:rPr lang="en-US" altLang="zh-CN" sz="2400" b="0" i="1" smtClean="0">
                            <a:effectLst/>
                            <a:latin typeface="Cambria Math" panose="02040503050406030204" pitchFamily="18" charset="0"/>
                            <a:ea typeface="宋体" pitchFamily="2" charset="-122"/>
                            <a:cs typeface="Times New Roman" panose="02020603050405020304" pitchFamily="18" charset="0"/>
                          </a:rPr>
                          <m:t>𝑖</m:t>
                        </m:r>
                        <m:r>
                          <a:rPr lang="en-US" altLang="zh-CN" sz="2400" b="0" i="1" smtClean="0">
                            <a:effectLst/>
                            <a:latin typeface="Cambria Math" panose="02040503050406030204" pitchFamily="18" charset="0"/>
                            <a:ea typeface="宋体" pitchFamily="2" charset="-122"/>
                            <a:cs typeface="Times New Roman" panose="02020603050405020304" pitchFamily="18" charset="0"/>
                          </a:rPr>
                          <m:t>=1</m:t>
                        </m:r>
                      </m:sub>
                      <m:sup>
                        <m:r>
                          <a:rPr lang="en-US" altLang="zh-CN" sz="2400" b="0" i="1" smtClean="0">
                            <a:effectLst/>
                            <a:latin typeface="Cambria Math" panose="02040503050406030204" pitchFamily="18" charset="0"/>
                            <a:ea typeface="宋体" pitchFamily="2" charset="-122"/>
                            <a:cs typeface="Times New Roman" panose="02020603050405020304" pitchFamily="18" charset="0"/>
                          </a:rPr>
                          <m:t>𝑛</m:t>
                        </m:r>
                      </m:sup>
                      <m:e>
                        <m:r>
                          <a:rPr lang="en-US" altLang="zh-CN" sz="2400" b="0" i="1" smtClean="0">
                            <a:effectLst/>
                            <a:latin typeface="Cambria Math" panose="02040503050406030204" pitchFamily="18" charset="0"/>
                            <a:ea typeface="宋体" pitchFamily="2" charset="-122"/>
                            <a:cs typeface="Times New Roman" panose="02020603050405020304" pitchFamily="18" charset="0"/>
                          </a:rPr>
                          <m:t>𝑖</m:t>
                        </m:r>
                        <m:r>
                          <a:rPr lang="en-US" altLang="zh-CN" sz="2400" b="0" i="1" smtClean="0">
                            <a:effectLst/>
                            <a:latin typeface="Cambria Math" panose="02040503050406030204" pitchFamily="18" charset="0"/>
                            <a:ea typeface="Cambria Math" panose="02040503050406030204" pitchFamily="18" charset="0"/>
                            <a:cs typeface="Times New Roman" panose="02020603050405020304" pitchFamily="18" charset="0"/>
                          </a:rPr>
                          <m:t>×</m:t>
                        </m:r>
                        <m:r>
                          <m:rPr>
                            <m:sty m:val="p"/>
                          </m:rPr>
                          <a:rPr lang="en-US" altLang="zh-CN" sz="2400" b="0" i="0" smtClean="0">
                            <a:effectLst/>
                            <a:latin typeface="Cambria Math" panose="02040503050406030204" pitchFamily="18" charset="0"/>
                            <a:ea typeface="Cambria Math" panose="02040503050406030204" pitchFamily="18" charset="0"/>
                            <a:cs typeface="Times New Roman" panose="02020603050405020304" pitchFamily="18" charset="0"/>
                          </a:rPr>
                          <m:t>Pr</m:t>
                        </m:r>
                        <m:r>
                          <a:rPr lang="en-US" altLang="zh-CN" sz="24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effectLst/>
                            <a:latin typeface="Cambria Math" panose="02040503050406030204" pitchFamily="18" charset="0"/>
                            <a:ea typeface="Cambria Math" panose="02040503050406030204" pitchFamily="18" charset="0"/>
                            <a:cs typeface="Times New Roman" panose="02020603050405020304" pitchFamily="18" charset="0"/>
                          </a:rPr>
                          <m:t>𝑋</m:t>
                        </m:r>
                        <m:r>
                          <a:rPr lang="en-US" altLang="zh-CN" sz="2400" b="0" i="1" smtClean="0">
                            <a:effectLst/>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effectLst/>
                            <a:latin typeface="Cambria Math" panose="02040503050406030204" pitchFamily="18" charset="0"/>
                            <a:ea typeface="Cambria Math" panose="02040503050406030204" pitchFamily="18" charset="0"/>
                            <a:cs typeface="Times New Roman" panose="02020603050405020304" pitchFamily="18" charset="0"/>
                          </a:rPr>
                          <m:t>𝑖</m:t>
                        </m:r>
                        <m:r>
                          <a:rPr lang="zh-CN" altLang="en-US" sz="2400" i="1">
                            <a:effectLst/>
                            <a:latin typeface="Cambria Math" panose="02040503050406030204" pitchFamily="18" charset="0"/>
                            <a:ea typeface="Cambria Math" panose="02040503050406030204" pitchFamily="18" charset="0"/>
                            <a:cs typeface="Times New Roman" panose="02020603050405020304" pitchFamily="18" charset="0"/>
                          </a:rPr>
                          <m:t>）</m:t>
                        </m:r>
                      </m:e>
                    </m:nary>
                  </m:oMath>
                </a14:m>
                <a:endParaRPr lang="en-US" altLang="zh-CN" sz="2400" dirty="0">
                  <a:effectLst/>
                  <a:latin typeface="Times New Roman" panose="02020603050405020304" pitchFamily="18" charset="0"/>
                  <a:ea typeface="宋体" pitchFamily="2" charset="-122"/>
                  <a:cs typeface="Times New Roman" panose="02020603050405020304" pitchFamily="18" charset="0"/>
                </a:endParaRPr>
              </a:p>
              <a:p>
                <a:pPr eaLnBrk="1" hangingPunct="1">
                  <a:defRPr/>
                </a:pPr>
                <a:r>
                  <a:rPr lang="en-US" altLang="zh-CN" sz="2800" dirty="0">
                    <a:effectLst/>
                    <a:latin typeface="Times New Roman" panose="02020603050405020304" pitchFamily="18" charset="0"/>
                    <a:ea typeface="宋体" pitchFamily="2" charset="-122"/>
                    <a:cs typeface="Times New Roman" panose="02020603050405020304" pitchFamily="18" charset="0"/>
                  </a:rPr>
                  <a:t>Define Indicator Random Variables</a:t>
                </a:r>
              </a:p>
              <a:p>
                <a:pPr marL="0" indent="0" eaLnBrk="1" hangingPunct="1">
                  <a:buNone/>
                  <a:defRPr/>
                </a:pPr>
                <a14:m>
                  <m:oMathPara xmlns:m="http://schemas.openxmlformats.org/officeDocument/2006/math">
                    <m:oMathParaPr>
                      <m:jc m:val="left"/>
                    </m:oMathParaPr>
                    <m:oMath xmlns:m="http://schemas.openxmlformats.org/officeDocument/2006/math">
                      <m:sSub>
                        <m:sSubPr>
                          <m:ctrlPr>
                            <a:rPr lang="en-US" altLang="zh-CN" sz="2400" i="1" smtClean="0">
                              <a:effectLst/>
                              <a:latin typeface="Cambria Math" panose="02040503050406030204" pitchFamily="18" charset="0"/>
                              <a:ea typeface="宋体" pitchFamily="2" charset="-122"/>
                              <a:cs typeface="Times New Roman" panose="02020603050405020304" pitchFamily="18" charset="0"/>
                            </a:rPr>
                          </m:ctrlPr>
                        </m:sSubPr>
                        <m:e>
                          <m:r>
                            <a:rPr lang="en-US" altLang="zh-CN" sz="2400" b="0" i="1" smtClean="0">
                              <a:effectLst/>
                              <a:latin typeface="Cambria Math" panose="02040503050406030204" pitchFamily="18" charset="0"/>
                              <a:ea typeface="宋体" pitchFamily="2" charset="-122"/>
                              <a:cs typeface="Times New Roman" panose="02020603050405020304" pitchFamily="18" charset="0"/>
                            </a:rPr>
                            <m:t>𝑋</m:t>
                          </m:r>
                        </m:e>
                        <m:sub>
                          <m:r>
                            <a:rPr lang="en-US" altLang="zh-CN" sz="2400" b="0" i="1" smtClean="0">
                              <a:effectLst/>
                              <a:latin typeface="Cambria Math" panose="02040503050406030204" pitchFamily="18" charset="0"/>
                              <a:ea typeface="宋体" pitchFamily="2" charset="-122"/>
                              <a:cs typeface="Times New Roman" panose="02020603050405020304" pitchFamily="18" charset="0"/>
                            </a:rPr>
                            <m:t>𝑖</m:t>
                          </m:r>
                        </m:sub>
                      </m:sSub>
                      <m:r>
                        <a:rPr lang="en-US" altLang="zh-CN" sz="2400" b="0" i="1" smtClean="0">
                          <a:effectLst/>
                          <a:latin typeface="Cambria Math" panose="02040503050406030204" pitchFamily="18" charset="0"/>
                          <a:ea typeface="宋体" pitchFamily="2" charset="-122"/>
                          <a:cs typeface="Times New Roman" panose="02020603050405020304" pitchFamily="18" charset="0"/>
                        </a:rPr>
                        <m:t>=</m:t>
                      </m:r>
                      <m:d>
                        <m:dPr>
                          <m:begChr m:val="{"/>
                          <m:endChr m:val=""/>
                          <m:ctrlPr>
                            <a:rPr lang="en-US" altLang="zh-CN" sz="2400" b="0" i="1" smtClean="0">
                              <a:effectLst/>
                              <a:latin typeface="Cambria Math" panose="02040503050406030204" pitchFamily="18" charset="0"/>
                              <a:ea typeface="宋体" pitchFamily="2" charset="-122"/>
                              <a:cs typeface="Times New Roman" panose="02020603050405020304" pitchFamily="18" charset="0"/>
                            </a:rPr>
                          </m:ctrlPr>
                        </m:dPr>
                        <m:e>
                          <m:eqArr>
                            <m:eqArrPr>
                              <m:ctrlPr>
                                <a:rPr lang="en-US" altLang="zh-CN" sz="2400" b="0" i="1" smtClean="0">
                                  <a:effectLst/>
                                  <a:latin typeface="Cambria Math" panose="02040503050406030204" pitchFamily="18" charset="0"/>
                                  <a:ea typeface="宋体" pitchFamily="2" charset="-122"/>
                                  <a:cs typeface="Times New Roman" panose="02020603050405020304" pitchFamily="18" charset="0"/>
                                </a:rPr>
                              </m:ctrlPr>
                            </m:eqArrPr>
                            <m:e>
                              <m:r>
                                <a:rPr lang="en-US" altLang="zh-CN" sz="2400" b="0" i="1" smtClean="0">
                                  <a:effectLst/>
                                  <a:latin typeface="Cambria Math" panose="02040503050406030204" pitchFamily="18" charset="0"/>
                                  <a:ea typeface="宋体" pitchFamily="2" charset="-122"/>
                                  <a:cs typeface="Times New Roman" panose="02020603050405020304" pitchFamily="18" charset="0"/>
                                </a:rPr>
                                <m:t>1,      </m:t>
                              </m:r>
                              <m:r>
                                <a:rPr lang="en-US" altLang="zh-CN" sz="2400" b="0" i="1" smtClean="0">
                                  <a:effectLst/>
                                  <a:latin typeface="Cambria Math" panose="02040503050406030204" pitchFamily="18" charset="0"/>
                                  <a:ea typeface="宋体" pitchFamily="2" charset="-122"/>
                                  <a:cs typeface="Times New Roman" panose="02020603050405020304" pitchFamily="18" charset="0"/>
                                </a:rPr>
                                <m:t>𝑤h𝑒𝑛</m:t>
                              </m:r>
                              <m:r>
                                <a:rPr lang="en-US" altLang="zh-CN" sz="2400" b="0" i="1" smtClean="0">
                                  <a:effectLst/>
                                  <a:latin typeface="Cambria Math" panose="02040503050406030204" pitchFamily="18" charset="0"/>
                                  <a:ea typeface="宋体" pitchFamily="2" charset="-122"/>
                                  <a:cs typeface="Times New Roman" panose="02020603050405020304" pitchFamily="18" charset="0"/>
                                </a:rPr>
                                <m:t> </m:t>
                              </m:r>
                              <m:r>
                                <a:rPr lang="en-US" altLang="zh-CN" sz="2400" b="0" i="1" smtClean="0">
                                  <a:effectLst/>
                                  <a:latin typeface="Cambria Math" panose="02040503050406030204" pitchFamily="18" charset="0"/>
                                  <a:ea typeface="宋体" pitchFamily="2" charset="-122"/>
                                  <a:cs typeface="Times New Roman" panose="02020603050405020304" pitchFamily="18" charset="0"/>
                                </a:rPr>
                                <m:t>𝐴</m:t>
                              </m:r>
                              <m:r>
                                <a:rPr lang="en-US" altLang="zh-CN" sz="2400" b="0" i="1" smtClean="0">
                                  <a:effectLst/>
                                  <a:latin typeface="Cambria Math" panose="02040503050406030204" pitchFamily="18" charset="0"/>
                                  <a:ea typeface="宋体" pitchFamily="2" charset="-122"/>
                                  <a:cs typeface="Times New Roman" panose="02020603050405020304" pitchFamily="18" charset="0"/>
                                </a:rPr>
                                <m:t> </m:t>
                              </m:r>
                              <m:r>
                                <a:rPr lang="en-US" altLang="zh-CN" sz="2400" b="0" i="1" smtClean="0">
                                  <a:effectLst/>
                                  <a:latin typeface="Cambria Math" panose="02040503050406030204" pitchFamily="18" charset="0"/>
                                  <a:ea typeface="宋体" pitchFamily="2" charset="-122"/>
                                  <a:cs typeface="Times New Roman" panose="02020603050405020304" pitchFamily="18" charset="0"/>
                                </a:rPr>
                                <m:t>𝑎𝑝𝑝𝑒𝑎𝑟𝑠</m:t>
                              </m:r>
                              <m:r>
                                <a:rPr lang="en-US" altLang="zh-CN" sz="2400" b="0" i="1" smtClean="0">
                                  <a:effectLst/>
                                  <a:latin typeface="Cambria Math" panose="02040503050406030204" pitchFamily="18" charset="0"/>
                                  <a:ea typeface="宋体" pitchFamily="2" charset="-122"/>
                                  <a:cs typeface="Times New Roman" panose="02020603050405020304" pitchFamily="18" charset="0"/>
                                </a:rPr>
                                <m:t> </m:t>
                              </m:r>
                              <m:r>
                                <a:rPr lang="en-US" altLang="zh-CN" sz="2400" b="0" i="1" smtClean="0">
                                  <a:effectLst/>
                                  <a:latin typeface="Cambria Math" panose="02040503050406030204" pitchFamily="18" charset="0"/>
                                  <a:ea typeface="宋体" pitchFamily="2" charset="-122"/>
                                  <a:cs typeface="Times New Roman" panose="02020603050405020304" pitchFamily="18" charset="0"/>
                                </a:rPr>
                                <m:t>𝑑𝑢𝑟𝑖𝑛𝑔</m:t>
                              </m:r>
                              <m:r>
                                <a:rPr lang="en-US" altLang="zh-CN" sz="2400" b="0" i="1" smtClean="0">
                                  <a:effectLst/>
                                  <a:latin typeface="Cambria Math" panose="02040503050406030204" pitchFamily="18" charset="0"/>
                                  <a:ea typeface="宋体" pitchFamily="2" charset="-122"/>
                                  <a:cs typeface="Times New Roman" panose="02020603050405020304" pitchFamily="18" charset="0"/>
                                </a:rPr>
                                <m:t> </m:t>
                              </m:r>
                              <m:r>
                                <a:rPr lang="en-US" altLang="zh-CN" sz="2400" b="0" i="1" smtClean="0">
                                  <a:effectLst/>
                                  <a:latin typeface="Cambria Math" panose="02040503050406030204" pitchFamily="18" charset="0"/>
                                  <a:ea typeface="宋体" pitchFamily="2" charset="-122"/>
                                  <a:cs typeface="Times New Roman" panose="02020603050405020304" pitchFamily="18" charset="0"/>
                                </a:rPr>
                                <m:t>𝑡h𝑒</m:t>
                              </m:r>
                              <m:r>
                                <a:rPr lang="en-US" altLang="zh-CN" sz="2400" b="0" i="1" smtClean="0">
                                  <a:effectLst/>
                                  <a:latin typeface="Cambria Math" panose="02040503050406030204" pitchFamily="18" charset="0"/>
                                  <a:ea typeface="宋体" pitchFamily="2" charset="-122"/>
                                  <a:cs typeface="Times New Roman" panose="02020603050405020304" pitchFamily="18" charset="0"/>
                                </a:rPr>
                                <m:t> </m:t>
                              </m:r>
                              <m:r>
                                <a:rPr lang="en-US" altLang="zh-CN" sz="2400" b="0" i="1" smtClean="0">
                                  <a:effectLst/>
                                  <a:latin typeface="Cambria Math" panose="02040503050406030204" pitchFamily="18" charset="0"/>
                                  <a:ea typeface="宋体" pitchFamily="2" charset="-122"/>
                                  <a:cs typeface="Times New Roman" panose="02020603050405020304" pitchFamily="18" charset="0"/>
                                </a:rPr>
                                <m:t>𝑖𝑡h</m:t>
                              </m:r>
                              <m:r>
                                <a:rPr lang="en-US" altLang="zh-CN" sz="2400" b="0" i="1" smtClean="0">
                                  <a:effectLst/>
                                  <a:latin typeface="Cambria Math" panose="02040503050406030204" pitchFamily="18" charset="0"/>
                                  <a:ea typeface="宋体" pitchFamily="2" charset="-122"/>
                                  <a:cs typeface="Times New Roman" panose="02020603050405020304" pitchFamily="18" charset="0"/>
                                </a:rPr>
                                <m:t> </m:t>
                              </m:r>
                              <m:r>
                                <a:rPr lang="en-US" altLang="zh-CN" sz="2400" b="0" i="1" smtClean="0">
                                  <a:effectLst/>
                                  <a:latin typeface="Cambria Math" panose="02040503050406030204" pitchFamily="18" charset="0"/>
                                  <a:ea typeface="宋体" pitchFamily="2" charset="-122"/>
                                  <a:cs typeface="Times New Roman" panose="02020603050405020304" pitchFamily="18" charset="0"/>
                                </a:rPr>
                                <m:t>𝑡𝑟𝑖𝑎𝑙</m:t>
                              </m:r>
                            </m:e>
                            <m:e>
                              <m:r>
                                <a:rPr lang="en-US" altLang="zh-CN" sz="2400" b="0" i="1" smtClean="0">
                                  <a:effectLst/>
                                  <a:latin typeface="Cambria Math" panose="02040503050406030204" pitchFamily="18" charset="0"/>
                                  <a:ea typeface="宋体" pitchFamily="2" charset="-122"/>
                                  <a:cs typeface="Times New Roman" panose="02020603050405020304" pitchFamily="18" charset="0"/>
                                </a:rPr>
                                <m:t> 0, </m:t>
                              </m:r>
                              <m:r>
                                <a:rPr lang="en-US" altLang="zh-CN" sz="2400" b="0" i="1" smtClean="0">
                                  <a:effectLst/>
                                  <a:latin typeface="Cambria Math" panose="02040503050406030204" pitchFamily="18" charset="0"/>
                                  <a:ea typeface="宋体" pitchFamily="2" charset="-122"/>
                                  <a:cs typeface="Times New Roman" panose="02020603050405020304" pitchFamily="18" charset="0"/>
                                </a:rPr>
                                <m:t>𝑤h𝑒𝑛</m:t>
                              </m:r>
                              <m:r>
                                <a:rPr lang="en-US" altLang="zh-CN" sz="2400" b="0" i="1" smtClean="0">
                                  <a:effectLst/>
                                  <a:latin typeface="Cambria Math" panose="02040503050406030204" pitchFamily="18" charset="0"/>
                                  <a:ea typeface="宋体" pitchFamily="2" charset="-122"/>
                                  <a:cs typeface="Times New Roman" panose="02020603050405020304" pitchFamily="18" charset="0"/>
                                </a:rPr>
                                <m:t> </m:t>
                              </m:r>
                              <m:r>
                                <a:rPr lang="en-US" altLang="zh-CN" sz="2400" b="0" i="1" smtClean="0">
                                  <a:effectLst/>
                                  <a:latin typeface="Cambria Math" panose="02040503050406030204" pitchFamily="18" charset="0"/>
                                  <a:ea typeface="宋体" pitchFamily="2" charset="-122"/>
                                  <a:cs typeface="Times New Roman" panose="02020603050405020304" pitchFamily="18" charset="0"/>
                                </a:rPr>
                                <m:t>𝐴</m:t>
                              </m:r>
                              <m:r>
                                <a:rPr lang="en-US" altLang="zh-CN" sz="2400" b="0" i="1" smtClean="0">
                                  <a:effectLst/>
                                  <a:latin typeface="Cambria Math" panose="02040503050406030204" pitchFamily="18" charset="0"/>
                                  <a:ea typeface="宋体" pitchFamily="2" charset="-122"/>
                                  <a:cs typeface="Times New Roman" panose="02020603050405020304" pitchFamily="18" charset="0"/>
                                </a:rPr>
                                <m:t> </m:t>
                              </m:r>
                              <m:r>
                                <a:rPr lang="en-US" altLang="zh-CN" sz="2400" b="0" i="1" smtClean="0">
                                  <a:effectLst/>
                                  <a:latin typeface="Cambria Math" panose="02040503050406030204" pitchFamily="18" charset="0"/>
                                  <a:ea typeface="宋体" pitchFamily="2" charset="-122"/>
                                  <a:cs typeface="Times New Roman" panose="02020603050405020304" pitchFamily="18" charset="0"/>
                                </a:rPr>
                                <m:t>𝑑𝑜𝑒𝑠</m:t>
                              </m:r>
                              <m:r>
                                <a:rPr lang="en-US" altLang="zh-CN" sz="2400" b="0" i="1" smtClean="0">
                                  <a:effectLst/>
                                  <a:latin typeface="Cambria Math" panose="02040503050406030204" pitchFamily="18" charset="0"/>
                                  <a:ea typeface="宋体" pitchFamily="2" charset="-122"/>
                                  <a:cs typeface="Times New Roman" panose="02020603050405020304" pitchFamily="18" charset="0"/>
                                </a:rPr>
                                <m:t> </m:t>
                              </m:r>
                              <m:r>
                                <a:rPr lang="en-US" altLang="zh-CN" sz="2400" b="0" i="1" smtClean="0">
                                  <a:effectLst/>
                                  <a:latin typeface="Cambria Math" panose="02040503050406030204" pitchFamily="18" charset="0"/>
                                  <a:ea typeface="宋体" pitchFamily="2" charset="-122"/>
                                  <a:cs typeface="Times New Roman" panose="02020603050405020304" pitchFamily="18" charset="0"/>
                                </a:rPr>
                                <m:t>𝑛𝑜𝑡</m:t>
                              </m:r>
                              <m:r>
                                <a:rPr lang="en-US" altLang="zh-CN" sz="2400" b="0" i="1" smtClean="0">
                                  <a:effectLst/>
                                  <a:latin typeface="Cambria Math" panose="02040503050406030204" pitchFamily="18" charset="0"/>
                                  <a:ea typeface="宋体" pitchFamily="2" charset="-122"/>
                                  <a:cs typeface="Times New Roman" panose="02020603050405020304" pitchFamily="18" charset="0"/>
                                </a:rPr>
                                <m:t> </m:t>
                              </m:r>
                              <m:r>
                                <a:rPr lang="en-US" altLang="zh-CN" sz="2400" b="0" i="1" smtClean="0">
                                  <a:effectLst/>
                                  <a:latin typeface="Cambria Math" panose="02040503050406030204" pitchFamily="18" charset="0"/>
                                  <a:ea typeface="宋体" pitchFamily="2" charset="-122"/>
                                  <a:cs typeface="Times New Roman" panose="02020603050405020304" pitchFamily="18" charset="0"/>
                                </a:rPr>
                                <m:t>𝑎𝑝𝑝𝑒𝑎𝑟</m:t>
                              </m:r>
                              <m:r>
                                <a:rPr lang="en-US" altLang="zh-CN" sz="2400" b="0" i="1" smtClean="0">
                                  <a:effectLst/>
                                  <a:latin typeface="Cambria Math" panose="02040503050406030204" pitchFamily="18" charset="0"/>
                                  <a:ea typeface="宋体" pitchFamily="2" charset="-122"/>
                                  <a:cs typeface="Times New Roman" panose="02020603050405020304" pitchFamily="18" charset="0"/>
                                </a:rPr>
                                <m:t> </m:t>
                              </m:r>
                              <m:r>
                                <a:rPr lang="en-US" altLang="zh-CN" sz="2400" b="0" i="1" smtClean="0">
                                  <a:effectLst/>
                                  <a:latin typeface="Cambria Math" panose="02040503050406030204" pitchFamily="18" charset="0"/>
                                  <a:ea typeface="宋体" pitchFamily="2" charset="-122"/>
                                  <a:cs typeface="Times New Roman" panose="02020603050405020304" pitchFamily="18" charset="0"/>
                                </a:rPr>
                                <m:t>𝑑𝑢𝑟𝑖𝑛𝑔</m:t>
                              </m:r>
                              <m:r>
                                <a:rPr lang="en-US" altLang="zh-CN" sz="2400" b="0" i="1" smtClean="0">
                                  <a:effectLst/>
                                  <a:latin typeface="Cambria Math" panose="02040503050406030204" pitchFamily="18" charset="0"/>
                                  <a:ea typeface="宋体" pitchFamily="2" charset="-122"/>
                                  <a:cs typeface="Times New Roman" panose="02020603050405020304" pitchFamily="18" charset="0"/>
                                </a:rPr>
                                <m:t> </m:t>
                              </m:r>
                              <m:r>
                                <a:rPr lang="en-US" altLang="zh-CN" sz="2400" b="0" i="1" smtClean="0">
                                  <a:effectLst/>
                                  <a:latin typeface="Cambria Math" panose="02040503050406030204" pitchFamily="18" charset="0"/>
                                  <a:ea typeface="宋体" pitchFamily="2" charset="-122"/>
                                  <a:cs typeface="Times New Roman" panose="02020603050405020304" pitchFamily="18" charset="0"/>
                                </a:rPr>
                                <m:t>𝑡h𝑒</m:t>
                              </m:r>
                              <m:r>
                                <a:rPr lang="en-US" altLang="zh-CN" sz="2400" b="0" i="1" smtClean="0">
                                  <a:effectLst/>
                                  <a:latin typeface="Cambria Math" panose="02040503050406030204" pitchFamily="18" charset="0"/>
                                  <a:ea typeface="宋体" pitchFamily="2" charset="-122"/>
                                  <a:cs typeface="Times New Roman" panose="02020603050405020304" pitchFamily="18" charset="0"/>
                                </a:rPr>
                                <m:t> </m:t>
                              </m:r>
                              <m:r>
                                <a:rPr lang="en-US" altLang="zh-CN" sz="2400" b="0" i="1" smtClean="0">
                                  <a:effectLst/>
                                  <a:latin typeface="Cambria Math" panose="02040503050406030204" pitchFamily="18" charset="0"/>
                                  <a:ea typeface="宋体" pitchFamily="2" charset="-122"/>
                                  <a:cs typeface="Times New Roman" panose="02020603050405020304" pitchFamily="18" charset="0"/>
                                </a:rPr>
                                <m:t>𝑖𝑡h</m:t>
                              </m:r>
                              <m:r>
                                <a:rPr lang="en-US" altLang="zh-CN" sz="2400" b="0" i="1" smtClean="0">
                                  <a:effectLst/>
                                  <a:latin typeface="Cambria Math" panose="02040503050406030204" pitchFamily="18" charset="0"/>
                                  <a:ea typeface="宋体" pitchFamily="2" charset="-122"/>
                                  <a:cs typeface="Times New Roman" panose="02020603050405020304" pitchFamily="18" charset="0"/>
                                </a:rPr>
                                <m:t> </m:t>
                              </m:r>
                              <m:r>
                                <a:rPr lang="en-US" altLang="zh-CN" sz="2400" b="0" i="1" smtClean="0">
                                  <a:effectLst/>
                                  <a:latin typeface="Cambria Math" panose="02040503050406030204" pitchFamily="18" charset="0"/>
                                  <a:ea typeface="宋体" pitchFamily="2" charset="-122"/>
                                  <a:cs typeface="Times New Roman" panose="02020603050405020304" pitchFamily="18" charset="0"/>
                                </a:rPr>
                                <m:t>𝑡𝑟𝑖𝑎𝑙</m:t>
                              </m:r>
                            </m:e>
                          </m:eqArr>
                        </m:e>
                      </m:d>
                    </m:oMath>
                  </m:oMathPara>
                </a14:m>
                <a:endParaRPr lang="en-US" altLang="zh-CN" sz="2400" i="1" dirty="0">
                  <a:effectLst/>
                  <a:latin typeface="Times New Roman" panose="02020603050405020304" pitchFamily="18" charset="0"/>
                  <a:ea typeface="宋体" pitchFamily="2" charset="-122"/>
                  <a:cs typeface="Times New Roman" panose="02020603050405020304" pitchFamily="18" charset="0"/>
                </a:endParaRPr>
              </a:p>
              <a:p>
                <a:pPr marL="0" indent="0" eaLnBrk="1" hangingPunct="1">
                  <a:buNone/>
                  <a:defRPr/>
                </a:pPr>
                <a14:m>
                  <m:oMath xmlns:m="http://schemas.openxmlformats.org/officeDocument/2006/math">
                    <m:r>
                      <a:rPr lang="en-US" altLang="zh-CN" sz="2400" b="0" i="1" smtClean="0">
                        <a:effectLst/>
                        <a:latin typeface="Cambria Math" panose="02040503050406030204" pitchFamily="18" charset="0"/>
                        <a:ea typeface="宋体" pitchFamily="2" charset="-122"/>
                        <a:cs typeface="Times New Roman" panose="02020603050405020304" pitchFamily="18" charset="0"/>
                      </a:rPr>
                      <m:t>𝑋</m:t>
                    </m:r>
                    <m:r>
                      <a:rPr lang="en-US" altLang="zh-CN" sz="2400" b="0" i="1" smtClean="0">
                        <a:effectLst/>
                        <a:latin typeface="Cambria Math" panose="02040503050406030204" pitchFamily="18" charset="0"/>
                        <a:ea typeface="宋体" pitchFamily="2" charset="-122"/>
                        <a:cs typeface="Times New Roman" panose="02020603050405020304" pitchFamily="18" charset="0"/>
                      </a:rPr>
                      <m:t>=</m:t>
                    </m:r>
                    <m:sSub>
                      <m:sSubPr>
                        <m:ctrlPr>
                          <a:rPr lang="en-US" altLang="zh-CN" sz="2400" b="0" i="1" smtClean="0">
                            <a:effectLst/>
                            <a:latin typeface="Cambria Math" panose="02040503050406030204" pitchFamily="18" charset="0"/>
                            <a:ea typeface="宋体" pitchFamily="2" charset="-122"/>
                            <a:cs typeface="Times New Roman" panose="02020603050405020304" pitchFamily="18" charset="0"/>
                          </a:rPr>
                        </m:ctrlPr>
                      </m:sSubPr>
                      <m:e>
                        <m:r>
                          <a:rPr lang="en-US" altLang="zh-CN" sz="2400" b="0" i="1" smtClean="0">
                            <a:effectLst/>
                            <a:latin typeface="Cambria Math" panose="02040503050406030204" pitchFamily="18" charset="0"/>
                            <a:ea typeface="宋体" pitchFamily="2" charset="-122"/>
                            <a:cs typeface="Times New Roman" panose="02020603050405020304" pitchFamily="18" charset="0"/>
                          </a:rPr>
                          <m:t>𝑋</m:t>
                        </m:r>
                      </m:e>
                      <m:sub>
                        <m:r>
                          <a:rPr lang="en-US" altLang="zh-CN" sz="2400" b="0" i="1" smtClean="0">
                            <a:effectLst/>
                            <a:latin typeface="Cambria Math" panose="02040503050406030204" pitchFamily="18" charset="0"/>
                            <a:ea typeface="宋体" pitchFamily="2" charset="-122"/>
                            <a:cs typeface="Times New Roman" panose="02020603050405020304" pitchFamily="18" charset="0"/>
                          </a:rPr>
                          <m:t>1</m:t>
                        </m:r>
                      </m:sub>
                    </m:sSub>
                    <m:r>
                      <a:rPr lang="en-US" altLang="zh-CN" sz="2400" b="0" i="1" smtClean="0">
                        <a:effectLst/>
                        <a:latin typeface="Cambria Math" panose="02040503050406030204" pitchFamily="18" charset="0"/>
                        <a:ea typeface="宋体" pitchFamily="2" charset="-122"/>
                        <a:cs typeface="Times New Roman" panose="02020603050405020304" pitchFamily="18" charset="0"/>
                      </a:rPr>
                      <m:t>+</m:t>
                    </m:r>
                  </m:oMath>
                </a14:m>
                <a:r>
                  <a:rPr lang="en-US" altLang="zh-CN" sz="2400" dirty="0">
                    <a:effectLst/>
                    <a:ea typeface="宋体" pitchFamily="2" charset="-122"/>
                    <a:cs typeface="Times New Roman" panose="02020603050405020304" pitchFamily="18" charset="0"/>
                  </a:rPr>
                  <a:t> </a:t>
                </a:r>
                <a14:m>
                  <m:oMath xmlns:m="http://schemas.openxmlformats.org/officeDocument/2006/math">
                    <m:sSub>
                      <m:sSubPr>
                        <m:ctrlPr>
                          <a:rPr lang="en-US" altLang="zh-CN" sz="2400" i="1" dirty="0" smtClean="0">
                            <a:effectLst/>
                            <a:latin typeface="Cambria Math" panose="02040503050406030204" pitchFamily="18" charset="0"/>
                            <a:ea typeface="宋体" pitchFamily="2" charset="-122"/>
                            <a:cs typeface="Times New Roman" panose="02020603050405020304" pitchFamily="18" charset="0"/>
                          </a:rPr>
                        </m:ctrlPr>
                      </m:sSubPr>
                      <m:e>
                        <m:r>
                          <a:rPr lang="en-US" altLang="zh-CN" sz="2400" b="0" i="1" dirty="0" smtClean="0">
                            <a:effectLst/>
                            <a:latin typeface="Cambria Math" panose="02040503050406030204" pitchFamily="18" charset="0"/>
                            <a:ea typeface="宋体" pitchFamily="2" charset="-122"/>
                            <a:cs typeface="Times New Roman" panose="02020603050405020304" pitchFamily="18" charset="0"/>
                          </a:rPr>
                          <m:t>𝑋</m:t>
                        </m:r>
                      </m:e>
                      <m:sub>
                        <m:r>
                          <a:rPr lang="en-US" altLang="zh-CN" sz="2400" b="0" i="1" dirty="0" smtClean="0">
                            <a:effectLst/>
                            <a:latin typeface="Cambria Math" panose="02040503050406030204" pitchFamily="18" charset="0"/>
                            <a:ea typeface="宋体" pitchFamily="2" charset="-122"/>
                            <a:cs typeface="Times New Roman" panose="02020603050405020304" pitchFamily="18" charset="0"/>
                          </a:rPr>
                          <m:t>2</m:t>
                        </m:r>
                      </m:sub>
                    </m:sSub>
                  </m:oMath>
                </a14:m>
                <a:r>
                  <a:rPr lang="en-US" altLang="zh-CN" sz="2400" i="1" dirty="0">
                    <a:effectLst/>
                    <a:latin typeface="Times New Roman" panose="02020603050405020304" pitchFamily="18" charset="0"/>
                    <a:ea typeface="宋体" pitchFamily="2" charset="-122"/>
                    <a:cs typeface="Times New Roman" panose="02020603050405020304" pitchFamily="18" charset="0"/>
                  </a:rPr>
                  <a:t>+…+</a:t>
                </a:r>
                <a14:m>
                  <m:oMath xmlns:m="http://schemas.openxmlformats.org/officeDocument/2006/math">
                    <m:sSub>
                      <m:sSubPr>
                        <m:ctrlPr>
                          <a:rPr lang="en-US" altLang="zh-CN" sz="2400" i="1" dirty="0" smtClean="0">
                            <a:effectLst/>
                            <a:latin typeface="Cambria Math" panose="02040503050406030204" pitchFamily="18" charset="0"/>
                            <a:ea typeface="宋体" pitchFamily="2" charset="-122"/>
                            <a:cs typeface="Times New Roman" panose="02020603050405020304" pitchFamily="18" charset="0"/>
                          </a:rPr>
                        </m:ctrlPr>
                      </m:sSubPr>
                      <m:e>
                        <m:r>
                          <a:rPr lang="en-US" altLang="zh-CN" sz="2400" b="0" i="1" dirty="0" smtClean="0">
                            <a:effectLst/>
                            <a:latin typeface="Cambria Math" panose="02040503050406030204" pitchFamily="18" charset="0"/>
                            <a:ea typeface="宋体" pitchFamily="2" charset="-122"/>
                            <a:cs typeface="Times New Roman" panose="02020603050405020304" pitchFamily="18" charset="0"/>
                          </a:rPr>
                          <m:t>𝑋</m:t>
                        </m:r>
                      </m:e>
                      <m:sub>
                        <m:r>
                          <a:rPr lang="en-US" altLang="zh-CN" sz="2400" b="0" i="1" dirty="0" smtClean="0">
                            <a:effectLst/>
                            <a:latin typeface="Cambria Math" panose="02040503050406030204" pitchFamily="18" charset="0"/>
                            <a:ea typeface="宋体" pitchFamily="2" charset="-122"/>
                            <a:cs typeface="Times New Roman" panose="02020603050405020304" pitchFamily="18" charset="0"/>
                          </a:rPr>
                          <m:t>𝑛</m:t>
                        </m:r>
                      </m:sub>
                    </m:sSub>
                  </m:oMath>
                </a14:m>
                <a:r>
                  <a:rPr lang="en-US" altLang="zh-CN" sz="2400" i="1" dirty="0">
                    <a:effectLst/>
                    <a:latin typeface="Times New Roman" panose="02020603050405020304" pitchFamily="18" charset="0"/>
                    <a:ea typeface="宋体" pitchFamily="2" charset="-122"/>
                    <a:cs typeface="Times New Roman" panose="02020603050405020304" pitchFamily="18" charset="0"/>
                  </a:rPr>
                  <a:t>,  </a:t>
                </a:r>
                <a14:m>
                  <m:oMath xmlns:m="http://schemas.openxmlformats.org/officeDocument/2006/math">
                    <m:r>
                      <m:rPr>
                        <m:sty m:val="p"/>
                      </m:rPr>
                      <a:rPr lang="en-US" altLang="zh-CN" sz="2400" i="1" dirty="0">
                        <a:effectLst/>
                        <a:latin typeface="Cambria Math" panose="02040503050406030204" pitchFamily="18" charset="0"/>
                        <a:ea typeface="宋体" pitchFamily="2" charset="-122"/>
                        <a:cs typeface="Times New Roman" panose="02020603050405020304" pitchFamily="18" charset="0"/>
                      </a:rPr>
                      <m:t>E</m:t>
                    </m:r>
                    <m:r>
                      <m:rPr>
                        <m:sty m:val="p"/>
                      </m:rPr>
                      <a:rPr lang="en-US" altLang="zh-CN" sz="2400" i="1" dirty="0" smtClean="0">
                        <a:effectLst/>
                        <a:latin typeface="Cambria Math" panose="02040503050406030204" pitchFamily="18" charset="0"/>
                        <a:ea typeface="宋体" pitchFamily="2" charset="-122"/>
                        <a:cs typeface="Times New Roman" panose="02020603050405020304" pitchFamily="18" charset="0"/>
                      </a:rPr>
                      <m:t>X</m:t>
                    </m:r>
                  </m:oMath>
                </a14:m>
                <a:r>
                  <a:rPr lang="en-US" altLang="zh-CN" sz="2400" i="1" dirty="0">
                    <a:effectLst/>
                    <a:latin typeface="Times New Roman" panose="02020603050405020304" pitchFamily="18" charset="0"/>
                    <a:ea typeface="宋体" pitchFamily="2" charset="-122"/>
                    <a:cs typeface="Times New Roman" panose="02020603050405020304" pitchFamily="18" charset="0"/>
                  </a:rPr>
                  <a:t>=</a:t>
                </a:r>
                <a14:m>
                  <m:oMath xmlns:m="http://schemas.openxmlformats.org/officeDocument/2006/math">
                    <m:nary>
                      <m:naryPr>
                        <m:chr m:val="∑"/>
                        <m:ctrlPr>
                          <a:rPr lang="en-US" altLang="zh-CN" sz="2400" i="1" dirty="0" smtClean="0">
                            <a:effectLst/>
                            <a:latin typeface="Cambria Math" panose="02040503050406030204" pitchFamily="18" charset="0"/>
                            <a:ea typeface="宋体" pitchFamily="2" charset="-122"/>
                            <a:cs typeface="Times New Roman" panose="02020603050405020304" pitchFamily="18" charset="0"/>
                          </a:rPr>
                        </m:ctrlPr>
                      </m:naryPr>
                      <m:sub>
                        <m:r>
                          <m:rPr>
                            <m:sty m:val="p"/>
                            <m:brk m:alnAt="23"/>
                          </m:rPr>
                          <a:rPr lang="en-US" altLang="zh-CN" sz="2400" i="1" dirty="0">
                            <a:effectLst/>
                            <a:latin typeface="Cambria Math" panose="02040503050406030204" pitchFamily="18" charset="0"/>
                            <a:ea typeface="宋体" pitchFamily="2" charset="-122"/>
                            <a:cs typeface="Times New Roman" panose="02020603050405020304" pitchFamily="18" charset="0"/>
                          </a:rPr>
                          <m:t>i</m:t>
                        </m:r>
                        <m:r>
                          <a:rPr lang="en-US" altLang="zh-CN" sz="2400" b="0" i="1" dirty="0" smtClean="0">
                            <a:effectLst/>
                            <a:latin typeface="Cambria Math" panose="02040503050406030204" pitchFamily="18" charset="0"/>
                            <a:ea typeface="宋体" pitchFamily="2" charset="-122"/>
                            <a:cs typeface="Times New Roman" panose="02020603050405020304" pitchFamily="18" charset="0"/>
                          </a:rPr>
                          <m:t>=1</m:t>
                        </m:r>
                      </m:sub>
                      <m:sup>
                        <m:r>
                          <m:rPr>
                            <m:sty m:val="p"/>
                          </m:rPr>
                          <a:rPr lang="en-US" altLang="zh-CN" sz="2400" i="1" dirty="0">
                            <a:effectLst/>
                            <a:latin typeface="Cambria Math" panose="02040503050406030204" pitchFamily="18" charset="0"/>
                            <a:ea typeface="宋体" pitchFamily="2" charset="-122"/>
                            <a:cs typeface="Times New Roman" panose="02020603050405020304" pitchFamily="18" charset="0"/>
                          </a:rPr>
                          <m:t>n</m:t>
                        </m:r>
                      </m:sup>
                      <m:e>
                        <m:r>
                          <a:rPr lang="en-US" altLang="zh-CN" sz="2400" b="0" i="1" dirty="0" smtClean="0">
                            <a:effectLst/>
                            <a:latin typeface="Cambria Math" panose="02040503050406030204" pitchFamily="18" charset="0"/>
                            <a:ea typeface="宋体" pitchFamily="2" charset="-122"/>
                            <a:cs typeface="Times New Roman" panose="02020603050405020304" pitchFamily="18" charset="0"/>
                          </a:rPr>
                          <m:t>𝐸</m:t>
                        </m:r>
                        <m:sSub>
                          <m:sSubPr>
                            <m:ctrlPr>
                              <a:rPr lang="en-US" altLang="zh-CN" sz="2400" b="0" i="1" dirty="0" smtClean="0">
                                <a:effectLst/>
                                <a:latin typeface="Cambria Math" panose="02040503050406030204" pitchFamily="18" charset="0"/>
                                <a:ea typeface="宋体" pitchFamily="2" charset="-122"/>
                                <a:cs typeface="Times New Roman" panose="02020603050405020304" pitchFamily="18" charset="0"/>
                              </a:rPr>
                            </m:ctrlPr>
                          </m:sSubPr>
                          <m:e>
                            <m:r>
                              <m:rPr>
                                <m:sty m:val="p"/>
                              </m:rPr>
                              <a:rPr lang="en-US" altLang="zh-CN" sz="2400" i="1" dirty="0">
                                <a:effectLst/>
                                <a:latin typeface="Cambria Math" panose="02040503050406030204" pitchFamily="18" charset="0"/>
                                <a:ea typeface="宋体" pitchFamily="2" charset="-122"/>
                                <a:cs typeface="Times New Roman" panose="02020603050405020304" pitchFamily="18" charset="0"/>
                              </a:rPr>
                              <m:t>X</m:t>
                            </m:r>
                          </m:e>
                          <m:sub>
                            <m:r>
                              <m:rPr>
                                <m:sty m:val="p"/>
                              </m:rPr>
                              <a:rPr lang="en-US" altLang="zh-CN" sz="2400" i="1" dirty="0">
                                <a:effectLst/>
                                <a:latin typeface="Cambria Math" panose="02040503050406030204" pitchFamily="18" charset="0"/>
                                <a:ea typeface="宋体" pitchFamily="2" charset="-122"/>
                                <a:cs typeface="Times New Roman" panose="02020603050405020304" pitchFamily="18" charset="0"/>
                              </a:rPr>
                              <m:t>i</m:t>
                            </m:r>
                          </m:sub>
                        </m:sSub>
                      </m:e>
                    </m:nary>
                  </m:oMath>
                </a14:m>
                <a:endParaRPr lang="en-US" altLang="zh-CN" sz="2400" i="1" dirty="0">
                  <a:effectLst/>
                  <a:latin typeface="Times New Roman" panose="02020603050405020304" pitchFamily="18" charset="0"/>
                  <a:ea typeface="宋体" pitchFamily="2" charset="-122"/>
                  <a:cs typeface="Times New Roman" panose="02020603050405020304" pitchFamily="18" charset="0"/>
                </a:endParaRPr>
              </a:p>
              <a:p>
                <a:pPr marL="0" indent="0" eaLnBrk="1" hangingPunct="1">
                  <a:buNone/>
                  <a:defRPr/>
                </a:pPr>
                <a:endParaRPr lang="en-US" altLang="zh-CN" sz="2800" dirty="0">
                  <a:effectLst/>
                  <a:latin typeface="Times New Roman" panose="02020603050405020304" pitchFamily="18" charset="0"/>
                  <a:ea typeface="宋体" pitchFamily="2" charset="-122"/>
                  <a:cs typeface="Times New Roman" panose="02020603050405020304" pitchFamily="18" charset="0"/>
                </a:endParaRPr>
              </a:p>
              <a:p>
                <a:pPr lvl="1" eaLnBrk="1" hangingPunct="1">
                  <a:defRPr/>
                </a:pPr>
                <a:endParaRPr lang="en-US" altLang="zh-CN" sz="2400" dirty="0">
                  <a:effectLst/>
                  <a:latin typeface="Times New Roman" panose="02020603050405020304" pitchFamily="18" charset="0"/>
                  <a:ea typeface="宋体" pitchFamily="2" charset="-122"/>
                  <a:cs typeface="Times New Roman" panose="02020603050405020304" pitchFamily="18" charset="0"/>
                </a:endParaRPr>
              </a:p>
            </p:txBody>
          </p:sp>
        </mc:Choice>
        <mc:Fallback xmlns="">
          <p:sp>
            <p:nvSpPr>
              <p:cNvPr id="28675" name="Rectangle 3">
                <a:extLst>
                  <a:ext uri="{FF2B5EF4-FFF2-40B4-BE49-F238E27FC236}">
                    <a16:creationId xmlns:a16="http://schemas.microsoft.com/office/drawing/2014/main" id="{806DC06E-DC90-49FC-86DD-A8145CC4B80A}"/>
                  </a:ext>
                </a:extLst>
              </p:cNvPr>
              <p:cNvSpPr>
                <a:spLocks noGrp="1" noRot="1" noChangeAspect="1" noMove="1" noResize="1" noEditPoints="1" noAdjustHandles="1" noChangeArrowheads="1" noChangeShapeType="1" noTextEdit="1"/>
              </p:cNvSpPr>
              <p:nvPr>
                <p:ph type="body" idx="1"/>
              </p:nvPr>
            </p:nvSpPr>
            <p:spPr>
              <a:xfrm>
                <a:off x="228600" y="1371600"/>
                <a:ext cx="8763000" cy="5410200"/>
              </a:xfrm>
              <a:blipFill>
                <a:blip r:embed="rId3"/>
                <a:stretch>
                  <a:fillRect l="-209" t="-1239" r="-278" b="-97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362538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3DF4CC4-398A-4009-BFFB-D571523F0A5A}"/>
              </a:ext>
            </a:extLst>
          </p:cNvPr>
          <p:cNvSpPr>
            <a:spLocks noGrp="1" noChangeArrowheads="1"/>
          </p:cNvSpPr>
          <p:nvPr>
            <p:ph type="title"/>
          </p:nvPr>
        </p:nvSpPr>
        <p:spPr>
          <a:xfrm>
            <a:off x="304800" y="304800"/>
            <a:ext cx="8534400" cy="1143000"/>
          </a:xfrm>
        </p:spPr>
        <p:txBody>
          <a:bodyPr/>
          <a:lstStyle/>
          <a:p>
            <a:pPr eaLnBrk="1" hangingPunct="1">
              <a:defRPr/>
            </a:pPr>
            <a:r>
              <a:rPr lang="en-US" altLang="zh-CN" b="1">
                <a:latin typeface="Comic Sans MS" pitchFamily="66" charset="0"/>
                <a:ea typeface="宋体" pitchFamily="2" charset="-122"/>
              </a:rPr>
              <a:t>Indicator Random Variables(2)</a:t>
            </a:r>
          </a:p>
        </p:txBody>
      </p:sp>
      <p:sp>
        <p:nvSpPr>
          <p:cNvPr id="28675" name="Rectangle 3">
            <a:extLst>
              <a:ext uri="{FF2B5EF4-FFF2-40B4-BE49-F238E27FC236}">
                <a16:creationId xmlns:a16="http://schemas.microsoft.com/office/drawing/2014/main" id="{806DC06E-DC90-49FC-86DD-A8145CC4B80A}"/>
              </a:ext>
            </a:extLst>
          </p:cNvPr>
          <p:cNvSpPr>
            <a:spLocks noGrp="1" noChangeArrowheads="1"/>
          </p:cNvSpPr>
          <p:nvPr>
            <p:ph type="body" idx="1"/>
          </p:nvPr>
        </p:nvSpPr>
        <p:spPr>
          <a:xfrm>
            <a:off x="228600" y="1524000"/>
            <a:ext cx="8610600" cy="4953000"/>
          </a:xfrm>
        </p:spPr>
        <p:txBody>
          <a:bodyPr/>
          <a:lstStyle/>
          <a:p>
            <a:pPr eaLnBrk="1" hangingPunct="1">
              <a:defRPr/>
            </a:pPr>
            <a:r>
              <a:rPr lang="en-US" altLang="zh-CN" sz="3600" b="1" i="1">
                <a:solidFill>
                  <a:srgbClr val="CC99FF"/>
                </a:solidFill>
                <a:ea typeface="宋体" pitchFamily="2" charset="-122"/>
              </a:rPr>
              <a:t> </a:t>
            </a:r>
            <a:r>
              <a:rPr lang="en-US" altLang="zh-CN" sz="2800">
                <a:ea typeface="宋体" pitchFamily="2" charset="-122"/>
              </a:rPr>
              <a:t>Provide a convenient method for converting between probabilities and </a:t>
            </a:r>
            <a:r>
              <a:rPr lang="en-US" altLang="zh-CN" sz="2800" i="1">
                <a:solidFill>
                  <a:srgbClr val="FFFF00"/>
                </a:solidFill>
                <a:ea typeface="宋体" pitchFamily="2" charset="-122"/>
              </a:rPr>
              <a:t>expectations</a:t>
            </a:r>
          </a:p>
          <a:p>
            <a:pPr eaLnBrk="1" hangingPunct="1">
              <a:defRPr/>
            </a:pPr>
            <a:r>
              <a:rPr lang="en-US" altLang="zh-CN" sz="2800">
                <a:ea typeface="宋体" pitchFamily="2" charset="-122"/>
              </a:rPr>
              <a:t>Sample space and event A, associated with a indicator random variable</a:t>
            </a:r>
            <a:r>
              <a:rPr lang="en-US" altLang="zh-CN" sz="2800" b="1">
                <a:ea typeface="宋体" pitchFamily="2" charset="-122"/>
              </a:rPr>
              <a:t> </a:t>
            </a:r>
            <a:r>
              <a:rPr lang="en-US" altLang="zh-CN" sz="2800">
                <a:ea typeface="宋体" pitchFamily="2" charset="-122"/>
              </a:rPr>
              <a:t>I{A}</a:t>
            </a:r>
          </a:p>
          <a:p>
            <a:pPr eaLnBrk="1" hangingPunct="1">
              <a:defRPr/>
            </a:pPr>
            <a:r>
              <a:rPr lang="en-US" altLang="zh-CN" sz="2800" i="1">
                <a:solidFill>
                  <a:srgbClr val="C8D244"/>
                </a:solidFill>
                <a:ea typeface="宋体" pitchFamily="2" charset="-122"/>
              </a:rPr>
              <a:t>Lemma</a:t>
            </a:r>
            <a:r>
              <a:rPr lang="en-US" altLang="zh-CN" sz="2800">
                <a:solidFill>
                  <a:srgbClr val="C8D244"/>
                </a:solidFill>
                <a:ea typeface="宋体" pitchFamily="2" charset="-122"/>
              </a:rPr>
              <a:t>:</a:t>
            </a:r>
          </a:p>
          <a:p>
            <a:pPr eaLnBrk="1" hangingPunct="1">
              <a:buFont typeface="Wingdings" panose="05000000000000000000" pitchFamily="2" charset="2"/>
              <a:buNone/>
              <a:defRPr/>
            </a:pPr>
            <a:r>
              <a:rPr lang="en-US" altLang="zh-CN" sz="2800">
                <a:ea typeface="宋体" pitchFamily="2" charset="-122"/>
              </a:rPr>
              <a:t>   - </a:t>
            </a:r>
            <a:r>
              <a:rPr lang="en-US" altLang="zh-CN" sz="2800">
                <a:latin typeface="Times New Roman" pitchFamily="18" charset="0"/>
                <a:ea typeface="宋体" pitchFamily="2" charset="-122"/>
              </a:rPr>
              <a:t>The </a:t>
            </a:r>
            <a:r>
              <a:rPr lang="en-US" altLang="zh-CN" sz="2800">
                <a:solidFill>
                  <a:srgbClr val="FFFF00"/>
                </a:solidFill>
                <a:latin typeface="Times New Roman" pitchFamily="18" charset="0"/>
                <a:ea typeface="宋体" pitchFamily="2" charset="-122"/>
              </a:rPr>
              <a:t>expected value</a:t>
            </a:r>
            <a:r>
              <a:rPr lang="en-US" altLang="zh-CN" sz="2800">
                <a:latin typeface="Times New Roman" pitchFamily="18" charset="0"/>
                <a:ea typeface="宋体" pitchFamily="2" charset="-122"/>
              </a:rPr>
              <a:t> of an indicator random variable </a:t>
            </a:r>
            <a:r>
              <a:rPr lang="en-US" altLang="zh-CN" sz="2800" i="1">
                <a:solidFill>
                  <a:srgbClr val="FFFF00"/>
                </a:solidFill>
                <a:latin typeface="Times New Roman" pitchFamily="18" charset="0"/>
                <a:ea typeface="宋体" pitchFamily="2" charset="-122"/>
              </a:rPr>
              <a:t>associated with an event A</a:t>
            </a:r>
            <a:r>
              <a:rPr lang="en-US" altLang="zh-CN" sz="2800">
                <a:latin typeface="Times New Roman" pitchFamily="18" charset="0"/>
                <a:ea typeface="宋体" pitchFamily="2" charset="-122"/>
              </a:rPr>
              <a:t> is equal to the </a:t>
            </a:r>
            <a:r>
              <a:rPr lang="en-US" altLang="zh-CN" sz="2800" i="1">
                <a:solidFill>
                  <a:srgbClr val="FFFF00"/>
                </a:solidFill>
                <a:latin typeface="Times New Roman" pitchFamily="18" charset="0"/>
                <a:ea typeface="宋体" pitchFamily="2" charset="-122"/>
              </a:rPr>
              <a:t>probability</a:t>
            </a:r>
            <a:r>
              <a:rPr lang="en-US" altLang="zh-CN" sz="2800">
                <a:latin typeface="Times New Roman" pitchFamily="18" charset="0"/>
                <a:ea typeface="宋体" pitchFamily="2" charset="-122"/>
              </a:rPr>
              <a:t> that A occurs</a:t>
            </a:r>
          </a:p>
          <a:p>
            <a:pPr eaLnBrk="1" hangingPunct="1">
              <a:defRPr/>
            </a:pPr>
            <a:r>
              <a:rPr lang="en-US" altLang="zh-CN" sz="2800">
                <a:ea typeface="宋体" pitchFamily="2" charset="-122"/>
              </a:rPr>
              <a:t>Is very useful and convenient for analyzing situations in which we perform </a:t>
            </a:r>
            <a:r>
              <a:rPr lang="en-US" altLang="zh-CN" sz="2800" i="1" u="sng">
                <a:solidFill>
                  <a:srgbClr val="FFFF00"/>
                </a:solidFill>
                <a:ea typeface="宋体" pitchFamily="2" charset="-122"/>
              </a:rPr>
              <a:t>repeated trials</a:t>
            </a:r>
            <a:endParaRPr lang="en-US" altLang="zh-CN" sz="2800" b="1" i="1" u="sng">
              <a:solidFill>
                <a:srgbClr val="FFFF00"/>
              </a:solidFill>
              <a:ea typeface="宋体" pitchFamily="2" charset="-122"/>
            </a:endParaRPr>
          </a:p>
        </p:txBody>
      </p:sp>
    </p:spTree>
    <p:extLst>
      <p:ext uri="{BB962C8B-B14F-4D97-AF65-F5344CB8AC3E}">
        <p14:creationId xmlns:p14="http://schemas.microsoft.com/office/powerpoint/2010/main" val="4262077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1479DC9D-E0A2-44B4-9572-54B81DD43274}"/>
              </a:ext>
            </a:extLst>
          </p:cNvPr>
          <p:cNvSpPr>
            <a:spLocks noGrp="1" noChangeArrowheads="1"/>
          </p:cNvSpPr>
          <p:nvPr>
            <p:ph type="title"/>
          </p:nvPr>
        </p:nvSpPr>
        <p:spPr>
          <a:xfrm>
            <a:off x="76200" y="-76200"/>
            <a:ext cx="8991600" cy="1981200"/>
          </a:xfrm>
        </p:spPr>
        <p:txBody>
          <a:bodyPr/>
          <a:lstStyle/>
          <a:p>
            <a:pPr eaLnBrk="1" hangingPunct="1">
              <a:defRPr/>
            </a:pPr>
            <a:r>
              <a:rPr lang="en-US" altLang="zh-CN" b="1" dirty="0">
                <a:latin typeface="Comic Sans MS" pitchFamily="66" charset="0"/>
                <a:ea typeface="宋体" pitchFamily="2" charset="-122"/>
              </a:rPr>
              <a:t>Analysis of the hiring problem using indicator random variable</a:t>
            </a:r>
          </a:p>
        </p:txBody>
      </p:sp>
      <mc:AlternateContent xmlns:mc="http://schemas.openxmlformats.org/markup-compatibility/2006" xmlns:a14="http://schemas.microsoft.com/office/drawing/2010/main">
        <mc:Choice Requires="a14">
          <p:sp>
            <p:nvSpPr>
              <p:cNvPr id="29699" name="Rectangle 3">
                <a:extLst>
                  <a:ext uri="{FF2B5EF4-FFF2-40B4-BE49-F238E27FC236}">
                    <a16:creationId xmlns:a16="http://schemas.microsoft.com/office/drawing/2014/main" id="{5C1F71B5-A5B9-495C-9503-389E5C06D19E}"/>
                  </a:ext>
                </a:extLst>
              </p:cNvPr>
              <p:cNvSpPr>
                <a:spLocks noGrp="1" noChangeArrowheads="1"/>
              </p:cNvSpPr>
              <p:nvPr>
                <p:ph type="body" idx="1"/>
              </p:nvPr>
            </p:nvSpPr>
            <p:spPr>
              <a:xfrm>
                <a:off x="304800" y="1981200"/>
                <a:ext cx="8839200" cy="4648200"/>
              </a:xfrm>
            </p:spPr>
            <p:txBody>
              <a:bodyPr/>
              <a:lstStyle/>
              <a:p>
                <a:pPr eaLnBrk="1" hangingPunct="1">
                  <a:defRPr/>
                </a:pPr>
                <a:r>
                  <a:rPr lang="en-US" altLang="zh-CN" dirty="0">
                    <a:solidFill>
                      <a:srgbClr val="CC99FF"/>
                    </a:solidFill>
                    <a:ea typeface="宋体" pitchFamily="2" charset="-122"/>
                  </a:rPr>
                  <a:t>Assume the candidates arrive in a random order</a:t>
                </a:r>
                <a:endParaRPr lang="en-US" altLang="zh-CN" sz="1200" i="1" dirty="0">
                  <a:ea typeface="宋体" pitchFamily="2" charset="-122"/>
                  <a:sym typeface="Symbol" pitchFamily="18" charset="2"/>
                </a:endParaRPr>
              </a:p>
              <a:p>
                <a:pPr eaLnBrk="1" hangingPunct="1">
                  <a:defRPr/>
                </a:pPr>
                <a:r>
                  <a:rPr lang="en-US" altLang="zh-CN" dirty="0">
                    <a:ea typeface="宋体" pitchFamily="2" charset="-122"/>
                  </a:rPr>
                  <a:t>X: </a:t>
                </a:r>
                <a:r>
                  <a:rPr lang="en-US" altLang="zh-CN" sz="2600" dirty="0">
                    <a:latin typeface="Times New Roman" pitchFamily="18" charset="0"/>
                    <a:ea typeface="宋体" pitchFamily="2" charset="-122"/>
                  </a:rPr>
                  <a:t>number of times we hire a new office assistant</a:t>
                </a:r>
              </a:p>
              <a:p>
                <a:pPr eaLnBrk="1" hangingPunct="1">
                  <a:buFont typeface="Wingdings" panose="05000000000000000000" pitchFamily="2" charset="2"/>
                  <a:buNone/>
                  <a:defRPr/>
                </a:pPr>
                <a:r>
                  <a:rPr lang="en-US" altLang="zh-CN" sz="2600" dirty="0">
                    <a:latin typeface="Times New Roman" pitchFamily="18" charset="0"/>
                    <a:ea typeface="宋体" pitchFamily="2" charset="-122"/>
                  </a:rPr>
                  <a:t>        </a:t>
                </a:r>
                <a:r>
                  <a:rPr lang="en-US" altLang="zh-CN" sz="2800" dirty="0">
                    <a:solidFill>
                      <a:srgbClr val="FFFF00"/>
                    </a:solidFill>
                    <a:latin typeface="Times New Roman" panose="02020603050405020304" pitchFamily="18" charset="0"/>
                    <a:ea typeface="宋体" pitchFamily="2" charset="-122"/>
                    <a:cs typeface="Times New Roman" panose="02020603050405020304" pitchFamily="18" charset="0"/>
                    <a:sym typeface="Wingdings" pitchFamily="2" charset="2"/>
                  </a:rPr>
                  <a:t>Question: What is the value of EX?</a:t>
                </a:r>
              </a:p>
              <a:p>
                <a:pPr eaLnBrk="1" hangingPunct="1">
                  <a:buNone/>
                  <a:defRPr/>
                </a:pPr>
                <a:r>
                  <a:rPr lang="en-US" altLang="zh-CN" sz="2800" dirty="0">
                    <a:latin typeface="Times New Roman" panose="02020603050405020304" pitchFamily="18" charset="0"/>
                    <a:ea typeface="宋体" pitchFamily="2" charset="-122"/>
                    <a:cs typeface="Times New Roman" panose="02020603050405020304" pitchFamily="18" charset="0"/>
                    <a:sym typeface="Wingdings" pitchFamily="2" charset="2"/>
                  </a:rPr>
                  <a:t>Traditional method to compute the expected value:</a:t>
                </a:r>
              </a:p>
              <a:p>
                <a:pPr eaLnBrk="1" hangingPunct="1">
                  <a:buFont typeface="Wingdings" panose="05000000000000000000" pitchFamily="2" charset="2"/>
                  <a:buNone/>
                  <a:defRPr/>
                </a:pPr>
                <a14:m>
                  <m:oMathPara xmlns:m="http://schemas.openxmlformats.org/officeDocument/2006/math">
                    <m:oMathParaPr>
                      <m:jc m:val="centerGroup"/>
                    </m:oMathParaPr>
                    <m:oMath xmlns:m="http://schemas.openxmlformats.org/officeDocument/2006/math">
                      <m:nary>
                        <m:naryPr>
                          <m:chr m:val="∑"/>
                          <m:ctrlPr>
                            <a:rPr lang="en-US" altLang="zh-CN" sz="2800" i="1" smtClean="0">
                              <a:latin typeface="Cambria Math" panose="02040503050406030204" pitchFamily="18" charset="0"/>
                              <a:ea typeface="宋体" pitchFamily="2" charset="-122"/>
                              <a:cs typeface="Times New Roman" panose="02020603050405020304" pitchFamily="18" charset="0"/>
                              <a:sym typeface="Wingdings" pitchFamily="2" charset="2"/>
                            </a:rPr>
                          </m:ctrlPr>
                        </m:naryPr>
                        <m:sub>
                          <m:r>
                            <m:rPr>
                              <m:brk m:alnAt="23"/>
                            </m:rPr>
                            <a:rPr lang="en-US" altLang="zh-CN" sz="2800" b="0" i="1" smtClean="0">
                              <a:latin typeface="Cambria Math" panose="02040503050406030204" pitchFamily="18" charset="0"/>
                              <a:ea typeface="宋体" pitchFamily="2" charset="-122"/>
                              <a:cs typeface="Times New Roman" panose="02020603050405020304" pitchFamily="18" charset="0"/>
                              <a:sym typeface="Wingdings" pitchFamily="2" charset="2"/>
                            </a:rPr>
                            <m:t>𝑖</m:t>
                          </m:r>
                          <m:r>
                            <a:rPr lang="en-US" altLang="zh-CN" sz="2800" b="0" i="1" smtClean="0">
                              <a:latin typeface="Cambria Math" panose="02040503050406030204" pitchFamily="18" charset="0"/>
                              <a:ea typeface="宋体" pitchFamily="2" charset="-122"/>
                              <a:cs typeface="Times New Roman" panose="02020603050405020304" pitchFamily="18" charset="0"/>
                              <a:sym typeface="Wingdings" pitchFamily="2" charset="2"/>
                            </a:rPr>
                            <m:t>=1</m:t>
                          </m:r>
                        </m:sub>
                        <m:sup>
                          <m:r>
                            <a:rPr lang="en-US" altLang="zh-CN" sz="2800" b="0" i="1" smtClean="0">
                              <a:latin typeface="Cambria Math" panose="02040503050406030204" pitchFamily="18" charset="0"/>
                              <a:ea typeface="宋体" pitchFamily="2" charset="-122"/>
                              <a:cs typeface="Times New Roman" panose="02020603050405020304" pitchFamily="18" charset="0"/>
                              <a:sym typeface="Wingdings" pitchFamily="2" charset="2"/>
                            </a:rPr>
                            <m:t>𝑛</m:t>
                          </m:r>
                        </m:sup>
                        <m:e>
                          <m:r>
                            <a:rPr lang="en-US" altLang="zh-CN" sz="2800" b="0" i="1" smtClean="0">
                              <a:latin typeface="Cambria Math" panose="02040503050406030204" pitchFamily="18" charset="0"/>
                              <a:ea typeface="宋体" pitchFamily="2" charset="-122"/>
                              <a:cs typeface="Times New Roman" panose="02020603050405020304" pitchFamily="18" charset="0"/>
                              <a:sym typeface="Wingdings" pitchFamily="2" charset="2"/>
                            </a:rPr>
                            <m:t>𝑖</m:t>
                          </m:r>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sym typeface="Wingdings" pitchFamily="2" charset="2"/>
                            </a:rPr>
                            <m:t>×</m:t>
                          </m:r>
                          <m:r>
                            <m:rPr>
                              <m:sty m:val="p"/>
                            </m:rPr>
                            <a:rPr lang="en-US" altLang="zh-CN" sz="2800" b="0" i="0" smtClean="0">
                              <a:latin typeface="Cambria Math" panose="02040503050406030204" pitchFamily="18" charset="0"/>
                              <a:ea typeface="Cambria Math" panose="02040503050406030204" pitchFamily="18" charset="0"/>
                              <a:cs typeface="Times New Roman" panose="02020603050405020304" pitchFamily="18" charset="0"/>
                              <a:sym typeface="Wingdings" pitchFamily="2" charset="2"/>
                            </a:rPr>
                            <m:t>Pr</m:t>
                          </m:r>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sym typeface="Wingdings" pitchFamily="2" charset="2"/>
                            </a:rPr>
                            <m:t>⁡(</m:t>
                          </m:r>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sym typeface="Wingdings" pitchFamily="2" charset="2"/>
                            </a:rPr>
                            <m:t>𝑋</m:t>
                          </m:r>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sym typeface="Wingdings" pitchFamily="2" charset="2"/>
                            </a:rPr>
                            <m:t>=</m:t>
                          </m:r>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sym typeface="Wingdings" pitchFamily="2" charset="2"/>
                            </a:rPr>
                            <m:t>𝑖</m:t>
                          </m:r>
                          <m:r>
                            <a:rPr lang="en-US" altLang="zh-CN" sz="2800" b="0" i="1" smtClean="0">
                              <a:latin typeface="Cambria Math" panose="02040503050406030204" pitchFamily="18" charset="0"/>
                              <a:ea typeface="Cambria Math" panose="02040503050406030204" pitchFamily="18" charset="0"/>
                              <a:cs typeface="Times New Roman" panose="02020603050405020304" pitchFamily="18" charset="0"/>
                              <a:sym typeface="Wingdings" pitchFamily="2" charset="2"/>
                            </a:rPr>
                            <m:t>)</m:t>
                          </m:r>
                        </m:e>
                      </m:nary>
                    </m:oMath>
                  </m:oMathPara>
                </a14:m>
                <a:endParaRPr lang="en-US" altLang="zh-CN" sz="2800" dirty="0">
                  <a:latin typeface="Times New Roman" panose="02020603050405020304" pitchFamily="18" charset="0"/>
                  <a:ea typeface="宋体" pitchFamily="2" charset="-122"/>
                  <a:cs typeface="Times New Roman" panose="02020603050405020304" pitchFamily="18" charset="0"/>
                  <a:sym typeface="Wingdings" pitchFamily="2" charset="2"/>
                </a:endParaRPr>
              </a:p>
              <a:p>
                <a:pPr eaLnBrk="1" hangingPunct="1">
                  <a:buFont typeface="Wingdings" panose="05000000000000000000" pitchFamily="2" charset="2"/>
                  <a:buNone/>
                  <a:defRPr/>
                </a:pPr>
                <a:r>
                  <a:rPr lang="en-US" altLang="zh-CN" sz="2800" dirty="0" err="1">
                    <a:latin typeface="Times New Roman" panose="02020603050405020304" pitchFamily="18" charset="0"/>
                    <a:ea typeface="宋体" pitchFamily="2" charset="-122"/>
                    <a:cs typeface="Times New Roman" panose="02020603050405020304" pitchFamily="18" charset="0"/>
                    <a:sym typeface="Wingdings" pitchFamily="2" charset="2"/>
                  </a:rPr>
                  <a:t>Pr</a:t>
                </a:r>
                <a:r>
                  <a:rPr lang="en-US" altLang="zh-CN" sz="2800" dirty="0">
                    <a:latin typeface="Times New Roman" panose="02020603050405020304" pitchFamily="18" charset="0"/>
                    <a:ea typeface="宋体" pitchFamily="2" charset="-122"/>
                    <a:cs typeface="Times New Roman" panose="02020603050405020304" pitchFamily="18" charset="0"/>
                    <a:sym typeface="Wingdings" pitchFamily="2" charset="2"/>
                  </a:rPr>
                  <a:t>(X=</a:t>
                </a:r>
                <a:r>
                  <a:rPr lang="en-US" altLang="zh-CN" sz="2800" i="1" dirty="0" err="1">
                    <a:latin typeface="Times New Roman" panose="02020603050405020304" pitchFamily="18" charset="0"/>
                    <a:ea typeface="宋体" pitchFamily="2" charset="-122"/>
                    <a:cs typeface="Times New Roman" panose="02020603050405020304" pitchFamily="18" charset="0"/>
                    <a:sym typeface="Wingdings" pitchFamily="2" charset="2"/>
                  </a:rPr>
                  <a:t>i</a:t>
                </a:r>
                <a:r>
                  <a:rPr lang="en-US" altLang="zh-CN" sz="2800" dirty="0">
                    <a:latin typeface="Times New Roman" panose="02020603050405020304" pitchFamily="18" charset="0"/>
                    <a:ea typeface="宋体" pitchFamily="2" charset="-122"/>
                    <a:cs typeface="Times New Roman" panose="02020603050405020304" pitchFamily="18" charset="0"/>
                    <a:sym typeface="Wingdings" pitchFamily="2" charset="2"/>
                  </a:rPr>
                  <a:t>) is very difficult to compute, We use indicator random variable to compute the EX.</a:t>
                </a:r>
                <a:endParaRPr lang="en-US" altLang="zh-CN" sz="2800" i="1" dirty="0">
                  <a:latin typeface="Times New Roman" panose="02020603050405020304" pitchFamily="18" charset="0"/>
                  <a:ea typeface="宋体" pitchFamily="2" charset="-122"/>
                  <a:cs typeface="Times New Roman" panose="02020603050405020304" pitchFamily="18" charset="0"/>
                  <a:sym typeface="Wingdings" pitchFamily="2" charset="2"/>
                </a:endParaRPr>
              </a:p>
            </p:txBody>
          </p:sp>
        </mc:Choice>
        <mc:Fallback xmlns="">
          <p:sp>
            <p:nvSpPr>
              <p:cNvPr id="29699" name="Rectangle 3">
                <a:extLst>
                  <a:ext uri="{FF2B5EF4-FFF2-40B4-BE49-F238E27FC236}">
                    <a16:creationId xmlns:a16="http://schemas.microsoft.com/office/drawing/2014/main" id="{5C1F71B5-A5B9-495C-9503-389E5C06D19E}"/>
                  </a:ext>
                </a:extLst>
              </p:cNvPr>
              <p:cNvSpPr>
                <a:spLocks noGrp="1" noRot="1" noChangeAspect="1" noMove="1" noResize="1" noEditPoints="1" noAdjustHandles="1" noChangeArrowheads="1" noChangeShapeType="1" noTextEdit="1"/>
              </p:cNvSpPr>
              <p:nvPr>
                <p:ph type="body" idx="1"/>
              </p:nvPr>
            </p:nvSpPr>
            <p:spPr>
              <a:xfrm>
                <a:off x="304800" y="1981200"/>
                <a:ext cx="8839200" cy="4648200"/>
              </a:xfrm>
              <a:blipFill>
                <a:blip r:embed="rId3"/>
                <a:stretch>
                  <a:fillRect l="-1448" t="-1835" b="-7208"/>
                </a:stretch>
              </a:blipFill>
            </p:spPr>
            <p:txBody>
              <a:bodyPr/>
              <a:lstStyle/>
              <a:p>
                <a:r>
                  <a:rPr lang="zh-CN" altLang="en-US">
                    <a:noFill/>
                  </a:rPr>
                  <a:t> </a:t>
                </a:r>
              </a:p>
            </p:txBody>
          </p:sp>
        </mc:Fallback>
      </mc:AlternateContent>
      <p:sp>
        <p:nvSpPr>
          <p:cNvPr id="2" name="椭圆 1">
            <a:extLst>
              <a:ext uri="{FF2B5EF4-FFF2-40B4-BE49-F238E27FC236}">
                <a16:creationId xmlns:a16="http://schemas.microsoft.com/office/drawing/2014/main" id="{1477EE96-EDB0-4359-9C27-A4808A3BDBC8}"/>
              </a:ext>
            </a:extLst>
          </p:cNvPr>
          <p:cNvSpPr/>
          <p:nvPr/>
        </p:nvSpPr>
        <p:spPr bwMode="auto">
          <a:xfrm>
            <a:off x="4267200" y="4876800"/>
            <a:ext cx="1752600" cy="685800"/>
          </a:xfrm>
          <a:prstGeom prst="ellipse">
            <a:avLst/>
          </a:prstGeom>
          <a:noFill/>
          <a:ln w="3810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zh-CN" altLang="en-US" sz="1800" b="0" i="0" u="none" strike="noStrike" cap="none" normalizeH="0" baseline="0" dirty="0">
              <a:ln>
                <a:noFill/>
              </a:ln>
              <a:solidFill>
                <a:schemeClr val="tx1"/>
              </a:solidFill>
              <a:effectLst/>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B49D39-EC88-46BE-82CC-44FCA1041B22}"/>
              </a:ext>
            </a:extLst>
          </p:cNvPr>
          <p:cNvSpPr>
            <a:spLocks noGrp="1"/>
          </p:cNvSpPr>
          <p:nvPr>
            <p:ph type="title"/>
          </p:nvPr>
        </p:nvSpPr>
        <p:spPr>
          <a:xfrm>
            <a:off x="457200" y="277812"/>
            <a:ext cx="8382000" cy="1703387"/>
          </a:xfrm>
        </p:spPr>
        <p:txBody>
          <a:bodyPr/>
          <a:lstStyle/>
          <a:p>
            <a:r>
              <a:rPr lang="en-US" altLang="zh-CN" dirty="0">
                <a:latin typeface="Comic Sans MS" panose="030F0702030302020204" pitchFamily="66" charset="0"/>
              </a:rPr>
              <a:t>Use Indicator Random Variables to compute EX</a:t>
            </a:r>
            <a:endParaRPr lang="zh-CN" altLang="en-US" dirty="0">
              <a:latin typeface="Comic Sans MS" panose="030F0702030302020204" pitchFamily="66" charset="0"/>
            </a:endParaRPr>
          </a:p>
        </p:txBody>
      </p:sp>
      <p:pic>
        <p:nvPicPr>
          <p:cNvPr id="4" name="图片 3">
            <a:extLst>
              <a:ext uri="{FF2B5EF4-FFF2-40B4-BE49-F238E27FC236}">
                <a16:creationId xmlns:a16="http://schemas.microsoft.com/office/drawing/2014/main" id="{C0FA3375-7FB9-4EF5-ACE6-F5743C19DF54}"/>
              </a:ext>
            </a:extLst>
          </p:cNvPr>
          <p:cNvPicPr>
            <a:picLocks noChangeAspect="1"/>
          </p:cNvPicPr>
          <p:nvPr/>
        </p:nvPicPr>
        <p:blipFill>
          <a:blip r:embed="rId2"/>
          <a:stretch>
            <a:fillRect/>
          </a:stretch>
        </p:blipFill>
        <p:spPr>
          <a:xfrm>
            <a:off x="685800" y="2438400"/>
            <a:ext cx="7145649" cy="3505200"/>
          </a:xfrm>
          <a:prstGeom prst="rect">
            <a:avLst/>
          </a:prstGeom>
        </p:spPr>
      </p:pic>
    </p:spTree>
    <p:extLst>
      <p:ext uri="{BB962C8B-B14F-4D97-AF65-F5344CB8AC3E}">
        <p14:creationId xmlns:p14="http://schemas.microsoft.com/office/powerpoint/2010/main" val="2225628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6" name="Picture 4">
            <a:extLst>
              <a:ext uri="{FF2B5EF4-FFF2-40B4-BE49-F238E27FC236}">
                <a16:creationId xmlns:a16="http://schemas.microsoft.com/office/drawing/2014/main" id="{81FE155C-1CCD-4927-A574-C88954E627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22288"/>
            <a:ext cx="9220200" cy="5268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7" name="Line 5">
            <a:extLst>
              <a:ext uri="{FF2B5EF4-FFF2-40B4-BE49-F238E27FC236}">
                <a16:creationId xmlns:a16="http://schemas.microsoft.com/office/drawing/2014/main" id="{488C067B-87B0-4CEE-ADBF-2A570E6CF2FF}"/>
              </a:ext>
            </a:extLst>
          </p:cNvPr>
          <p:cNvSpPr>
            <a:spLocks noChangeShapeType="1"/>
          </p:cNvSpPr>
          <p:nvPr/>
        </p:nvSpPr>
        <p:spPr bwMode="auto">
          <a:xfrm>
            <a:off x="3276600" y="4343400"/>
            <a:ext cx="54102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9396"/>
                                        </p:tgtEl>
                                        <p:attrNameLst>
                                          <p:attrName>style.visibility</p:attrName>
                                        </p:attrNameLst>
                                      </p:cBhvr>
                                      <p:to>
                                        <p:strVal val="visible"/>
                                      </p:to>
                                    </p:set>
                                    <p:animEffect transition="in" filter="checkerboard(across)">
                                      <p:cBhvr>
                                        <p:cTn id="7" dur="500"/>
                                        <p:tgtEl>
                                          <p:spTgt spid="593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9397"/>
                                        </p:tgtEl>
                                        <p:attrNameLst>
                                          <p:attrName>style.visibility</p:attrName>
                                        </p:attrNameLst>
                                      </p:cBhvr>
                                      <p:to>
                                        <p:strVal val="visible"/>
                                      </p:to>
                                    </p:set>
                                    <p:animEffect transition="in" filter="fade">
                                      <p:cBhvr>
                                        <p:cTn id="12" dur="1000"/>
                                        <p:tgtEl>
                                          <p:spTgt spid="593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D15C05-2A7E-476C-8D8F-3D2EB3C5F904}"/>
              </a:ext>
            </a:extLst>
          </p:cNvPr>
          <p:cNvSpPr>
            <a:spLocks noGrp="1"/>
          </p:cNvSpPr>
          <p:nvPr>
            <p:ph type="title"/>
          </p:nvPr>
        </p:nvSpPr>
        <p:spPr/>
        <p:txBody>
          <a:bodyPr/>
          <a:lstStyle/>
          <a:p>
            <a:r>
              <a:rPr lang="en-US" altLang="zh-CN" dirty="0">
                <a:latin typeface="Comic Sans MS" panose="030F0702030302020204" pitchFamily="66" charset="0"/>
              </a:rPr>
              <a:t>Expected value of hiring times</a:t>
            </a:r>
            <a:endParaRPr lang="zh-CN" altLang="en-US" dirty="0">
              <a:latin typeface="Comic Sans MS" panose="030F0702030302020204" pitchFamily="66" charset="0"/>
            </a:endParaRPr>
          </a:p>
        </p:txBody>
      </p:sp>
      <p:pic>
        <p:nvPicPr>
          <p:cNvPr id="4" name="图片 3">
            <a:extLst>
              <a:ext uri="{FF2B5EF4-FFF2-40B4-BE49-F238E27FC236}">
                <a16:creationId xmlns:a16="http://schemas.microsoft.com/office/drawing/2014/main" id="{F8E0ECC6-8FEF-4B51-873D-503A7CB06F48}"/>
              </a:ext>
            </a:extLst>
          </p:cNvPr>
          <p:cNvPicPr>
            <a:picLocks noChangeAspect="1"/>
          </p:cNvPicPr>
          <p:nvPr/>
        </p:nvPicPr>
        <p:blipFill>
          <a:blip r:embed="rId2"/>
          <a:stretch>
            <a:fillRect/>
          </a:stretch>
        </p:blipFill>
        <p:spPr>
          <a:xfrm>
            <a:off x="457200" y="1600200"/>
            <a:ext cx="8277225" cy="4943475"/>
          </a:xfrm>
          <a:prstGeom prst="rect">
            <a:avLst/>
          </a:prstGeom>
        </p:spPr>
      </p:pic>
    </p:spTree>
    <p:extLst>
      <p:ext uri="{BB962C8B-B14F-4D97-AF65-F5344CB8AC3E}">
        <p14:creationId xmlns:p14="http://schemas.microsoft.com/office/powerpoint/2010/main" val="2698647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36B6E3A-AC90-424B-9400-DA03800F8AF8}"/>
              </a:ext>
            </a:extLst>
          </p:cNvPr>
          <p:cNvSpPr>
            <a:spLocks noGrp="1"/>
          </p:cNvSpPr>
          <p:nvPr>
            <p:ph type="title"/>
          </p:nvPr>
        </p:nvSpPr>
        <p:spPr>
          <a:xfrm>
            <a:off x="381000" y="228600"/>
            <a:ext cx="8229600" cy="1143000"/>
          </a:xfrm>
        </p:spPr>
        <p:txBody>
          <a:bodyPr/>
          <a:lstStyle/>
          <a:p>
            <a:pPr eaLnBrk="1" hangingPunct="1">
              <a:defRPr/>
            </a:pPr>
            <a:r>
              <a:rPr lang="en-US" altLang="zh-CN" dirty="0">
                <a:latin typeface="Comic Sans MS" pitchFamily="66" charset="0"/>
                <a:ea typeface="宋体" pitchFamily="2" charset="-122"/>
              </a:rPr>
              <a:t>Hiring Problem</a:t>
            </a:r>
            <a:endParaRPr lang="zh-CN" altLang="en-US" dirty="0">
              <a:latin typeface="Comic Sans MS" pitchFamily="66" charset="0"/>
              <a:ea typeface="宋体" pitchFamily="2" charset="-122"/>
            </a:endParaRPr>
          </a:p>
        </p:txBody>
      </p:sp>
      <p:sp>
        <p:nvSpPr>
          <p:cNvPr id="3" name="内容占位符 2">
            <a:extLst>
              <a:ext uri="{FF2B5EF4-FFF2-40B4-BE49-F238E27FC236}">
                <a16:creationId xmlns:a16="http://schemas.microsoft.com/office/drawing/2014/main" id="{9DDB74D6-9737-4D67-9F5F-941799BA29DA}"/>
              </a:ext>
            </a:extLst>
          </p:cNvPr>
          <p:cNvSpPr>
            <a:spLocks noGrp="1"/>
          </p:cNvSpPr>
          <p:nvPr>
            <p:ph idx="1"/>
          </p:nvPr>
        </p:nvSpPr>
        <p:spPr>
          <a:xfrm>
            <a:off x="228600" y="1600200"/>
            <a:ext cx="8305800" cy="4419600"/>
          </a:xfrm>
        </p:spPr>
        <p:txBody>
          <a:bodyPr/>
          <a:lstStyle/>
          <a:p>
            <a:pPr eaLnBrk="1" hangingPunct="1">
              <a:defRPr/>
            </a:pPr>
            <a:r>
              <a:rPr lang="en-US" altLang="zh-CN" dirty="0">
                <a:ea typeface="宋体" pitchFamily="2" charset="-122"/>
              </a:rPr>
              <a:t> Lemma 5.2</a:t>
            </a:r>
          </a:p>
          <a:p>
            <a:pPr eaLnBrk="1" hangingPunct="1">
              <a:buFont typeface="Wingdings" panose="05000000000000000000" pitchFamily="2" charset="2"/>
              <a:buNone/>
              <a:defRPr/>
            </a:pPr>
            <a:r>
              <a:rPr lang="en-US" altLang="zh-CN" sz="3000" dirty="0">
                <a:latin typeface="Times New Roman" pitchFamily="18" charset="0"/>
                <a:ea typeface="宋体" pitchFamily="2" charset="-122"/>
                <a:cs typeface="Times New Roman" pitchFamily="18" charset="0"/>
              </a:rPr>
              <a:t>    Assuming that the candidates are presented in a random order, algorithm HIRE has a total hiring cost of O(</a:t>
            </a:r>
            <a:r>
              <a:rPr lang="en-US" altLang="zh-CN" sz="3000" i="1" dirty="0" err="1">
                <a:solidFill>
                  <a:srgbClr val="FFFF00"/>
                </a:solidFill>
                <a:latin typeface="Times New Roman" pitchFamily="18" charset="0"/>
                <a:ea typeface="宋体" pitchFamily="2" charset="-122"/>
                <a:cs typeface="Times New Roman" pitchFamily="18" charset="0"/>
              </a:rPr>
              <a:t>C</a:t>
            </a:r>
            <a:r>
              <a:rPr lang="en-US" altLang="zh-CN" sz="3000" i="1" baseline="-25000" dirty="0" err="1">
                <a:solidFill>
                  <a:srgbClr val="FFFF00"/>
                </a:solidFill>
                <a:latin typeface="Times New Roman" pitchFamily="18" charset="0"/>
                <a:ea typeface="宋体" pitchFamily="2" charset="-122"/>
                <a:cs typeface="Times New Roman" pitchFamily="18" charset="0"/>
              </a:rPr>
              <a:t>h</a:t>
            </a:r>
            <a:r>
              <a:rPr lang="en-US" altLang="zh-CN" sz="3000" dirty="0" err="1">
                <a:solidFill>
                  <a:srgbClr val="FFFF00"/>
                </a:solidFill>
                <a:latin typeface="Times New Roman" pitchFamily="18" charset="0"/>
                <a:ea typeface="宋体" pitchFamily="2" charset="-122"/>
                <a:cs typeface="Times New Roman" pitchFamily="18" charset="0"/>
              </a:rPr>
              <a:t>ln</a:t>
            </a:r>
            <a:r>
              <a:rPr lang="en-US" altLang="zh-CN" sz="3000" i="1" dirty="0" err="1">
                <a:solidFill>
                  <a:srgbClr val="FFFF00"/>
                </a:solidFill>
                <a:latin typeface="Times New Roman" pitchFamily="18" charset="0"/>
                <a:ea typeface="宋体" pitchFamily="2" charset="-122"/>
                <a:cs typeface="Times New Roman" pitchFamily="18" charset="0"/>
              </a:rPr>
              <a:t>n</a:t>
            </a:r>
            <a:r>
              <a:rPr lang="en-US" altLang="zh-CN" sz="3000" dirty="0">
                <a:latin typeface="Times New Roman" pitchFamily="18" charset="0"/>
                <a:ea typeface="宋体" pitchFamily="2" charset="-122"/>
                <a:cs typeface="Times New Roman" pitchFamily="18" charset="0"/>
              </a:rPr>
              <a:t>)</a:t>
            </a:r>
          </a:p>
          <a:p>
            <a:pPr eaLnBrk="1" hangingPunct="1">
              <a:buFont typeface="Wingdings" panose="05000000000000000000" pitchFamily="2" charset="2"/>
              <a:buNone/>
              <a:defRPr/>
            </a:pPr>
            <a:endParaRPr lang="en-US" altLang="zh-CN" sz="1600" dirty="0">
              <a:latin typeface="Times New Roman" pitchFamily="18" charset="0"/>
              <a:ea typeface="宋体" pitchFamily="2" charset="-122"/>
              <a:cs typeface="Times New Roman" pitchFamily="18" charset="0"/>
            </a:endParaRPr>
          </a:p>
          <a:p>
            <a:pPr eaLnBrk="1" hangingPunct="1">
              <a:buFont typeface="Wingdings" panose="05000000000000000000" pitchFamily="2" charset="2"/>
              <a:buChar char="n"/>
              <a:defRPr/>
            </a:pPr>
            <a:r>
              <a:rPr lang="en-US" altLang="zh-CN" dirty="0">
                <a:ea typeface="宋体" pitchFamily="2" charset="-122"/>
                <a:cs typeface="Times New Roman" pitchFamily="18" charset="0"/>
              </a:rPr>
              <a:t> Worst-case Running time</a:t>
            </a:r>
          </a:p>
          <a:p>
            <a:pPr eaLnBrk="1" hangingPunct="1">
              <a:buFont typeface="Wingdings" panose="05000000000000000000" pitchFamily="2" charset="2"/>
              <a:buNone/>
              <a:defRPr/>
            </a:pPr>
            <a:r>
              <a:rPr lang="en-US" altLang="zh-CN" dirty="0">
                <a:latin typeface="Times New Roman" pitchFamily="18" charset="0"/>
                <a:ea typeface="宋体" pitchFamily="2" charset="-122"/>
                <a:cs typeface="Times New Roman" pitchFamily="18" charset="0"/>
              </a:rPr>
              <a:t>     The worst-case hiring cost is O(</a:t>
            </a:r>
            <a:r>
              <a:rPr lang="en-US" altLang="zh-CN" i="1" dirty="0" err="1">
                <a:solidFill>
                  <a:srgbClr val="FFFF00"/>
                </a:solidFill>
                <a:latin typeface="Times New Roman" pitchFamily="18" charset="0"/>
                <a:ea typeface="宋体" pitchFamily="2" charset="-122"/>
                <a:cs typeface="Times New Roman" pitchFamily="18" charset="0"/>
              </a:rPr>
              <a:t>nC</a:t>
            </a:r>
            <a:r>
              <a:rPr lang="en-US" altLang="zh-CN" i="1" baseline="-25000" dirty="0" err="1">
                <a:solidFill>
                  <a:srgbClr val="FFFF00"/>
                </a:solidFill>
                <a:latin typeface="Times New Roman" pitchFamily="18" charset="0"/>
                <a:ea typeface="宋体" pitchFamily="2" charset="-122"/>
                <a:cs typeface="Times New Roman" pitchFamily="18" charset="0"/>
              </a:rPr>
              <a:t>h</a:t>
            </a:r>
            <a:r>
              <a:rPr lang="en-US" altLang="zh-CN" dirty="0">
                <a:latin typeface="Times New Roman" pitchFamily="18" charset="0"/>
                <a:ea typeface="宋体" pitchFamily="2" charset="-122"/>
                <a:cs typeface="Times New Roman" pitchFamily="18" charset="0"/>
              </a:rPr>
              <a:t>). The expected interview cost is a significant improvement over the worst-case cost </a:t>
            </a:r>
          </a:p>
          <a:p>
            <a:pPr eaLnBrk="1" hangingPunct="1">
              <a:buFont typeface="Wingdings" panose="05000000000000000000" pitchFamily="2" charset="2"/>
              <a:buChar char="n"/>
              <a:defRPr/>
            </a:pPr>
            <a:endParaRPr lang="zh-CN" altLang="en-US" dirty="0">
              <a:ea typeface="宋体" pitchFamily="2" charset="-122"/>
              <a:cs typeface="Times New Roman"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7EB6CBAF-3317-4C55-B01B-AD2FC18CA68D}"/>
              </a:ext>
            </a:extLst>
          </p:cNvPr>
          <p:cNvSpPr>
            <a:spLocks noGrp="1" noChangeArrowheads="1"/>
          </p:cNvSpPr>
          <p:nvPr>
            <p:ph type="title"/>
          </p:nvPr>
        </p:nvSpPr>
        <p:spPr>
          <a:xfrm>
            <a:off x="515984" y="304800"/>
            <a:ext cx="7713616" cy="1320982"/>
          </a:xfrm>
        </p:spPr>
        <p:txBody>
          <a:bodyPr/>
          <a:lstStyle/>
          <a:p>
            <a:pPr eaLnBrk="1" hangingPunct="1">
              <a:defRPr/>
            </a:pPr>
            <a:r>
              <a:rPr lang="en-US" altLang="zh-CN" b="1" dirty="0">
                <a:latin typeface="Comic Sans MS" pitchFamily="66" charset="0"/>
                <a:ea typeface="宋体" pitchFamily="2" charset="-122"/>
              </a:rPr>
              <a:t>Random Algorithms vs. Probabilistic Analysis (1)</a:t>
            </a:r>
          </a:p>
        </p:txBody>
      </p:sp>
      <p:sp>
        <p:nvSpPr>
          <p:cNvPr id="20483" name="Rectangle 3">
            <a:extLst>
              <a:ext uri="{FF2B5EF4-FFF2-40B4-BE49-F238E27FC236}">
                <a16:creationId xmlns:a16="http://schemas.microsoft.com/office/drawing/2014/main" id="{29984AA6-8400-4E14-97EF-13E3EA1134AE}"/>
              </a:ext>
            </a:extLst>
          </p:cNvPr>
          <p:cNvSpPr>
            <a:spLocks noGrp="1" noChangeArrowheads="1"/>
          </p:cNvSpPr>
          <p:nvPr>
            <p:ph type="body" idx="1"/>
          </p:nvPr>
        </p:nvSpPr>
        <p:spPr>
          <a:xfrm>
            <a:off x="193221" y="1752600"/>
            <a:ext cx="8798379" cy="4724400"/>
          </a:xfrm>
        </p:spPr>
        <p:txBody>
          <a:bodyPr/>
          <a:lstStyle/>
          <a:p>
            <a:pPr eaLnBrk="1" hangingPunct="1">
              <a:lnSpc>
                <a:spcPct val="80000"/>
              </a:lnSpc>
              <a:defRPr/>
            </a:pPr>
            <a:r>
              <a:rPr lang="en-US" altLang="zh-CN" dirty="0">
                <a:latin typeface="Times New Roman" pitchFamily="18" charset="0"/>
                <a:ea typeface="宋体" pitchFamily="2" charset="-122"/>
              </a:rPr>
              <a:t>Explore the distinction between probabilistic analysis and randomized algorithms</a:t>
            </a:r>
          </a:p>
          <a:p>
            <a:pPr eaLnBrk="1" hangingPunct="1">
              <a:lnSpc>
                <a:spcPct val="80000"/>
              </a:lnSpc>
              <a:spcBef>
                <a:spcPts val="1350"/>
              </a:spcBef>
              <a:defRPr/>
            </a:pPr>
            <a:r>
              <a:rPr lang="en-US" altLang="zh-CN" dirty="0">
                <a:latin typeface="Times New Roman" pitchFamily="18" charset="0"/>
                <a:ea typeface="宋体" pitchFamily="2" charset="-122"/>
              </a:rPr>
              <a:t>Instead of assuming a distribution, we </a:t>
            </a:r>
            <a:r>
              <a:rPr lang="en-US" altLang="zh-CN" i="1" dirty="0">
                <a:solidFill>
                  <a:srgbClr val="FFFF00"/>
                </a:solidFill>
                <a:latin typeface="Times New Roman" pitchFamily="18" charset="0"/>
                <a:ea typeface="宋体" pitchFamily="2" charset="-122"/>
              </a:rPr>
              <a:t>impose</a:t>
            </a:r>
            <a:r>
              <a:rPr lang="en-US" altLang="zh-CN" dirty="0">
                <a:latin typeface="Times New Roman" pitchFamily="18" charset="0"/>
                <a:ea typeface="宋体" pitchFamily="2" charset="-122"/>
              </a:rPr>
              <a:t> a distribution</a:t>
            </a:r>
          </a:p>
          <a:p>
            <a:pPr eaLnBrk="1" hangingPunct="1">
              <a:lnSpc>
                <a:spcPct val="80000"/>
              </a:lnSpc>
              <a:spcBef>
                <a:spcPts val="1350"/>
              </a:spcBef>
              <a:defRPr/>
            </a:pPr>
            <a:r>
              <a:rPr lang="en-US" altLang="zh-CN" dirty="0">
                <a:latin typeface="Times New Roman" pitchFamily="18" charset="0"/>
                <a:ea typeface="宋体" pitchFamily="2" charset="-122"/>
              </a:rPr>
              <a:t>For probabilistic analysis, the algorithm is </a:t>
            </a:r>
            <a:r>
              <a:rPr lang="en-US" altLang="zh-CN" b="1" i="1" dirty="0">
                <a:solidFill>
                  <a:srgbClr val="FFFF00"/>
                </a:solidFill>
                <a:latin typeface="Times New Roman" pitchFamily="18" charset="0"/>
                <a:ea typeface="宋体" pitchFamily="2" charset="-122"/>
              </a:rPr>
              <a:t>deterministic</a:t>
            </a:r>
            <a:r>
              <a:rPr lang="en-US" altLang="zh-CN" dirty="0">
                <a:latin typeface="Times New Roman" pitchFamily="18" charset="0"/>
                <a:ea typeface="宋体" pitchFamily="2" charset="-122"/>
              </a:rPr>
              <a:t>.</a:t>
            </a:r>
          </a:p>
          <a:p>
            <a:pPr eaLnBrk="1" hangingPunct="1">
              <a:lnSpc>
                <a:spcPct val="80000"/>
              </a:lnSpc>
              <a:spcBef>
                <a:spcPts val="1350"/>
              </a:spcBef>
              <a:defRPr/>
            </a:pPr>
            <a:r>
              <a:rPr lang="en-US" altLang="zh-CN" dirty="0">
                <a:latin typeface="Times New Roman" pitchFamily="18" charset="0"/>
                <a:ea typeface="宋体" pitchFamily="2" charset="-122"/>
              </a:rPr>
              <a:t>The number of times we hire differs for different inputs (expensive, inexpensive and moderately expensive inputs)</a:t>
            </a:r>
          </a:p>
          <a:p>
            <a:pPr eaLnBrk="1" hangingPunct="1">
              <a:lnSpc>
                <a:spcPct val="80000"/>
              </a:lnSpc>
              <a:spcBef>
                <a:spcPts val="1350"/>
              </a:spcBef>
              <a:defRPr/>
            </a:pPr>
            <a:r>
              <a:rPr lang="en-US" altLang="zh-CN" dirty="0">
                <a:latin typeface="Times New Roman" pitchFamily="18" charset="0"/>
                <a:ea typeface="宋体" pitchFamily="2" charset="-122"/>
              </a:rPr>
              <a:t>The input  A1:&lt;1, 2, 3, 4, 5, 6, 7, 8, 9, 10&gt;--hiring 10 times--expensive</a:t>
            </a:r>
          </a:p>
          <a:p>
            <a:pPr eaLnBrk="1" hangingPunct="1">
              <a:lnSpc>
                <a:spcPct val="80000"/>
              </a:lnSpc>
              <a:spcBef>
                <a:spcPts val="1350"/>
              </a:spcBef>
              <a:defRPr/>
            </a:pPr>
            <a:r>
              <a:rPr lang="en-US" altLang="zh-CN" dirty="0">
                <a:latin typeface="Times New Roman" pitchFamily="18" charset="0"/>
                <a:ea typeface="宋体" pitchFamily="2" charset="-122"/>
              </a:rPr>
              <a:t>The input A2: &lt;10, 9, 8, 7, 6, 5, 4, 3, 2, 1&gt;-hiring once—---inexpensive</a:t>
            </a:r>
          </a:p>
          <a:p>
            <a:pPr eaLnBrk="1" hangingPunct="1">
              <a:lnSpc>
                <a:spcPct val="80000"/>
              </a:lnSpc>
              <a:spcBef>
                <a:spcPts val="1350"/>
              </a:spcBef>
              <a:defRPr/>
            </a:pPr>
            <a:r>
              <a:rPr lang="en-US" altLang="zh-CN" dirty="0">
                <a:latin typeface="Times New Roman" pitchFamily="18" charset="0"/>
                <a:ea typeface="宋体" pitchFamily="2" charset="-122"/>
              </a:rPr>
              <a:t>The input  A3: &lt;5,2, 1, 8, 4, 7, 10,9, 3, 6&gt;- hiring 3 times: 5, 8, 10---moderately expensive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animEffect transition="in" filter="checkerboard(across)">
                                      <p:cBhvr>
                                        <p:cTn id="7" dur="500"/>
                                        <p:tgtEl>
                                          <p:spTgt spid="2048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0483">
                                            <p:txEl>
                                              <p:pRg st="1" end="1"/>
                                            </p:txEl>
                                          </p:spTgt>
                                        </p:tgtEl>
                                        <p:attrNameLst>
                                          <p:attrName>style.visibility</p:attrName>
                                        </p:attrNameLst>
                                      </p:cBhvr>
                                      <p:to>
                                        <p:strVal val="visible"/>
                                      </p:to>
                                    </p:set>
                                    <p:animEffect transition="in" filter="checkerboard(across)">
                                      <p:cBhvr>
                                        <p:cTn id="12" dur="500"/>
                                        <p:tgtEl>
                                          <p:spTgt spid="2048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20483">
                                            <p:txEl>
                                              <p:pRg st="2" end="2"/>
                                            </p:txEl>
                                          </p:spTgt>
                                        </p:tgtEl>
                                        <p:attrNameLst>
                                          <p:attrName>style.visibility</p:attrName>
                                        </p:attrNameLst>
                                      </p:cBhvr>
                                      <p:to>
                                        <p:strVal val="visible"/>
                                      </p:to>
                                    </p:set>
                                    <p:animEffect transition="in" filter="checkerboard(across)">
                                      <p:cBhvr>
                                        <p:cTn id="17" dur="500"/>
                                        <p:tgtEl>
                                          <p:spTgt spid="2048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20483">
                                            <p:txEl>
                                              <p:pRg st="3" end="3"/>
                                            </p:txEl>
                                          </p:spTgt>
                                        </p:tgtEl>
                                        <p:attrNameLst>
                                          <p:attrName>style.visibility</p:attrName>
                                        </p:attrNameLst>
                                      </p:cBhvr>
                                      <p:to>
                                        <p:strVal val="visible"/>
                                      </p:to>
                                    </p:set>
                                    <p:animEffect transition="in" filter="checkerboard(across)">
                                      <p:cBhvr>
                                        <p:cTn id="22" dur="500"/>
                                        <p:tgtEl>
                                          <p:spTgt spid="204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20483">
                                            <p:txEl>
                                              <p:pRg st="4" end="4"/>
                                            </p:txEl>
                                          </p:spTgt>
                                        </p:tgtEl>
                                        <p:attrNameLst>
                                          <p:attrName>style.visibility</p:attrName>
                                        </p:attrNameLst>
                                      </p:cBhvr>
                                      <p:to>
                                        <p:strVal val="visible"/>
                                      </p:to>
                                    </p:set>
                                    <p:animEffect transition="in" filter="checkerboard(across)">
                                      <p:cBhvr>
                                        <p:cTn id="27" dur="500"/>
                                        <p:tgtEl>
                                          <p:spTgt spid="204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20483">
                                            <p:txEl>
                                              <p:pRg st="5" end="5"/>
                                            </p:txEl>
                                          </p:spTgt>
                                        </p:tgtEl>
                                        <p:attrNameLst>
                                          <p:attrName>style.visibility</p:attrName>
                                        </p:attrNameLst>
                                      </p:cBhvr>
                                      <p:to>
                                        <p:strVal val="visible"/>
                                      </p:to>
                                    </p:set>
                                    <p:animEffect transition="in" filter="checkerboard(across)">
                                      <p:cBhvr>
                                        <p:cTn id="32" dur="500"/>
                                        <p:tgtEl>
                                          <p:spTgt spid="204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 presetClass="entr" presetSubtype="10" fill="hold" grpId="0" nodeType="clickEffect">
                                  <p:stCondLst>
                                    <p:cond delay="0"/>
                                  </p:stCondLst>
                                  <p:childTnLst>
                                    <p:set>
                                      <p:cBhvr>
                                        <p:cTn id="36" dur="1" fill="hold">
                                          <p:stCondLst>
                                            <p:cond delay="0"/>
                                          </p:stCondLst>
                                        </p:cTn>
                                        <p:tgtEl>
                                          <p:spTgt spid="20483">
                                            <p:txEl>
                                              <p:pRg st="6" end="6"/>
                                            </p:txEl>
                                          </p:spTgt>
                                        </p:tgtEl>
                                        <p:attrNameLst>
                                          <p:attrName>style.visibility</p:attrName>
                                        </p:attrNameLst>
                                      </p:cBhvr>
                                      <p:to>
                                        <p:strVal val="visible"/>
                                      </p:to>
                                    </p:set>
                                    <p:animEffect transition="in" filter="checkerboard(across)">
                                      <p:cBhvr>
                                        <p:cTn id="37" dur="500"/>
                                        <p:tgtEl>
                                          <p:spTgt spid="2048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CA8A6F3-0248-4F8A-BF0D-E4109EE8CCE3}"/>
              </a:ext>
            </a:extLst>
          </p:cNvPr>
          <p:cNvSpPr>
            <a:spLocks noGrp="1"/>
          </p:cNvSpPr>
          <p:nvPr>
            <p:ph idx="1"/>
          </p:nvPr>
        </p:nvSpPr>
        <p:spPr>
          <a:xfrm>
            <a:off x="228600" y="2057400"/>
            <a:ext cx="8686800" cy="4419600"/>
          </a:xfrm>
        </p:spPr>
        <p:txBody>
          <a:bodyPr/>
          <a:lstStyle/>
          <a:p>
            <a:pPr eaLnBrk="1" hangingPunct="1">
              <a:lnSpc>
                <a:spcPct val="80000"/>
              </a:lnSpc>
              <a:defRPr/>
            </a:pPr>
            <a:r>
              <a:rPr lang="en-US" altLang="zh-CN" dirty="0">
                <a:latin typeface="Times New Roman" pitchFamily="18" charset="0"/>
                <a:ea typeface="宋体" pitchFamily="2" charset="-122"/>
              </a:rPr>
              <a:t>For randomized algorithm, the </a:t>
            </a:r>
            <a:r>
              <a:rPr lang="en-US" altLang="zh-CN" i="1" dirty="0">
                <a:solidFill>
                  <a:srgbClr val="FFFF00"/>
                </a:solidFill>
                <a:latin typeface="Times New Roman" pitchFamily="18" charset="0"/>
                <a:ea typeface="宋体" pitchFamily="2" charset="-122"/>
              </a:rPr>
              <a:t>randomization</a:t>
            </a:r>
            <a:r>
              <a:rPr lang="en-US" altLang="zh-CN" dirty="0">
                <a:latin typeface="Times New Roman" pitchFamily="18" charset="0"/>
                <a:ea typeface="宋体" pitchFamily="2" charset="-122"/>
              </a:rPr>
              <a:t> is in the algorithm not in the </a:t>
            </a:r>
            <a:r>
              <a:rPr lang="en-US" altLang="zh-CN" i="1" dirty="0">
                <a:solidFill>
                  <a:srgbClr val="FFFF00"/>
                </a:solidFill>
                <a:latin typeface="Times New Roman" pitchFamily="18" charset="0"/>
                <a:ea typeface="宋体" pitchFamily="2" charset="-122"/>
              </a:rPr>
              <a:t>input distribution</a:t>
            </a:r>
          </a:p>
          <a:p>
            <a:pPr eaLnBrk="1" hangingPunct="1">
              <a:lnSpc>
                <a:spcPct val="80000"/>
              </a:lnSpc>
              <a:spcBef>
                <a:spcPts val="1350"/>
              </a:spcBef>
              <a:defRPr/>
            </a:pPr>
            <a:r>
              <a:rPr lang="en-US" altLang="zh-CN" dirty="0">
                <a:latin typeface="Times New Roman" pitchFamily="18" charset="0"/>
                <a:ea typeface="宋体" pitchFamily="2" charset="-122"/>
              </a:rPr>
              <a:t>For a given input, each time we run the randomized algorithm, we get </a:t>
            </a:r>
            <a:r>
              <a:rPr lang="en-US" altLang="zh-CN" b="1" i="1" dirty="0">
                <a:solidFill>
                  <a:srgbClr val="FFFF00"/>
                </a:solidFill>
                <a:latin typeface="Times New Roman" pitchFamily="18" charset="0"/>
                <a:ea typeface="宋体" pitchFamily="2" charset="-122"/>
              </a:rPr>
              <a:t>different updates</a:t>
            </a:r>
            <a:r>
              <a:rPr lang="en-US" altLang="zh-CN" dirty="0">
                <a:latin typeface="Times New Roman" pitchFamily="18" charset="0"/>
                <a:ea typeface="宋体" pitchFamily="2" charset="-122"/>
              </a:rPr>
              <a:t> so as to get different cost</a:t>
            </a:r>
          </a:p>
          <a:p>
            <a:pPr eaLnBrk="1" hangingPunct="1">
              <a:lnSpc>
                <a:spcPct val="80000"/>
              </a:lnSpc>
              <a:spcBef>
                <a:spcPts val="1350"/>
              </a:spcBef>
              <a:defRPr/>
            </a:pPr>
            <a:r>
              <a:rPr lang="en-US" altLang="zh-CN" dirty="0">
                <a:latin typeface="Times New Roman" pitchFamily="18" charset="0"/>
                <a:ea typeface="宋体" pitchFamily="2" charset="-122"/>
              </a:rPr>
              <a:t>E.g. The first time we run the algorithm on input A3, it may produce permutation A1 and perform 10 updates and the second time we ran the algorithm on A3, it may produce permutation A2 and perform only 1 updates, the third time we run… </a:t>
            </a:r>
          </a:p>
          <a:p>
            <a:r>
              <a:rPr lang="en-US" altLang="zh-CN" dirty="0">
                <a:latin typeface="Times New Roman" pitchFamily="18" charset="0"/>
                <a:ea typeface="宋体" pitchFamily="2" charset="-122"/>
              </a:rPr>
              <a:t>No particular input elicits its </a:t>
            </a:r>
            <a:r>
              <a:rPr lang="en-US" altLang="zh-CN" i="1" dirty="0">
                <a:solidFill>
                  <a:srgbClr val="FFFF00"/>
                </a:solidFill>
                <a:latin typeface="Times New Roman" pitchFamily="18" charset="0"/>
                <a:ea typeface="宋体" pitchFamily="2" charset="-122"/>
              </a:rPr>
              <a:t>worst-case behavior.</a:t>
            </a:r>
            <a:r>
              <a:rPr lang="en-US" altLang="zh-CN" dirty="0"/>
              <a:t> </a:t>
            </a:r>
            <a:r>
              <a:rPr lang="en-US" altLang="zh-CN" dirty="0">
                <a:latin typeface="Times New Roman" panose="02020603050405020304" pitchFamily="18" charset="0"/>
                <a:cs typeface="Times New Roman" panose="02020603050405020304" pitchFamily="18" charset="0"/>
              </a:rPr>
              <a:t>The randomized</a:t>
            </a:r>
          </a:p>
          <a:p>
            <a:r>
              <a:rPr lang="en-US" altLang="zh-CN" dirty="0">
                <a:latin typeface="Times New Roman" panose="02020603050405020304" pitchFamily="18" charset="0"/>
                <a:cs typeface="Times New Roman" panose="02020603050405020304" pitchFamily="18" charset="0"/>
              </a:rPr>
              <a:t>algorithm performs badly only if the random-number generator produces an “unlucky” permutation.</a:t>
            </a:r>
            <a:endParaRPr lang="en-US" altLang="zh-CN" i="1" dirty="0">
              <a:solidFill>
                <a:srgbClr val="FFFF00"/>
              </a:solidFill>
              <a:latin typeface="Times New Roman" panose="02020603050405020304" pitchFamily="18" charset="0"/>
              <a:ea typeface="宋体" pitchFamily="2" charset="-122"/>
              <a:cs typeface="Times New Roman" panose="02020603050405020304" pitchFamily="18" charset="0"/>
            </a:endParaRPr>
          </a:p>
          <a:p>
            <a:endParaRPr lang="zh-CN" altLang="en-US" dirty="0"/>
          </a:p>
        </p:txBody>
      </p:sp>
      <p:sp>
        <p:nvSpPr>
          <p:cNvPr id="4" name="Rectangle 2">
            <a:extLst>
              <a:ext uri="{FF2B5EF4-FFF2-40B4-BE49-F238E27FC236}">
                <a16:creationId xmlns:a16="http://schemas.microsoft.com/office/drawing/2014/main" id="{B9F9E4A9-FA02-4473-8F8F-88FC211AA933}"/>
              </a:ext>
            </a:extLst>
          </p:cNvPr>
          <p:cNvSpPr>
            <a:spLocks noGrp="1" noChangeArrowheads="1"/>
          </p:cNvSpPr>
          <p:nvPr>
            <p:ph type="title"/>
          </p:nvPr>
        </p:nvSpPr>
        <p:spPr>
          <a:xfrm>
            <a:off x="609600" y="457200"/>
            <a:ext cx="7713616" cy="1320982"/>
          </a:xfrm>
        </p:spPr>
        <p:txBody>
          <a:bodyPr/>
          <a:lstStyle/>
          <a:p>
            <a:pPr eaLnBrk="1" hangingPunct="1">
              <a:defRPr/>
            </a:pPr>
            <a:r>
              <a:rPr lang="en-US" altLang="zh-CN" b="1" dirty="0">
                <a:latin typeface="Comic Sans MS" pitchFamily="66" charset="0"/>
                <a:ea typeface="宋体" pitchFamily="2" charset="-122"/>
              </a:rPr>
              <a:t>Random Algorithms vs. Probabilistic Analysis (2)</a:t>
            </a:r>
          </a:p>
        </p:txBody>
      </p:sp>
    </p:spTree>
    <p:extLst>
      <p:ext uri="{BB962C8B-B14F-4D97-AF65-F5344CB8AC3E}">
        <p14:creationId xmlns:p14="http://schemas.microsoft.com/office/powerpoint/2010/main" val="31799257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300" name="Picture 4">
            <a:extLst>
              <a:ext uri="{FF2B5EF4-FFF2-40B4-BE49-F238E27FC236}">
                <a16:creationId xmlns:a16="http://schemas.microsoft.com/office/drawing/2014/main" id="{C35954DF-BFDD-4D95-8FA9-E33150D1DE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1447800"/>
            <a:ext cx="83820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1" name="Rectangle 5">
            <a:extLst>
              <a:ext uri="{FF2B5EF4-FFF2-40B4-BE49-F238E27FC236}">
                <a16:creationId xmlns:a16="http://schemas.microsoft.com/office/drawing/2014/main" id="{5547303F-E173-4F20-9C4F-292A011E73D4}"/>
              </a:ext>
            </a:extLst>
          </p:cNvPr>
          <p:cNvSpPr>
            <a:spLocks noGrp="1" noChangeArrowheads="1"/>
          </p:cNvSpPr>
          <p:nvPr>
            <p:ph type="title"/>
          </p:nvPr>
        </p:nvSpPr>
        <p:spPr>
          <a:xfrm>
            <a:off x="685800" y="380999"/>
            <a:ext cx="7315200" cy="914401"/>
          </a:xfrm>
        </p:spPr>
        <p:txBody>
          <a:bodyPr/>
          <a:lstStyle/>
          <a:p>
            <a:pPr eaLnBrk="1" hangingPunct="1">
              <a:defRPr/>
            </a:pPr>
            <a:r>
              <a:rPr lang="en-US" altLang="zh-CN" sz="4000" b="1" dirty="0">
                <a:latin typeface="Comic Sans MS" pitchFamily="66" charset="0"/>
                <a:ea typeface="宋体" pitchFamily="2" charset="-122"/>
              </a:rPr>
              <a:t>Randomized Algorithms</a:t>
            </a:r>
          </a:p>
        </p:txBody>
      </p:sp>
      <p:sp>
        <p:nvSpPr>
          <p:cNvPr id="55302" name="Line 6">
            <a:extLst>
              <a:ext uri="{FF2B5EF4-FFF2-40B4-BE49-F238E27FC236}">
                <a16:creationId xmlns:a16="http://schemas.microsoft.com/office/drawing/2014/main" id="{33B5200F-0743-4659-8D8D-E02C9D78AD4B}"/>
              </a:ext>
            </a:extLst>
          </p:cNvPr>
          <p:cNvSpPr>
            <a:spLocks noChangeShapeType="1"/>
          </p:cNvSpPr>
          <p:nvPr/>
        </p:nvSpPr>
        <p:spPr bwMode="auto">
          <a:xfrm flipV="1">
            <a:off x="1047750" y="4495799"/>
            <a:ext cx="7029450" cy="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defTabSz="685800"/>
            <a:endParaRPr lang="zh-CN" altLang="en-US" sz="1350">
              <a:solidFill>
                <a:srgbClr val="FFFFFF"/>
              </a:solidFill>
            </a:endParaRPr>
          </a:p>
        </p:txBody>
      </p:sp>
      <p:sp>
        <p:nvSpPr>
          <p:cNvPr id="55303" name="Line 7">
            <a:extLst>
              <a:ext uri="{FF2B5EF4-FFF2-40B4-BE49-F238E27FC236}">
                <a16:creationId xmlns:a16="http://schemas.microsoft.com/office/drawing/2014/main" id="{C1341041-A9BE-4699-8806-4DB96295C796}"/>
              </a:ext>
            </a:extLst>
          </p:cNvPr>
          <p:cNvSpPr>
            <a:spLocks noChangeShapeType="1"/>
          </p:cNvSpPr>
          <p:nvPr/>
        </p:nvSpPr>
        <p:spPr bwMode="auto">
          <a:xfrm flipV="1">
            <a:off x="1143000" y="3657599"/>
            <a:ext cx="5410200" cy="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defTabSz="685800"/>
            <a:endParaRPr lang="zh-CN" altLang="en-US" sz="1350">
              <a:solidFill>
                <a:srgbClr val="FFFFFF"/>
              </a:solidFill>
            </a:endParaRPr>
          </a:p>
        </p:txBody>
      </p:sp>
      <p:sp>
        <p:nvSpPr>
          <p:cNvPr id="55304" name="Line 8">
            <a:extLst>
              <a:ext uri="{FF2B5EF4-FFF2-40B4-BE49-F238E27FC236}">
                <a16:creationId xmlns:a16="http://schemas.microsoft.com/office/drawing/2014/main" id="{76B820AE-2F52-43B3-8CC7-4C76451F623C}"/>
              </a:ext>
            </a:extLst>
          </p:cNvPr>
          <p:cNvSpPr>
            <a:spLocks noChangeShapeType="1"/>
          </p:cNvSpPr>
          <p:nvPr/>
        </p:nvSpPr>
        <p:spPr bwMode="auto">
          <a:xfrm flipV="1">
            <a:off x="1828800" y="5867399"/>
            <a:ext cx="1981200" cy="1"/>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pPr defTabSz="685800"/>
            <a:endParaRPr lang="zh-CN" altLang="en-US" sz="135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checkerboard(across)">
                                      <p:cBhvr>
                                        <p:cTn id="7" dur="500"/>
                                        <p:tgtEl>
                                          <p:spTgt spid="55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5303"/>
                                        </p:tgtEl>
                                        <p:attrNameLst>
                                          <p:attrName>style.visibility</p:attrName>
                                        </p:attrNameLst>
                                      </p:cBhvr>
                                      <p:to>
                                        <p:strVal val="visible"/>
                                      </p:to>
                                    </p:set>
                                    <p:animEffect transition="in" filter="fade">
                                      <p:cBhvr>
                                        <p:cTn id="12" dur="1000"/>
                                        <p:tgtEl>
                                          <p:spTgt spid="553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5302"/>
                                        </p:tgtEl>
                                        <p:attrNameLst>
                                          <p:attrName>style.visibility</p:attrName>
                                        </p:attrNameLst>
                                      </p:cBhvr>
                                      <p:to>
                                        <p:strVal val="visible"/>
                                      </p:to>
                                    </p:set>
                                    <p:animEffect transition="in" filter="fade">
                                      <p:cBhvr>
                                        <p:cTn id="17" dur="1000"/>
                                        <p:tgtEl>
                                          <p:spTgt spid="5530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5304"/>
                                        </p:tgtEl>
                                        <p:attrNameLst>
                                          <p:attrName>style.visibility</p:attrName>
                                        </p:attrNameLst>
                                      </p:cBhvr>
                                      <p:to>
                                        <p:strVal val="visible"/>
                                      </p:to>
                                    </p:set>
                                    <p:animEffect transition="in" filter="fade">
                                      <p:cBhvr>
                                        <p:cTn id="22" dur="1000"/>
                                        <p:tgtEl>
                                          <p:spTgt spid="553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9EF5636-0C08-4662-A8BA-3E92E52B7375}"/>
              </a:ext>
            </a:extLst>
          </p:cNvPr>
          <p:cNvSpPr>
            <a:spLocks noGrp="1" noChangeArrowheads="1"/>
          </p:cNvSpPr>
          <p:nvPr>
            <p:ph type="title"/>
          </p:nvPr>
        </p:nvSpPr>
        <p:spPr>
          <a:xfrm>
            <a:off x="457200" y="228600"/>
            <a:ext cx="8229600" cy="1143000"/>
          </a:xfrm>
        </p:spPr>
        <p:txBody>
          <a:bodyPr/>
          <a:lstStyle/>
          <a:p>
            <a:pPr eaLnBrk="1" hangingPunct="1">
              <a:defRPr/>
            </a:pPr>
            <a:r>
              <a:rPr lang="en-US" altLang="zh-CN">
                <a:latin typeface="Comic Sans MS" pitchFamily="66" charset="0"/>
                <a:ea typeface="宋体" pitchFamily="2" charset="-122"/>
              </a:rPr>
              <a:t>Outline</a:t>
            </a:r>
          </a:p>
        </p:txBody>
      </p:sp>
      <p:sp>
        <p:nvSpPr>
          <p:cNvPr id="46083" name="Rectangle 3">
            <a:extLst>
              <a:ext uri="{FF2B5EF4-FFF2-40B4-BE49-F238E27FC236}">
                <a16:creationId xmlns:a16="http://schemas.microsoft.com/office/drawing/2014/main" id="{DB3AA418-2856-4E9C-81C5-7064F2AACBC3}"/>
              </a:ext>
            </a:extLst>
          </p:cNvPr>
          <p:cNvSpPr>
            <a:spLocks noGrp="1" noChangeArrowheads="1"/>
          </p:cNvSpPr>
          <p:nvPr>
            <p:ph type="body" idx="1"/>
          </p:nvPr>
        </p:nvSpPr>
        <p:spPr>
          <a:xfrm>
            <a:off x="304800" y="1524000"/>
            <a:ext cx="8534400" cy="4800600"/>
          </a:xfrm>
        </p:spPr>
        <p:txBody>
          <a:bodyPr/>
          <a:lstStyle/>
          <a:p>
            <a:pPr eaLnBrk="1" hangingPunct="1">
              <a:defRPr/>
            </a:pPr>
            <a:r>
              <a:rPr lang="en-US" altLang="zh-CN" dirty="0">
                <a:latin typeface="Times New Roman" pitchFamily="18" charset="0"/>
                <a:ea typeface="宋体" pitchFamily="2" charset="-122"/>
              </a:rPr>
              <a:t>Explain the </a:t>
            </a:r>
            <a:r>
              <a:rPr lang="en-US" altLang="zh-CN" i="1" u="sng" dirty="0">
                <a:solidFill>
                  <a:srgbClr val="FFFF00"/>
                </a:solidFill>
                <a:latin typeface="Times New Roman" pitchFamily="18" charset="0"/>
                <a:ea typeface="宋体" pitchFamily="2" charset="-122"/>
              </a:rPr>
              <a:t>differences</a:t>
            </a:r>
            <a:r>
              <a:rPr lang="en-US" altLang="zh-CN" dirty="0">
                <a:latin typeface="Times New Roman" pitchFamily="18" charset="0"/>
                <a:ea typeface="宋体" pitchFamily="2" charset="-122"/>
              </a:rPr>
              <a:t> between </a:t>
            </a:r>
            <a:r>
              <a:rPr lang="en-US" altLang="zh-CN" i="1" dirty="0">
                <a:solidFill>
                  <a:srgbClr val="FFFF00"/>
                </a:solidFill>
                <a:latin typeface="Times New Roman" pitchFamily="18" charset="0"/>
                <a:ea typeface="宋体" pitchFamily="2" charset="-122"/>
              </a:rPr>
              <a:t>probabilistic</a:t>
            </a:r>
            <a:r>
              <a:rPr lang="en-US" altLang="zh-CN" dirty="0">
                <a:latin typeface="Times New Roman" pitchFamily="18" charset="0"/>
                <a:ea typeface="宋体" pitchFamily="2" charset="-122"/>
              </a:rPr>
              <a:t> </a:t>
            </a:r>
            <a:r>
              <a:rPr lang="en-US" altLang="zh-CN" i="1" dirty="0">
                <a:solidFill>
                  <a:srgbClr val="FFFF00"/>
                </a:solidFill>
                <a:latin typeface="Times New Roman" pitchFamily="18" charset="0"/>
                <a:ea typeface="宋体" pitchFamily="2" charset="-122"/>
              </a:rPr>
              <a:t>analysis</a:t>
            </a:r>
            <a:r>
              <a:rPr lang="en-US" altLang="zh-CN" dirty="0">
                <a:latin typeface="Times New Roman" pitchFamily="18" charset="0"/>
                <a:ea typeface="宋体" pitchFamily="2" charset="-122"/>
              </a:rPr>
              <a:t> and </a:t>
            </a:r>
            <a:r>
              <a:rPr lang="en-US" altLang="zh-CN" i="1" dirty="0">
                <a:solidFill>
                  <a:srgbClr val="FFFF00"/>
                </a:solidFill>
                <a:latin typeface="Times New Roman" pitchFamily="18" charset="0"/>
                <a:ea typeface="宋体" pitchFamily="2" charset="-122"/>
              </a:rPr>
              <a:t>randomized algorithms</a:t>
            </a:r>
          </a:p>
          <a:p>
            <a:pPr eaLnBrk="1" hangingPunct="1">
              <a:defRPr/>
            </a:pPr>
            <a:endParaRPr lang="en-US" altLang="zh-CN" sz="2400" dirty="0">
              <a:latin typeface="Times New Roman" pitchFamily="18" charset="0"/>
              <a:ea typeface="宋体" pitchFamily="2" charset="-122"/>
            </a:endParaRPr>
          </a:p>
          <a:p>
            <a:pPr eaLnBrk="1" hangingPunct="1">
              <a:defRPr/>
            </a:pPr>
            <a:r>
              <a:rPr lang="en-US" altLang="zh-CN" dirty="0">
                <a:latin typeface="Times New Roman" pitchFamily="18" charset="0"/>
                <a:ea typeface="宋体" pitchFamily="2" charset="-122"/>
              </a:rPr>
              <a:t>Present the technique of </a:t>
            </a:r>
            <a:r>
              <a:rPr lang="en-US" altLang="zh-CN" i="1" dirty="0">
                <a:solidFill>
                  <a:srgbClr val="FFFF00"/>
                </a:solidFill>
                <a:latin typeface="Times New Roman" pitchFamily="18" charset="0"/>
                <a:ea typeface="宋体" pitchFamily="2" charset="-122"/>
              </a:rPr>
              <a:t>indicator random variables</a:t>
            </a:r>
          </a:p>
          <a:p>
            <a:pPr eaLnBrk="1" hangingPunct="1">
              <a:defRPr/>
            </a:pPr>
            <a:endParaRPr lang="en-US" altLang="zh-CN" sz="2400" dirty="0">
              <a:latin typeface="Times New Roman" pitchFamily="18" charset="0"/>
              <a:ea typeface="宋体" pitchFamily="2" charset="-122"/>
            </a:endParaRPr>
          </a:p>
          <a:p>
            <a:pPr eaLnBrk="1" hangingPunct="1">
              <a:defRPr/>
            </a:pPr>
            <a:r>
              <a:rPr lang="en-US" altLang="zh-CN" dirty="0">
                <a:latin typeface="Times New Roman" pitchFamily="18" charset="0"/>
                <a:ea typeface="宋体" pitchFamily="2" charset="-122"/>
              </a:rPr>
              <a:t>Give another example of the analysis of a randomized algorithm (permuting an array in place)</a:t>
            </a:r>
            <a:endParaRPr lang="en-US" altLang="zh-CN" sz="3000" dirty="0">
              <a:latin typeface="Times New Roman" pitchFamily="18" charset="0"/>
              <a:ea typeface="宋体" pitchFamily="2"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7667CC-8A6E-4D0D-9CA3-7593AD365BE6}"/>
              </a:ext>
            </a:extLst>
          </p:cNvPr>
          <p:cNvSpPr>
            <a:spLocks noGrp="1"/>
          </p:cNvSpPr>
          <p:nvPr>
            <p:ph type="title"/>
          </p:nvPr>
        </p:nvSpPr>
        <p:spPr>
          <a:xfrm>
            <a:off x="457200" y="457200"/>
            <a:ext cx="8229600" cy="1143000"/>
          </a:xfrm>
        </p:spPr>
        <p:txBody>
          <a:bodyPr/>
          <a:lstStyle/>
          <a:p>
            <a:r>
              <a:rPr lang="en-US" altLang="zh-CN" sz="4000" dirty="0">
                <a:latin typeface="Comic Sans MS" panose="030F0702030302020204" pitchFamily="66" charset="0"/>
              </a:rPr>
              <a:t>Randomized Algorithm for Hiring Problem</a:t>
            </a:r>
            <a:endParaRPr lang="zh-CN" altLang="en-US" sz="4000" dirty="0">
              <a:latin typeface="Comic Sans MS" panose="030F0702030302020204" pitchFamily="66" charset="0"/>
            </a:endParaRPr>
          </a:p>
        </p:txBody>
      </p:sp>
      <p:pic>
        <p:nvPicPr>
          <p:cNvPr id="4" name="图片 3">
            <a:extLst>
              <a:ext uri="{FF2B5EF4-FFF2-40B4-BE49-F238E27FC236}">
                <a16:creationId xmlns:a16="http://schemas.microsoft.com/office/drawing/2014/main" id="{EAF67142-1EF9-423F-BC51-3A4401EFEABF}"/>
              </a:ext>
            </a:extLst>
          </p:cNvPr>
          <p:cNvPicPr>
            <a:picLocks noChangeAspect="1"/>
          </p:cNvPicPr>
          <p:nvPr/>
        </p:nvPicPr>
        <p:blipFill>
          <a:blip r:embed="rId2"/>
          <a:stretch>
            <a:fillRect/>
          </a:stretch>
        </p:blipFill>
        <p:spPr>
          <a:xfrm>
            <a:off x="157939" y="1981200"/>
            <a:ext cx="8833661" cy="3886200"/>
          </a:xfrm>
          <a:prstGeom prst="rect">
            <a:avLst/>
          </a:prstGeom>
        </p:spPr>
      </p:pic>
      <p:cxnSp>
        <p:nvCxnSpPr>
          <p:cNvPr id="8" name="直接连接符 7">
            <a:extLst>
              <a:ext uri="{FF2B5EF4-FFF2-40B4-BE49-F238E27FC236}">
                <a16:creationId xmlns:a16="http://schemas.microsoft.com/office/drawing/2014/main" id="{0631EE1A-B22E-42EC-B534-4E771AC06140}"/>
              </a:ext>
            </a:extLst>
          </p:cNvPr>
          <p:cNvCxnSpPr/>
          <p:nvPr/>
        </p:nvCxnSpPr>
        <p:spPr bwMode="auto">
          <a:xfrm>
            <a:off x="1143000" y="5817598"/>
            <a:ext cx="718457" cy="0"/>
          </a:xfrm>
          <a:prstGeom prst="line">
            <a:avLst/>
          </a:prstGeom>
          <a:solidFill>
            <a:schemeClr val="accent1"/>
          </a:solidFill>
          <a:ln w="34925" cap="flat" cmpd="sng" algn="ctr">
            <a:solidFill>
              <a:srgbClr val="FF0000"/>
            </a:solidFill>
            <a:prstDash val="solid"/>
            <a:round/>
            <a:headEnd type="none" w="med" len="med"/>
            <a:tailEnd type="none" w="med" len="med"/>
          </a:ln>
          <a:effectLst/>
        </p:spPr>
      </p:cxnSp>
      <p:cxnSp>
        <p:nvCxnSpPr>
          <p:cNvPr id="9" name="直接连接符 8">
            <a:extLst>
              <a:ext uri="{FF2B5EF4-FFF2-40B4-BE49-F238E27FC236}">
                <a16:creationId xmlns:a16="http://schemas.microsoft.com/office/drawing/2014/main" id="{7D5FA6C4-C924-4D82-BDE8-1D3FE0FBCF71}"/>
              </a:ext>
            </a:extLst>
          </p:cNvPr>
          <p:cNvCxnSpPr>
            <a:cxnSpLocks/>
          </p:cNvCxnSpPr>
          <p:nvPr/>
        </p:nvCxnSpPr>
        <p:spPr bwMode="auto">
          <a:xfrm>
            <a:off x="3733800" y="5486400"/>
            <a:ext cx="1018903" cy="0"/>
          </a:xfrm>
          <a:prstGeom prst="line">
            <a:avLst/>
          </a:prstGeom>
          <a:solidFill>
            <a:schemeClr val="accent1"/>
          </a:solidFill>
          <a:ln w="34925" cap="flat" cmpd="sng" algn="ctr">
            <a:solidFill>
              <a:srgbClr val="FF0000"/>
            </a:solidFill>
            <a:prstDash val="solid"/>
            <a:round/>
            <a:headEnd type="none" w="med" len="med"/>
            <a:tailEnd type="none" w="med" len="med"/>
          </a:ln>
          <a:effectLst/>
        </p:spPr>
      </p:cxnSp>
      <p:sp>
        <p:nvSpPr>
          <p:cNvPr id="12" name="对话气泡: 圆角矩形 11">
            <a:extLst>
              <a:ext uri="{FF2B5EF4-FFF2-40B4-BE49-F238E27FC236}">
                <a16:creationId xmlns:a16="http://schemas.microsoft.com/office/drawing/2014/main" id="{D7570803-61B3-4A8F-8916-FDC722EB1704}"/>
              </a:ext>
            </a:extLst>
          </p:cNvPr>
          <p:cNvSpPr/>
          <p:nvPr/>
        </p:nvSpPr>
        <p:spPr bwMode="auto">
          <a:xfrm>
            <a:off x="5525589" y="3242311"/>
            <a:ext cx="2730137" cy="436517"/>
          </a:xfrm>
          <a:prstGeom prst="wedgeRoundRectCallout">
            <a:avLst>
              <a:gd name="adj1" fmla="val -197294"/>
              <a:gd name="adj2" fmla="val -143900"/>
              <a:gd name="adj3" fmla="val 16667"/>
            </a:avLst>
          </a:prstGeom>
          <a:noFill/>
          <a:ln w="31750" cap="flat" cmpd="sng" algn="ctr">
            <a:solidFill>
              <a:srgbClr val="FF0000"/>
            </a:solidFill>
            <a:prstDash val="sysDot"/>
            <a:round/>
            <a:headEnd type="none" w="med" len="med"/>
            <a:tailEnd type="none" w="med" len="med"/>
          </a:ln>
          <a:effectLst/>
        </p:spPr>
        <p:txBody>
          <a:bodyPr vert="horz" wrap="square" lIns="68580" tIns="34290" rIns="68580" bIns="34290" numCol="1" rtlCol="0" anchor="t" anchorCtr="0" compatLnSpc="1">
            <a:prstTxWarp prst="textNoShape">
              <a:avLst/>
            </a:prstTxWarp>
          </a:bodyPr>
          <a:lstStyle/>
          <a:p>
            <a:pPr defTabSz="685800"/>
            <a:r>
              <a:rPr lang="en-US" altLang="zh-CN" b="1" dirty="0">
                <a:solidFill>
                  <a:srgbClr val="FF0000"/>
                </a:solidFill>
                <a:latin typeface="Arial" charset="0"/>
              </a:rPr>
              <a:t>impose a random order</a:t>
            </a:r>
            <a:endParaRPr lang="zh-CN" altLang="en-US" b="1" dirty="0">
              <a:solidFill>
                <a:srgbClr val="FF0000"/>
              </a:solidFill>
              <a:latin typeface="Arial" charset="0"/>
            </a:endParaRPr>
          </a:p>
        </p:txBody>
      </p:sp>
    </p:spTree>
    <p:extLst>
      <p:ext uri="{BB962C8B-B14F-4D97-AF65-F5344CB8AC3E}">
        <p14:creationId xmlns:p14="http://schemas.microsoft.com/office/powerpoint/2010/main" val="2037746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C09A88-33F6-48A9-83DD-BDA7EC4EC8FF}"/>
              </a:ext>
            </a:extLst>
          </p:cNvPr>
          <p:cNvSpPr>
            <a:spLocks noGrp="1"/>
          </p:cNvSpPr>
          <p:nvPr>
            <p:ph type="title"/>
          </p:nvPr>
        </p:nvSpPr>
        <p:spPr/>
        <p:txBody>
          <a:bodyPr/>
          <a:lstStyle/>
          <a:p>
            <a:r>
              <a:rPr lang="en-US" altLang="zh-CN" dirty="0">
                <a:latin typeface="Comic Sans MS" panose="030F0702030302020204" pitchFamily="66" charset="0"/>
              </a:rPr>
              <a:t>Lemma 5.3</a:t>
            </a:r>
            <a:endParaRPr lang="zh-CN" altLang="en-US" dirty="0">
              <a:latin typeface="Comic Sans MS" panose="030F0702030302020204" pitchFamily="66" charset="0"/>
            </a:endParaRPr>
          </a:p>
        </p:txBody>
      </p:sp>
      <p:pic>
        <p:nvPicPr>
          <p:cNvPr id="4" name="图片 3">
            <a:extLst>
              <a:ext uri="{FF2B5EF4-FFF2-40B4-BE49-F238E27FC236}">
                <a16:creationId xmlns:a16="http://schemas.microsoft.com/office/drawing/2014/main" id="{1E9FA886-E3AD-4E0A-A174-28BD0AFDA5D2}"/>
              </a:ext>
            </a:extLst>
          </p:cNvPr>
          <p:cNvPicPr>
            <a:picLocks noChangeAspect="1"/>
          </p:cNvPicPr>
          <p:nvPr/>
        </p:nvPicPr>
        <p:blipFill>
          <a:blip r:embed="rId2"/>
          <a:stretch>
            <a:fillRect/>
          </a:stretch>
        </p:blipFill>
        <p:spPr>
          <a:xfrm>
            <a:off x="152400" y="1905000"/>
            <a:ext cx="8894541" cy="2057400"/>
          </a:xfrm>
          <a:prstGeom prst="rect">
            <a:avLst/>
          </a:prstGeom>
        </p:spPr>
      </p:pic>
      <p:sp>
        <p:nvSpPr>
          <p:cNvPr id="5" name="文本框 4">
            <a:extLst>
              <a:ext uri="{FF2B5EF4-FFF2-40B4-BE49-F238E27FC236}">
                <a16:creationId xmlns:a16="http://schemas.microsoft.com/office/drawing/2014/main" id="{AAC87E7A-C5B9-4553-B016-61FEC0BE2900}"/>
              </a:ext>
            </a:extLst>
          </p:cNvPr>
          <p:cNvSpPr txBox="1"/>
          <p:nvPr/>
        </p:nvSpPr>
        <p:spPr>
          <a:xfrm>
            <a:off x="304800" y="4343400"/>
            <a:ext cx="8001000" cy="954107"/>
          </a:xfrm>
          <a:prstGeom prst="rect">
            <a:avLst/>
          </a:prstGeom>
          <a:noFill/>
        </p:spPr>
        <p:txBody>
          <a:bodyPr wrap="square" rtlCol="0">
            <a:spAutoFit/>
          </a:bodyPr>
          <a:lstStyle/>
          <a:p>
            <a:pPr algn="ctr" defTabSz="685800" eaLnBrk="1" fontAlgn="auto" hangingPunct="1">
              <a:spcBef>
                <a:spcPts val="0"/>
              </a:spcBef>
              <a:spcAft>
                <a:spcPts val="0"/>
              </a:spcAft>
            </a:pPr>
            <a:r>
              <a:rPr lang="en-US" altLang="zh-CN" sz="2800" b="1" dirty="0">
                <a:solidFill>
                  <a:srgbClr val="FFFF00"/>
                </a:solidFill>
                <a:latin typeface="Times New Roman" panose="02020603050405020304" pitchFamily="18" charset="0"/>
                <a:cs typeface="Times New Roman" panose="02020603050405020304" pitchFamily="18" charset="0"/>
              </a:rPr>
              <a:t>How to guarantee a random order? How to guarantee an uniform random distribution?</a:t>
            </a:r>
            <a:endParaRPr lang="zh-CN" altLang="en-US" sz="2800" b="1"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120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16A21D09-3899-45A0-95AC-B9E35535A412}"/>
              </a:ext>
            </a:extLst>
          </p:cNvPr>
          <p:cNvSpPr>
            <a:spLocks noGrp="1" noChangeArrowheads="1"/>
          </p:cNvSpPr>
          <p:nvPr>
            <p:ph type="title"/>
          </p:nvPr>
        </p:nvSpPr>
        <p:spPr>
          <a:xfrm>
            <a:off x="304800" y="304800"/>
            <a:ext cx="8229600" cy="1143000"/>
          </a:xfrm>
        </p:spPr>
        <p:txBody>
          <a:bodyPr/>
          <a:lstStyle/>
          <a:p>
            <a:pPr eaLnBrk="1" hangingPunct="1">
              <a:defRPr/>
            </a:pPr>
            <a:r>
              <a:rPr lang="en-US" altLang="zh-CN" sz="4000" dirty="0">
                <a:latin typeface="Comic Sans MS" pitchFamily="66" charset="0"/>
                <a:ea typeface="宋体" pitchFamily="2" charset="-122"/>
              </a:rPr>
              <a:t>Randomly Permuting arrays</a:t>
            </a:r>
          </a:p>
        </p:txBody>
      </p:sp>
      <p:sp>
        <p:nvSpPr>
          <p:cNvPr id="35843" name="Rectangle 3">
            <a:extLst>
              <a:ext uri="{FF2B5EF4-FFF2-40B4-BE49-F238E27FC236}">
                <a16:creationId xmlns:a16="http://schemas.microsoft.com/office/drawing/2014/main" id="{C39ACE33-BE62-4121-A3DB-5FD68CF32487}"/>
              </a:ext>
            </a:extLst>
          </p:cNvPr>
          <p:cNvSpPr>
            <a:spLocks noGrp="1" noChangeArrowheads="1"/>
          </p:cNvSpPr>
          <p:nvPr>
            <p:ph type="body" idx="1"/>
          </p:nvPr>
        </p:nvSpPr>
        <p:spPr>
          <a:xfrm>
            <a:off x="457200" y="1600200"/>
            <a:ext cx="8229600" cy="4114798"/>
          </a:xfrm>
        </p:spPr>
        <p:txBody>
          <a:bodyPr/>
          <a:lstStyle/>
          <a:p>
            <a:pPr eaLnBrk="1" hangingPunct="1">
              <a:defRPr/>
            </a:pPr>
            <a:r>
              <a:rPr lang="en-US" altLang="zh-CN" sz="2800" dirty="0">
                <a:ea typeface="宋体" pitchFamily="2" charset="-122"/>
              </a:rPr>
              <a:t>Randomize the input by </a:t>
            </a:r>
            <a:r>
              <a:rPr lang="en-US" altLang="zh-CN" sz="2800" dirty="0">
                <a:solidFill>
                  <a:srgbClr val="FFFF00"/>
                </a:solidFill>
                <a:ea typeface="宋体" pitchFamily="2" charset="-122"/>
              </a:rPr>
              <a:t>permuting</a:t>
            </a:r>
            <a:r>
              <a:rPr lang="en-US" altLang="zh-CN" sz="2800" dirty="0">
                <a:ea typeface="宋体" pitchFamily="2" charset="-122"/>
              </a:rPr>
              <a:t> the given input array</a:t>
            </a:r>
          </a:p>
          <a:p>
            <a:pPr eaLnBrk="1" hangingPunct="1">
              <a:defRPr/>
            </a:pPr>
            <a:r>
              <a:rPr lang="en-US" altLang="zh-CN" sz="2800" dirty="0">
                <a:ea typeface="宋体" pitchFamily="2" charset="-122"/>
              </a:rPr>
              <a:t>Assign each element of the array a random priority </a:t>
            </a:r>
            <a:r>
              <a:rPr lang="en-US" altLang="zh-CN" sz="2800" i="1" dirty="0">
                <a:solidFill>
                  <a:srgbClr val="CC99FF"/>
                </a:solidFill>
                <a:ea typeface="宋体" pitchFamily="2" charset="-122"/>
              </a:rPr>
              <a:t>p[</a:t>
            </a:r>
            <a:r>
              <a:rPr lang="en-US" altLang="zh-CN" sz="2800" i="1" dirty="0" err="1">
                <a:solidFill>
                  <a:srgbClr val="CC99FF"/>
                </a:solidFill>
                <a:ea typeface="宋体" pitchFamily="2" charset="-122"/>
              </a:rPr>
              <a:t>i</a:t>
            </a:r>
            <a:r>
              <a:rPr lang="en-US" altLang="zh-CN" sz="2800" i="1" dirty="0">
                <a:solidFill>
                  <a:srgbClr val="CC99FF"/>
                </a:solidFill>
                <a:ea typeface="宋体" pitchFamily="2" charset="-122"/>
              </a:rPr>
              <a:t>]</a:t>
            </a:r>
            <a:r>
              <a:rPr lang="en-US" altLang="zh-CN" sz="2800" dirty="0">
                <a:ea typeface="宋体" pitchFamily="2" charset="-122"/>
              </a:rPr>
              <a:t> and then sort the array according to these priorities</a:t>
            </a:r>
          </a:p>
          <a:p>
            <a:pPr eaLnBrk="1" hangingPunct="1">
              <a:defRPr/>
            </a:pPr>
            <a:r>
              <a:rPr lang="en-US" altLang="zh-CN" sz="2800" dirty="0">
                <a:ea typeface="宋体" pitchFamily="2" charset="-122"/>
              </a:rPr>
              <a:t>Randomly permuting produces a uniform random permutation</a:t>
            </a:r>
          </a:p>
          <a:p>
            <a:pPr eaLnBrk="1" hangingPunct="1">
              <a:defRPr/>
            </a:pPr>
            <a:r>
              <a:rPr lang="en-US" altLang="zh-CN" sz="2800" dirty="0">
                <a:ea typeface="宋体" pitchFamily="2" charset="-122"/>
              </a:rPr>
              <a:t>Permute the given array </a:t>
            </a:r>
            <a:r>
              <a:rPr lang="en-US" altLang="zh-CN" sz="2800" dirty="0">
                <a:solidFill>
                  <a:srgbClr val="FFFF00"/>
                </a:solidFill>
                <a:ea typeface="宋体" pitchFamily="2" charset="-122"/>
              </a:rPr>
              <a:t>in place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5843">
                                            <p:txEl>
                                              <p:pRg st="0" end="0"/>
                                            </p:txEl>
                                          </p:spTgt>
                                        </p:tgtEl>
                                        <p:attrNameLst>
                                          <p:attrName>style.visibility</p:attrName>
                                        </p:attrNameLst>
                                      </p:cBhvr>
                                      <p:to>
                                        <p:strVal val="visible"/>
                                      </p:to>
                                    </p:set>
                                    <p:animEffect transition="in" filter="checkerboard(across)">
                                      <p:cBhvr>
                                        <p:cTn id="7" dur="1000"/>
                                        <p:tgtEl>
                                          <p:spTgt spid="358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5843">
                                            <p:txEl>
                                              <p:pRg st="1" end="1"/>
                                            </p:txEl>
                                          </p:spTgt>
                                        </p:tgtEl>
                                        <p:attrNameLst>
                                          <p:attrName>style.visibility</p:attrName>
                                        </p:attrNameLst>
                                      </p:cBhvr>
                                      <p:to>
                                        <p:strVal val="visible"/>
                                      </p:to>
                                    </p:set>
                                    <p:animEffect transition="in" filter="checkerboard(across)">
                                      <p:cBhvr>
                                        <p:cTn id="12" dur="1000"/>
                                        <p:tgtEl>
                                          <p:spTgt spid="358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5843">
                                            <p:txEl>
                                              <p:pRg st="2" end="2"/>
                                            </p:txEl>
                                          </p:spTgt>
                                        </p:tgtEl>
                                        <p:attrNameLst>
                                          <p:attrName>style.visibility</p:attrName>
                                        </p:attrNameLst>
                                      </p:cBhvr>
                                      <p:to>
                                        <p:strVal val="visible"/>
                                      </p:to>
                                    </p:set>
                                    <p:animEffect transition="in" filter="checkerboard(across)">
                                      <p:cBhvr>
                                        <p:cTn id="17" dur="1000"/>
                                        <p:tgtEl>
                                          <p:spTgt spid="3584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5843">
                                            <p:txEl>
                                              <p:pRg st="3" end="3"/>
                                            </p:txEl>
                                          </p:spTgt>
                                        </p:tgtEl>
                                        <p:attrNameLst>
                                          <p:attrName>style.visibility</p:attrName>
                                        </p:attrNameLst>
                                      </p:cBhvr>
                                      <p:to>
                                        <p:strVal val="visible"/>
                                      </p:to>
                                    </p:set>
                                    <p:animEffect transition="in" filter="checkerboard(across)">
                                      <p:cBhvr>
                                        <p:cTn id="22" dur="1000"/>
                                        <p:tgtEl>
                                          <p:spTgt spid="358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2124DB9F-B77C-42EC-8155-D47CA5F010FD}"/>
              </a:ext>
            </a:extLst>
          </p:cNvPr>
          <p:cNvSpPr>
            <a:spLocks noGrp="1" noChangeArrowheads="1"/>
          </p:cNvSpPr>
          <p:nvPr>
            <p:ph type="title"/>
          </p:nvPr>
        </p:nvSpPr>
        <p:spPr>
          <a:xfrm>
            <a:off x="1066800" y="494110"/>
            <a:ext cx="6172200" cy="648890"/>
          </a:xfrm>
        </p:spPr>
        <p:txBody>
          <a:bodyPr/>
          <a:lstStyle/>
          <a:p>
            <a:pPr eaLnBrk="1" hangingPunct="1">
              <a:defRPr/>
            </a:pPr>
            <a:r>
              <a:rPr lang="en-US" altLang="zh-CN" sz="4000" dirty="0">
                <a:latin typeface="Comic Sans MS" pitchFamily="66" charset="0"/>
                <a:ea typeface="宋体" pitchFamily="2" charset="-122"/>
              </a:rPr>
              <a:t>Permute-By-Sorting</a:t>
            </a:r>
          </a:p>
        </p:txBody>
      </p:sp>
      <p:graphicFrame>
        <p:nvGraphicFramePr>
          <p:cNvPr id="34819" name="Object 5">
            <a:extLst>
              <a:ext uri="{FF2B5EF4-FFF2-40B4-BE49-F238E27FC236}">
                <a16:creationId xmlns:a16="http://schemas.microsoft.com/office/drawing/2014/main" id="{3C2CA536-229C-45A8-8A02-225824FF7731}"/>
              </a:ext>
            </a:extLst>
          </p:cNvPr>
          <p:cNvGraphicFramePr>
            <a:graphicFrameLocks noChangeAspect="1"/>
          </p:cNvGraphicFramePr>
          <p:nvPr/>
        </p:nvGraphicFramePr>
        <p:xfrm>
          <a:off x="3105150" y="2143125"/>
          <a:ext cx="685800" cy="148829"/>
        </p:xfrm>
        <a:graphic>
          <a:graphicData uri="http://schemas.openxmlformats.org/presentationml/2006/ole">
            <mc:AlternateContent xmlns:mc="http://schemas.openxmlformats.org/markup-compatibility/2006">
              <mc:Choice xmlns:v="urn:schemas-microsoft-com:vml" Requires="v">
                <p:oleObj spid="_x0000_s1030" name="Equation" r:id="rId4" imgW="435285" imgH="677109" progId="Equation.DSMT4">
                  <p:embed/>
                </p:oleObj>
              </mc:Choice>
              <mc:Fallback>
                <p:oleObj name="Equation" r:id="rId4" imgW="435285" imgH="677109" progId="Equation.DSMT4">
                  <p:embed/>
                  <p:pic>
                    <p:nvPicPr>
                      <p:cNvPr id="34819" name="Object 5">
                        <a:extLst>
                          <a:ext uri="{FF2B5EF4-FFF2-40B4-BE49-F238E27FC236}">
                            <a16:creationId xmlns:a16="http://schemas.microsoft.com/office/drawing/2014/main" id="{3C2CA536-229C-45A8-8A02-225824FF773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150" y="2143125"/>
                        <a:ext cx="685800" cy="1488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638" name="Text Box 6">
            <a:extLst>
              <a:ext uri="{FF2B5EF4-FFF2-40B4-BE49-F238E27FC236}">
                <a16:creationId xmlns:a16="http://schemas.microsoft.com/office/drawing/2014/main" id="{55028CD8-0061-4A4F-AFDE-271A1445156E}"/>
              </a:ext>
            </a:extLst>
          </p:cNvPr>
          <p:cNvSpPr txBox="1">
            <a:spLocks noChangeArrowheads="1"/>
          </p:cNvSpPr>
          <p:nvPr/>
        </p:nvSpPr>
        <p:spPr bwMode="auto">
          <a:xfrm>
            <a:off x="152400" y="1313066"/>
            <a:ext cx="3638550"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hlink"/>
              </a:buClr>
              <a:buSzPct val="90000"/>
              <a:buFont typeface="Wingdings" panose="05000000000000000000" pitchFamily="2" charset="2"/>
              <a:buBlip>
                <a:blip r:embed="rId6"/>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7"/>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8"/>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latin typeface="Arial" panose="020B0604020202020204" pitchFamily="34" charset="0"/>
              </a:defRPr>
            </a:lvl9pPr>
          </a:lstStyle>
          <a:p>
            <a:pPr marL="342900" indent="-342900" defTabSz="685800">
              <a:spcBef>
                <a:spcPct val="50000"/>
              </a:spcBef>
              <a:buClrTx/>
              <a:buSzTx/>
              <a:buNone/>
            </a:pPr>
            <a:r>
              <a:rPr lang="en-US" altLang="zh-CN" sz="2200" dirty="0">
                <a:solidFill>
                  <a:srgbClr val="FFFFFF"/>
                </a:solidFill>
                <a:ea typeface="宋体" panose="02010600030101010101" pitchFamily="2" charset="-122"/>
              </a:rPr>
              <a:t>Permute-By-Sorting (A)</a:t>
            </a:r>
          </a:p>
          <a:p>
            <a:pPr marL="342900" indent="-342900" defTabSz="685800">
              <a:spcBef>
                <a:spcPct val="0"/>
              </a:spcBef>
              <a:buClrTx/>
              <a:buSzTx/>
              <a:buNone/>
            </a:pPr>
            <a:r>
              <a:rPr lang="en-US" altLang="zh-CN" sz="2200" dirty="0">
                <a:solidFill>
                  <a:srgbClr val="FFFFFF"/>
                </a:solidFill>
                <a:latin typeface="Times New Roman" panose="02020603050405020304" pitchFamily="18" charset="0"/>
                <a:ea typeface="宋体" panose="02010600030101010101" pitchFamily="2" charset="-122"/>
              </a:rPr>
              <a:t>1  n </a:t>
            </a:r>
            <a:r>
              <a:rPr lang="en-US" altLang="zh-CN" sz="2200" dirty="0">
                <a:solidFill>
                  <a:srgbClr val="FFFFFF"/>
                </a:solidFill>
                <a:latin typeface="Times New Roman" panose="02020603050405020304" pitchFamily="18" charset="0"/>
                <a:ea typeface="宋体" panose="02010600030101010101" pitchFamily="2" charset="-122"/>
                <a:sym typeface="Wingdings" panose="05000000000000000000" pitchFamily="2" charset="2"/>
              </a:rPr>
              <a:t> length [A]</a:t>
            </a:r>
          </a:p>
          <a:p>
            <a:pPr marL="342900" indent="-342900" defTabSz="685800">
              <a:spcBef>
                <a:spcPct val="0"/>
              </a:spcBef>
              <a:buClrTx/>
              <a:buSzTx/>
              <a:buNone/>
            </a:pPr>
            <a:r>
              <a:rPr lang="en-US" altLang="zh-CN" sz="2200" dirty="0">
                <a:solidFill>
                  <a:srgbClr val="FFFFFF"/>
                </a:solidFill>
                <a:latin typeface="Times New Roman" panose="02020603050405020304" pitchFamily="18" charset="0"/>
                <a:ea typeface="宋体" panose="02010600030101010101" pitchFamily="2" charset="-122"/>
                <a:sym typeface="Wingdings" panose="05000000000000000000" pitchFamily="2" charset="2"/>
              </a:rPr>
              <a:t>2 for </a:t>
            </a:r>
            <a:r>
              <a:rPr lang="en-US" altLang="zh-CN" sz="2200" dirty="0" err="1">
                <a:solidFill>
                  <a:srgbClr val="FFFFFF"/>
                </a:solidFill>
                <a:latin typeface="Times New Roman" panose="02020603050405020304" pitchFamily="18" charset="0"/>
                <a:ea typeface="宋体" panose="02010600030101010101" pitchFamily="2" charset="-122"/>
                <a:sym typeface="Wingdings" panose="05000000000000000000" pitchFamily="2" charset="2"/>
              </a:rPr>
              <a:t>i</a:t>
            </a:r>
            <a:r>
              <a:rPr lang="en-US" altLang="zh-CN" sz="2200" dirty="0">
                <a:solidFill>
                  <a:srgbClr val="FFFFFF"/>
                </a:solidFill>
                <a:latin typeface="Times New Roman" panose="02020603050405020304" pitchFamily="18" charset="0"/>
                <a:ea typeface="宋体" panose="02010600030101010101" pitchFamily="2" charset="-122"/>
                <a:sym typeface="Wingdings" panose="05000000000000000000" pitchFamily="2" charset="2"/>
              </a:rPr>
              <a:t> 1 to n</a:t>
            </a:r>
          </a:p>
          <a:p>
            <a:pPr marL="342900" indent="-342900" defTabSz="685800">
              <a:spcBef>
                <a:spcPct val="0"/>
              </a:spcBef>
              <a:buClrTx/>
              <a:buSzTx/>
              <a:buFontTx/>
              <a:buAutoNum type="arabicPeriod" startAt="3"/>
            </a:pPr>
            <a:r>
              <a:rPr lang="en-US" altLang="zh-CN" sz="2200" dirty="0">
                <a:solidFill>
                  <a:srgbClr val="FFFFFF"/>
                </a:solidFill>
                <a:latin typeface="Times New Roman" panose="02020603050405020304" pitchFamily="18" charset="0"/>
                <a:ea typeface="宋体" panose="02010600030101010101" pitchFamily="2" charset="-122"/>
                <a:sym typeface="Wingdings" panose="05000000000000000000" pitchFamily="2" charset="2"/>
              </a:rPr>
              <a:t>do P [</a:t>
            </a:r>
            <a:r>
              <a:rPr lang="en-US" altLang="zh-CN" sz="2200" dirty="0" err="1">
                <a:solidFill>
                  <a:srgbClr val="FFFFFF"/>
                </a:solidFill>
                <a:latin typeface="Times New Roman" panose="02020603050405020304" pitchFamily="18" charset="0"/>
                <a:ea typeface="宋体" panose="02010600030101010101" pitchFamily="2" charset="-122"/>
                <a:sym typeface="Wingdings" panose="05000000000000000000" pitchFamily="2" charset="2"/>
              </a:rPr>
              <a:t>i</a:t>
            </a:r>
            <a:r>
              <a:rPr lang="en-US" altLang="zh-CN" sz="2200" dirty="0">
                <a:solidFill>
                  <a:srgbClr val="FFFFFF"/>
                </a:solidFill>
                <a:latin typeface="Times New Roman" panose="02020603050405020304" pitchFamily="18" charset="0"/>
                <a:ea typeface="宋体" panose="02010600030101010101" pitchFamily="2" charset="-122"/>
                <a:sym typeface="Wingdings" panose="05000000000000000000" pitchFamily="2" charset="2"/>
              </a:rPr>
              <a:t>] =</a:t>
            </a:r>
            <a:r>
              <a:rPr lang="en-US" altLang="zh-CN" sz="2200" b="1" i="1" dirty="0">
                <a:solidFill>
                  <a:srgbClr val="FFFF00"/>
                </a:solidFill>
                <a:latin typeface="Times New Roman" panose="02020603050405020304" pitchFamily="18" charset="0"/>
                <a:ea typeface="宋体" panose="02010600030101010101" pitchFamily="2" charset="-122"/>
                <a:sym typeface="Wingdings" panose="05000000000000000000" pitchFamily="2" charset="2"/>
              </a:rPr>
              <a:t>RANDOM (1, n</a:t>
            </a:r>
            <a:r>
              <a:rPr lang="en-US" altLang="zh-CN" sz="2200" b="1" i="1" baseline="30000" dirty="0">
                <a:solidFill>
                  <a:srgbClr val="FFFF00"/>
                </a:solidFill>
                <a:latin typeface="Times New Roman" panose="02020603050405020304" pitchFamily="18" charset="0"/>
                <a:ea typeface="宋体" panose="02010600030101010101" pitchFamily="2" charset="-122"/>
                <a:sym typeface="Wingdings" panose="05000000000000000000" pitchFamily="2" charset="2"/>
              </a:rPr>
              <a:t>3</a:t>
            </a:r>
            <a:r>
              <a:rPr lang="en-US" altLang="zh-CN" sz="2200" b="1" i="1" dirty="0">
                <a:solidFill>
                  <a:srgbClr val="FFFF00"/>
                </a:solidFill>
                <a:latin typeface="Times New Roman" panose="02020603050405020304" pitchFamily="18" charset="0"/>
                <a:ea typeface="宋体" panose="02010600030101010101" pitchFamily="2" charset="-122"/>
                <a:sym typeface="Wingdings" panose="05000000000000000000" pitchFamily="2" charset="2"/>
              </a:rPr>
              <a:t>)</a:t>
            </a:r>
          </a:p>
          <a:p>
            <a:pPr marL="342900" indent="-342900" defTabSz="685800">
              <a:spcBef>
                <a:spcPct val="0"/>
              </a:spcBef>
              <a:buClrTx/>
              <a:buSzTx/>
              <a:buNone/>
            </a:pPr>
            <a:r>
              <a:rPr lang="en-US" altLang="zh-CN" sz="2200" dirty="0">
                <a:solidFill>
                  <a:srgbClr val="FFFFFF"/>
                </a:solidFill>
                <a:latin typeface="Times New Roman" panose="02020603050405020304" pitchFamily="18" charset="0"/>
                <a:ea typeface="宋体" panose="02010600030101010101" pitchFamily="2" charset="-122"/>
              </a:rPr>
              <a:t>4. sort A, using P as sort keys</a:t>
            </a:r>
          </a:p>
          <a:p>
            <a:pPr marL="342900" indent="-342900" defTabSz="685800">
              <a:spcBef>
                <a:spcPct val="0"/>
              </a:spcBef>
              <a:buClrTx/>
              <a:buSzTx/>
              <a:buNone/>
            </a:pPr>
            <a:r>
              <a:rPr lang="en-US" altLang="zh-CN" sz="2200" dirty="0">
                <a:solidFill>
                  <a:srgbClr val="FFFFFF"/>
                </a:solidFill>
                <a:latin typeface="Times New Roman" panose="02020603050405020304" pitchFamily="18" charset="0"/>
                <a:ea typeface="宋体" panose="02010600030101010101" pitchFamily="2" charset="-122"/>
              </a:rPr>
              <a:t>5. return A </a:t>
            </a:r>
          </a:p>
        </p:txBody>
      </p:sp>
      <p:sp>
        <p:nvSpPr>
          <p:cNvPr id="69639" name="AutoShape 7">
            <a:extLst>
              <a:ext uri="{FF2B5EF4-FFF2-40B4-BE49-F238E27FC236}">
                <a16:creationId xmlns:a16="http://schemas.microsoft.com/office/drawing/2014/main" id="{49175F11-5B1B-440D-BE58-69AA80ACEFCF}"/>
              </a:ext>
            </a:extLst>
          </p:cNvPr>
          <p:cNvSpPr>
            <a:spLocks noChangeArrowheads="1"/>
          </p:cNvSpPr>
          <p:nvPr/>
        </p:nvSpPr>
        <p:spPr bwMode="auto">
          <a:xfrm>
            <a:off x="3943350" y="2514600"/>
            <a:ext cx="1028700" cy="285750"/>
          </a:xfrm>
          <a:prstGeom prst="rightArrow">
            <a:avLst>
              <a:gd name="adj1" fmla="val 50000"/>
              <a:gd name="adj2" fmla="val 90000"/>
            </a:avLst>
          </a:prstGeom>
          <a:solidFill>
            <a:srgbClr val="FF9900"/>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6"/>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7"/>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8"/>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latin typeface="Arial" panose="020B0604020202020204" pitchFamily="34" charset="0"/>
              </a:defRPr>
            </a:lvl9pPr>
          </a:lstStyle>
          <a:p>
            <a:pPr defTabSz="685800">
              <a:spcBef>
                <a:spcPct val="0"/>
              </a:spcBef>
              <a:buClrTx/>
              <a:buSzTx/>
              <a:buNone/>
            </a:pPr>
            <a:endParaRPr lang="zh-CN" altLang="en-US" sz="1350">
              <a:solidFill>
                <a:srgbClr val="FFFFFF"/>
              </a:solidFill>
              <a:ea typeface="宋体" panose="02010600030101010101" pitchFamily="2" charset="-122"/>
            </a:endParaRPr>
          </a:p>
        </p:txBody>
      </p:sp>
      <p:sp>
        <p:nvSpPr>
          <p:cNvPr id="69640" name="Text Box 8">
            <a:extLst>
              <a:ext uri="{FF2B5EF4-FFF2-40B4-BE49-F238E27FC236}">
                <a16:creationId xmlns:a16="http://schemas.microsoft.com/office/drawing/2014/main" id="{E7EE7B98-3217-4759-A794-6E1D97631941}"/>
              </a:ext>
            </a:extLst>
          </p:cNvPr>
          <p:cNvSpPr txBox="1">
            <a:spLocks noChangeArrowheads="1"/>
          </p:cNvSpPr>
          <p:nvPr/>
        </p:nvSpPr>
        <p:spPr bwMode="auto">
          <a:xfrm>
            <a:off x="5353050" y="1643896"/>
            <a:ext cx="3867150" cy="1785104"/>
          </a:xfrm>
          <a:prstGeom prst="rect">
            <a:avLst/>
          </a:prstGeom>
          <a:noFill/>
          <a:ln w="9525">
            <a:noFill/>
            <a:miter lim="800000"/>
            <a:headEnd/>
            <a:tailEnd/>
          </a:ln>
          <a:effectLst/>
        </p:spPr>
        <p:txBody>
          <a:bodyPr wrap="square">
            <a:spAutoFit/>
          </a:bodyPr>
          <a:lstStyle/>
          <a:p>
            <a:pPr defTabSz="685800">
              <a:spcBef>
                <a:spcPct val="50000"/>
              </a:spcBef>
              <a:defRPr/>
            </a:pPr>
            <a:r>
              <a:rPr lang="en-US" altLang="zh-CN" sz="2200" dirty="0">
                <a:solidFill>
                  <a:srgbClr val="FFFF00"/>
                </a:solidFill>
                <a:latin typeface="Comic Sans MS" pitchFamily="66" charset="0"/>
                <a:ea typeface="宋体" pitchFamily="2" charset="-122"/>
              </a:rPr>
              <a:t>Procedure Permute-By-Sorting produces a </a:t>
            </a:r>
            <a:r>
              <a:rPr lang="en-US" altLang="zh-CN" sz="2200" i="1" u="sng" dirty="0">
                <a:solidFill>
                  <a:srgbClr val="FFFF00"/>
                </a:solidFill>
                <a:latin typeface="Comic Sans MS" pitchFamily="66" charset="0"/>
                <a:ea typeface="宋体" pitchFamily="2" charset="-122"/>
              </a:rPr>
              <a:t>uniform random permutation</a:t>
            </a:r>
            <a:r>
              <a:rPr lang="en-US" altLang="zh-CN" sz="2200" dirty="0">
                <a:solidFill>
                  <a:srgbClr val="FFFF00"/>
                </a:solidFill>
                <a:latin typeface="Comic Sans MS" pitchFamily="66" charset="0"/>
                <a:ea typeface="宋体" pitchFamily="2" charset="-122"/>
              </a:rPr>
              <a:t> of the input in</a:t>
            </a:r>
            <a:r>
              <a:rPr lang="en-US" altLang="zh-CN" sz="2200" dirty="0">
                <a:solidFill>
                  <a:srgbClr val="FFFFFF"/>
                </a:solidFill>
                <a:latin typeface="Arial" charset="0"/>
                <a:ea typeface="宋体" pitchFamily="2" charset="-122"/>
              </a:rPr>
              <a:t> </a:t>
            </a:r>
            <a:r>
              <a:rPr lang="en-US" altLang="zh-CN" sz="2200" i="1" dirty="0">
                <a:solidFill>
                  <a:srgbClr val="FFFF00"/>
                </a:solidFill>
                <a:effectLst>
                  <a:outerShdw blurRad="38100" dist="38100" dir="2700000" algn="tl">
                    <a:srgbClr val="000000"/>
                  </a:outerShdw>
                </a:effectLst>
                <a:latin typeface="Comic Sans MS" pitchFamily="66" charset="0"/>
                <a:ea typeface="宋体" pitchFamily="2" charset="-122"/>
                <a:sym typeface="Symbol" pitchFamily="18" charset="2"/>
              </a:rPr>
              <a:t>(</a:t>
            </a:r>
            <a:r>
              <a:rPr lang="en-US" altLang="zh-CN" sz="2200" i="1" dirty="0" err="1">
                <a:solidFill>
                  <a:srgbClr val="FFFF00"/>
                </a:solidFill>
                <a:effectLst>
                  <a:outerShdw blurRad="38100" dist="38100" dir="2700000" algn="tl">
                    <a:srgbClr val="000000"/>
                  </a:outerShdw>
                </a:effectLst>
                <a:latin typeface="Comic Sans MS" pitchFamily="66" charset="0"/>
                <a:ea typeface="宋体" pitchFamily="2" charset="-122"/>
                <a:sym typeface="Symbol" pitchFamily="18" charset="2"/>
              </a:rPr>
              <a:t>nlgn</a:t>
            </a:r>
            <a:r>
              <a:rPr lang="en-US" altLang="zh-CN" sz="2200" i="1" dirty="0">
                <a:solidFill>
                  <a:srgbClr val="FFFF00"/>
                </a:solidFill>
                <a:effectLst>
                  <a:outerShdw blurRad="38100" dist="38100" dir="2700000" algn="tl">
                    <a:srgbClr val="000000"/>
                  </a:outerShdw>
                </a:effectLst>
                <a:latin typeface="Comic Sans MS" pitchFamily="66" charset="0"/>
                <a:ea typeface="宋体" pitchFamily="2" charset="-122"/>
                <a:sym typeface="Symbol" pitchFamily="18" charset="2"/>
              </a:rPr>
              <a:t>)</a:t>
            </a:r>
            <a:r>
              <a:rPr lang="en-US" altLang="zh-CN" sz="2200" dirty="0">
                <a:solidFill>
                  <a:srgbClr val="FFFF00"/>
                </a:solidFill>
                <a:latin typeface="Comic Sans MS" pitchFamily="66" charset="0"/>
                <a:ea typeface="宋体" pitchFamily="2" charset="-122"/>
              </a:rPr>
              <a:t>, assume all priorities are </a:t>
            </a:r>
            <a:r>
              <a:rPr lang="en-US" altLang="zh-CN" sz="2200" i="1" u="sng" dirty="0">
                <a:solidFill>
                  <a:srgbClr val="FFFF00"/>
                </a:solidFill>
                <a:latin typeface="Comic Sans MS" pitchFamily="66" charset="0"/>
                <a:ea typeface="宋体" pitchFamily="2" charset="-122"/>
              </a:rPr>
              <a:t>unique</a:t>
            </a:r>
          </a:p>
        </p:txBody>
      </p:sp>
      <p:graphicFrame>
        <p:nvGraphicFramePr>
          <p:cNvPr id="34823" name="Object 9">
            <a:extLst>
              <a:ext uri="{FF2B5EF4-FFF2-40B4-BE49-F238E27FC236}">
                <a16:creationId xmlns:a16="http://schemas.microsoft.com/office/drawing/2014/main" id="{6B87E26A-9D25-4B4E-97F1-6AFB0F5AD759}"/>
              </a:ext>
            </a:extLst>
          </p:cNvPr>
          <p:cNvGraphicFramePr>
            <a:graphicFrameLocks noChangeAspect="1"/>
          </p:cNvGraphicFramePr>
          <p:nvPr/>
        </p:nvGraphicFramePr>
        <p:xfrm>
          <a:off x="3105150" y="2143125"/>
          <a:ext cx="685800" cy="148829"/>
        </p:xfrm>
        <a:graphic>
          <a:graphicData uri="http://schemas.openxmlformats.org/presentationml/2006/ole">
            <mc:AlternateContent xmlns:mc="http://schemas.openxmlformats.org/markup-compatibility/2006">
              <mc:Choice xmlns:v="urn:schemas-microsoft-com:vml" Requires="v">
                <p:oleObj spid="_x0000_s1031" name="Equation" r:id="rId9" imgW="435285" imgH="677109" progId="Equation.DSMT4">
                  <p:embed/>
                </p:oleObj>
              </mc:Choice>
              <mc:Fallback>
                <p:oleObj name="Equation" r:id="rId9" imgW="435285" imgH="677109" progId="Equation.DSMT4">
                  <p:embed/>
                  <p:pic>
                    <p:nvPicPr>
                      <p:cNvPr id="34823" name="Object 9">
                        <a:extLst>
                          <a:ext uri="{FF2B5EF4-FFF2-40B4-BE49-F238E27FC236}">
                            <a16:creationId xmlns:a16="http://schemas.microsoft.com/office/drawing/2014/main" id="{6B87E26A-9D25-4B4E-97F1-6AFB0F5AD75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05150" y="2143125"/>
                        <a:ext cx="685800" cy="1488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4" name="Rectangle 4">
            <a:extLst>
              <a:ext uri="{FF2B5EF4-FFF2-40B4-BE49-F238E27FC236}">
                <a16:creationId xmlns:a16="http://schemas.microsoft.com/office/drawing/2014/main" id="{E845ABEE-76F6-4F4D-97E1-92B7D42A0AC7}"/>
              </a:ext>
            </a:extLst>
          </p:cNvPr>
          <p:cNvSpPr>
            <a:spLocks noChangeArrowheads="1"/>
          </p:cNvSpPr>
          <p:nvPr/>
        </p:nvSpPr>
        <p:spPr bwMode="auto">
          <a:xfrm>
            <a:off x="1295400" y="3657600"/>
            <a:ext cx="4343400" cy="2286000"/>
          </a:xfrm>
          <a:prstGeom prst="rect">
            <a:avLst/>
          </a:prstGeom>
          <a:solidFill>
            <a:srgbClr val="99CCFF"/>
          </a:solidFill>
          <a:ln w="9525">
            <a:solidFill>
              <a:schemeClr val="tx1"/>
            </a:solidFill>
            <a:miter lim="800000"/>
            <a:headEnd/>
            <a:tailEnd/>
          </a:ln>
        </p:spPr>
        <p:txBody>
          <a:bodyPr wrap="none" anchor="ctr"/>
          <a:lstStyle>
            <a:lvl1pPr>
              <a:spcBef>
                <a:spcPct val="20000"/>
              </a:spcBef>
              <a:buClr>
                <a:schemeClr val="hlink"/>
              </a:buClr>
              <a:buSzPct val="90000"/>
              <a:buFont typeface="Wingdings" panose="05000000000000000000" pitchFamily="2" charset="2"/>
              <a:buBlip>
                <a:blip r:embed="rId6"/>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7"/>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8"/>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latin typeface="Arial" panose="020B0604020202020204" pitchFamily="34" charset="0"/>
              </a:defRPr>
            </a:lvl9pPr>
          </a:lstStyle>
          <a:p>
            <a:pPr defTabSz="685800">
              <a:spcBef>
                <a:spcPct val="0"/>
              </a:spcBef>
              <a:buClrTx/>
              <a:buSzTx/>
              <a:buNone/>
            </a:pPr>
            <a:endParaRPr lang="zh-CN" altLang="en-US" sz="1350">
              <a:solidFill>
                <a:srgbClr val="FFFFFF"/>
              </a:solidFill>
              <a:ea typeface="宋体" panose="02010600030101010101" pitchFamily="2" charset="-122"/>
            </a:endParaRPr>
          </a:p>
        </p:txBody>
      </p:sp>
      <p:sp>
        <p:nvSpPr>
          <p:cNvPr id="69644" name="AutoShape 12">
            <a:extLst>
              <a:ext uri="{FF2B5EF4-FFF2-40B4-BE49-F238E27FC236}">
                <a16:creationId xmlns:a16="http://schemas.microsoft.com/office/drawing/2014/main" id="{CE09F257-3B55-4D67-8D75-4AA1D7BA09CA}"/>
              </a:ext>
            </a:extLst>
          </p:cNvPr>
          <p:cNvSpPr>
            <a:spLocks noChangeArrowheads="1"/>
          </p:cNvSpPr>
          <p:nvPr/>
        </p:nvSpPr>
        <p:spPr bwMode="auto">
          <a:xfrm>
            <a:off x="6096000" y="3886200"/>
            <a:ext cx="2952750" cy="2057400"/>
          </a:xfrm>
          <a:prstGeom prst="wedgeRoundRectCallout">
            <a:avLst>
              <a:gd name="adj1" fmla="val -61838"/>
              <a:gd name="adj2" fmla="val 24750"/>
              <a:gd name="adj3" fmla="val 16667"/>
            </a:avLst>
          </a:prstGeom>
          <a:noFill/>
          <a:ln w="38100">
            <a:solidFill>
              <a:srgbClr val="FFFF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6"/>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7"/>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8"/>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8"/>
              </a:buBlip>
              <a:defRPr sz="2000">
                <a:solidFill>
                  <a:schemeClr val="tx1"/>
                </a:solidFill>
                <a:latin typeface="Arial" panose="020B0604020202020204" pitchFamily="34" charset="0"/>
              </a:defRPr>
            </a:lvl9pPr>
          </a:lstStyle>
          <a:p>
            <a:pPr defTabSz="685800">
              <a:spcBef>
                <a:spcPct val="0"/>
              </a:spcBef>
              <a:buClrTx/>
              <a:buSzTx/>
              <a:buNone/>
            </a:pPr>
            <a:r>
              <a:rPr lang="en-US" altLang="zh-CN" sz="2200" dirty="0">
                <a:solidFill>
                  <a:srgbClr val="FFFF00"/>
                </a:solidFill>
                <a:latin typeface="Comic Sans MS" panose="030F0702030302020204" pitchFamily="66" charset="0"/>
                <a:ea typeface="宋体" panose="02010600030101010101" pitchFamily="2" charset="-122"/>
              </a:rPr>
              <a:t>There are total n! permutations and each permutation appears with 1/n! probability</a:t>
            </a:r>
            <a:r>
              <a:rPr lang="en-US" altLang="zh-CN" sz="1800" dirty="0">
                <a:solidFill>
                  <a:srgbClr val="FFFF00"/>
                </a:solidFill>
                <a:latin typeface="Comic Sans MS" panose="030F0702030302020204" pitchFamily="66" charset="0"/>
                <a:ea typeface="宋体" panose="02010600030101010101" pitchFamily="2" charset="-122"/>
              </a:rPr>
              <a:t>.</a:t>
            </a:r>
          </a:p>
        </p:txBody>
      </p:sp>
      <p:sp>
        <p:nvSpPr>
          <p:cNvPr id="4" name="矩形 3">
            <a:extLst>
              <a:ext uri="{FF2B5EF4-FFF2-40B4-BE49-F238E27FC236}">
                <a16:creationId xmlns:a16="http://schemas.microsoft.com/office/drawing/2014/main" id="{D9CF7835-4C3B-440F-930A-DF38AD305D00}"/>
              </a:ext>
            </a:extLst>
          </p:cNvPr>
          <p:cNvSpPr>
            <a:spLocks noRot="1" noChangeAspect="1" noMove="1" noResize="1" noEditPoints="1" noAdjustHandles="1" noChangeArrowheads="1" noChangeShapeType="1" noTextEdit="1"/>
          </p:cNvSpPr>
          <p:nvPr/>
        </p:nvSpPr>
        <p:spPr>
          <a:xfrm>
            <a:off x="1200150" y="3818002"/>
            <a:ext cx="4343400" cy="1826462"/>
          </a:xfrm>
          <a:prstGeom prst="rect">
            <a:avLst/>
          </a:prstGeom>
          <a:blipFill rotWithShape="0">
            <a:blip r:embed="rId10"/>
            <a:stretch>
              <a:fillRect/>
            </a:stretch>
          </a:blipFill>
        </p:spPr>
        <p:txBody>
          <a:bodyPr/>
          <a:lstStyle/>
          <a:p>
            <a:pPr defTabSz="685800">
              <a:defRPr/>
            </a:pPr>
            <a:r>
              <a:rPr lang="zh-CN" altLang="en-US" sz="1350">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9638"/>
                                        </p:tgtEl>
                                        <p:attrNameLst>
                                          <p:attrName>style.visibility</p:attrName>
                                        </p:attrNameLst>
                                      </p:cBhvr>
                                      <p:to>
                                        <p:strVal val="visible"/>
                                      </p:to>
                                    </p:set>
                                    <p:animEffect transition="in" filter="checkerboard(across)">
                                      <p:cBhvr>
                                        <p:cTn id="7" dur="500"/>
                                        <p:tgtEl>
                                          <p:spTgt spid="6963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9639"/>
                                        </p:tgtEl>
                                        <p:attrNameLst>
                                          <p:attrName>style.visibility</p:attrName>
                                        </p:attrNameLst>
                                      </p:cBhvr>
                                      <p:to>
                                        <p:strVal val="visible"/>
                                      </p:to>
                                    </p:set>
                                    <p:animEffect transition="in" filter="checkerboard(across)">
                                      <p:cBhvr>
                                        <p:cTn id="12" dur="500"/>
                                        <p:tgtEl>
                                          <p:spTgt spid="6963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69640">
                                            <p:txEl>
                                              <p:pRg st="0" end="0"/>
                                            </p:txEl>
                                          </p:spTgt>
                                        </p:tgtEl>
                                        <p:attrNameLst>
                                          <p:attrName>style.visibility</p:attrName>
                                        </p:attrNameLst>
                                      </p:cBhvr>
                                      <p:to>
                                        <p:strVal val="visible"/>
                                      </p:to>
                                    </p:set>
                                    <p:animEffect transition="in" filter="checkerboard(across)">
                                      <p:cBhvr>
                                        <p:cTn id="17" dur="500"/>
                                        <p:tgtEl>
                                          <p:spTgt spid="69640">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9644"/>
                                        </p:tgtEl>
                                        <p:attrNameLst>
                                          <p:attrName>style.visibility</p:attrName>
                                        </p:attrNameLst>
                                      </p:cBhvr>
                                      <p:to>
                                        <p:strVal val="visible"/>
                                      </p:to>
                                    </p:set>
                                    <p:animEffect transition="in" filter="fade">
                                      <p:cBhvr>
                                        <p:cTn id="22" dur="1000"/>
                                        <p:tgtEl>
                                          <p:spTgt spid="696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8" grpId="0"/>
      <p:bldP spid="69639" grpId="0" animBg="1"/>
      <p:bldP spid="6964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FA8582-3E7D-4E99-BE26-E24FBED815AF}"/>
              </a:ext>
            </a:extLst>
          </p:cNvPr>
          <p:cNvSpPr>
            <a:spLocks noGrp="1"/>
          </p:cNvSpPr>
          <p:nvPr>
            <p:ph type="title"/>
          </p:nvPr>
        </p:nvSpPr>
        <p:spPr/>
        <p:txBody>
          <a:bodyPr/>
          <a:lstStyle/>
          <a:p>
            <a:r>
              <a:rPr lang="en-US" altLang="zh-CN" dirty="0">
                <a:latin typeface="Comic Sans MS" panose="030F0702030302020204" pitchFamily="66" charset="0"/>
              </a:rPr>
              <a:t>Uniform Random Permutation(1)</a:t>
            </a:r>
            <a:endParaRPr lang="zh-CN" altLang="en-US" dirty="0">
              <a:latin typeface="Comic Sans MS" panose="030F0702030302020204" pitchFamily="66" charset="0"/>
            </a:endParaRPr>
          </a:p>
        </p:txBody>
      </p:sp>
      <p:pic>
        <p:nvPicPr>
          <p:cNvPr id="4" name="图片 3">
            <a:extLst>
              <a:ext uri="{FF2B5EF4-FFF2-40B4-BE49-F238E27FC236}">
                <a16:creationId xmlns:a16="http://schemas.microsoft.com/office/drawing/2014/main" id="{5CE34B07-F6C8-4200-8059-B396D147F855}"/>
              </a:ext>
            </a:extLst>
          </p:cNvPr>
          <p:cNvPicPr>
            <a:picLocks noChangeAspect="1"/>
          </p:cNvPicPr>
          <p:nvPr/>
        </p:nvPicPr>
        <p:blipFill>
          <a:blip r:embed="rId2"/>
          <a:stretch>
            <a:fillRect/>
          </a:stretch>
        </p:blipFill>
        <p:spPr>
          <a:xfrm>
            <a:off x="228600" y="2133600"/>
            <a:ext cx="8378148" cy="2057400"/>
          </a:xfrm>
          <a:prstGeom prst="rect">
            <a:avLst/>
          </a:prstGeom>
        </p:spPr>
      </p:pic>
    </p:spTree>
    <p:extLst>
      <p:ext uri="{BB962C8B-B14F-4D97-AF65-F5344CB8AC3E}">
        <p14:creationId xmlns:p14="http://schemas.microsoft.com/office/powerpoint/2010/main" val="22620889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5EDA81-D215-4B47-A4DA-F2570C520631}"/>
              </a:ext>
            </a:extLst>
          </p:cNvPr>
          <p:cNvSpPr>
            <a:spLocks noGrp="1"/>
          </p:cNvSpPr>
          <p:nvPr>
            <p:ph type="title"/>
          </p:nvPr>
        </p:nvSpPr>
        <p:spPr>
          <a:xfrm>
            <a:off x="152400" y="990600"/>
            <a:ext cx="8458200" cy="1143000"/>
          </a:xfrm>
        </p:spPr>
        <p:txBody>
          <a:bodyPr/>
          <a:lstStyle/>
          <a:p>
            <a:r>
              <a:rPr lang="en-US" altLang="zh-CN" dirty="0">
                <a:latin typeface="Comic Sans MS" panose="030F0702030302020204" pitchFamily="66" charset="0"/>
              </a:rPr>
              <a:t>Uniform Random Permutation(2)</a:t>
            </a:r>
            <a:endParaRPr lang="zh-CN" altLang="en-US" dirty="0">
              <a:latin typeface="Comic Sans MS" panose="030F0702030302020204" pitchFamily="66" charset="0"/>
            </a:endParaRPr>
          </a:p>
        </p:txBody>
      </p:sp>
      <p:sp>
        <p:nvSpPr>
          <p:cNvPr id="3" name="内容占位符 2">
            <a:extLst>
              <a:ext uri="{FF2B5EF4-FFF2-40B4-BE49-F238E27FC236}">
                <a16:creationId xmlns:a16="http://schemas.microsoft.com/office/drawing/2014/main" id="{40B082C2-2A51-4F89-A01E-400CD8F22F0E}"/>
              </a:ext>
            </a:extLst>
          </p:cNvPr>
          <p:cNvSpPr>
            <a:spLocks noGrp="1"/>
          </p:cNvSpPr>
          <p:nvPr>
            <p:ph idx="1"/>
          </p:nvPr>
        </p:nvSpPr>
        <p:spPr>
          <a:xfrm>
            <a:off x="180974" y="2252526"/>
            <a:ext cx="8886825" cy="3691074"/>
          </a:xfrm>
        </p:spPr>
        <p:txBody>
          <a:bodyPr/>
          <a:lstStyle/>
          <a:p>
            <a:r>
              <a:rPr lang="en-US" altLang="zh-CN" sz="2800" dirty="0"/>
              <a:t>It is </a:t>
            </a:r>
            <a:r>
              <a:rPr lang="en-US" altLang="zh-CN" sz="2800" b="1" dirty="0">
                <a:solidFill>
                  <a:srgbClr val="FFFF00"/>
                </a:solidFill>
              </a:rPr>
              <a:t>insufficient </a:t>
            </a:r>
            <a:r>
              <a:rPr lang="en-US" altLang="zh-CN" sz="2800" dirty="0"/>
              <a:t>to show that, for each element </a:t>
            </a:r>
            <a:r>
              <a:rPr lang="en-US" altLang="zh-CN" sz="2800" b="1" i="1" dirty="0">
                <a:solidFill>
                  <a:srgbClr val="FFFF00"/>
                </a:solidFill>
              </a:rPr>
              <a:t>A[</a:t>
            </a:r>
            <a:r>
              <a:rPr lang="en-US" altLang="zh-CN" sz="2800" b="1" i="1" dirty="0" err="1">
                <a:solidFill>
                  <a:srgbClr val="FFFF00"/>
                </a:solidFill>
              </a:rPr>
              <a:t>i</a:t>
            </a:r>
            <a:r>
              <a:rPr lang="en-US" altLang="zh-CN" sz="2800" b="1" i="1" dirty="0">
                <a:solidFill>
                  <a:srgbClr val="FFFF00"/>
                </a:solidFill>
              </a:rPr>
              <a:t>]</a:t>
            </a:r>
            <a:r>
              <a:rPr lang="en-US" altLang="zh-CN" sz="2800" dirty="0"/>
              <a:t>, the probability that the element winds up in position j is 1/n.</a:t>
            </a:r>
          </a:p>
          <a:p>
            <a:endParaRPr lang="en-US" altLang="zh-CN" sz="2800" dirty="0"/>
          </a:p>
          <a:p>
            <a:r>
              <a:rPr lang="en-US" altLang="zh-CN" sz="2800" dirty="0"/>
              <a:t> You need to show there are totally n! possible permutations and each permutation appears with equal probability </a:t>
            </a:r>
            <a:r>
              <a:rPr lang="en-US" altLang="zh-CN" dirty="0"/>
              <a:t>with 1/n!</a:t>
            </a:r>
            <a:endParaRPr lang="zh-CN" altLang="en-US" dirty="0"/>
          </a:p>
        </p:txBody>
      </p:sp>
    </p:spTree>
    <p:extLst>
      <p:ext uri="{BB962C8B-B14F-4D97-AF65-F5344CB8AC3E}">
        <p14:creationId xmlns:p14="http://schemas.microsoft.com/office/powerpoint/2010/main" val="390753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2F37B022-6702-4C5B-86D6-5BAEFAB05A89}"/>
              </a:ext>
            </a:extLst>
          </p:cNvPr>
          <p:cNvSpPr>
            <a:spLocks noGrp="1" noChangeArrowheads="1"/>
          </p:cNvSpPr>
          <p:nvPr>
            <p:ph type="title"/>
          </p:nvPr>
        </p:nvSpPr>
        <p:spPr>
          <a:xfrm>
            <a:off x="1066800" y="542925"/>
            <a:ext cx="6172200" cy="857250"/>
          </a:xfrm>
        </p:spPr>
        <p:txBody>
          <a:bodyPr/>
          <a:lstStyle/>
          <a:p>
            <a:pPr eaLnBrk="1" hangingPunct="1">
              <a:defRPr/>
            </a:pPr>
            <a:r>
              <a:rPr lang="en-US" altLang="zh-CN" sz="4000" dirty="0">
                <a:latin typeface="Comic Sans MS" pitchFamily="66" charset="0"/>
                <a:ea typeface="宋体" pitchFamily="2" charset="-122"/>
              </a:rPr>
              <a:t>Randomize in Place</a:t>
            </a:r>
          </a:p>
        </p:txBody>
      </p:sp>
      <p:pic>
        <p:nvPicPr>
          <p:cNvPr id="61444" name="Picture 4">
            <a:extLst>
              <a:ext uri="{FF2B5EF4-FFF2-40B4-BE49-F238E27FC236}">
                <a16:creationId xmlns:a16="http://schemas.microsoft.com/office/drawing/2014/main" id="{A87FA0DB-3443-40B1-88CA-810E8DEE19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250" y="2628900"/>
            <a:ext cx="8191500" cy="4095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8" name="Text Box 8">
            <a:extLst>
              <a:ext uri="{FF2B5EF4-FFF2-40B4-BE49-F238E27FC236}">
                <a16:creationId xmlns:a16="http://schemas.microsoft.com/office/drawing/2014/main" id="{79D41B4A-3370-4741-84A5-095FC4C8E2B9}"/>
              </a:ext>
            </a:extLst>
          </p:cNvPr>
          <p:cNvSpPr txBox="1">
            <a:spLocks noChangeArrowheads="1"/>
          </p:cNvSpPr>
          <p:nvPr/>
        </p:nvSpPr>
        <p:spPr bwMode="auto">
          <a:xfrm>
            <a:off x="990600" y="1305520"/>
            <a:ext cx="5562600" cy="11079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hlink"/>
              </a:buClr>
              <a:buSzPct val="90000"/>
              <a:buFont typeface="Wingdings" panose="05000000000000000000" pitchFamily="2" charset="2"/>
              <a:buBlip>
                <a:blip r:embed="rId4"/>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5"/>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9pPr>
          </a:lstStyle>
          <a:p>
            <a:pPr defTabSz="685800">
              <a:spcBef>
                <a:spcPct val="0"/>
              </a:spcBef>
              <a:buClrTx/>
              <a:buSzTx/>
              <a:buNone/>
            </a:pPr>
            <a:r>
              <a:rPr lang="en-US" altLang="zh-CN" sz="1800" dirty="0">
                <a:solidFill>
                  <a:srgbClr val="FFFFFF"/>
                </a:solidFill>
                <a:latin typeface="Times New Roman" panose="02020603050405020304" pitchFamily="18" charset="0"/>
                <a:ea typeface="宋体" panose="02010600030101010101" pitchFamily="2" charset="-122"/>
              </a:rPr>
              <a:t>1</a:t>
            </a:r>
            <a:r>
              <a:rPr lang="en-US" altLang="zh-CN" sz="2200" dirty="0">
                <a:solidFill>
                  <a:srgbClr val="FFFFFF"/>
                </a:solidFill>
                <a:latin typeface="Times New Roman" panose="02020603050405020304" pitchFamily="18" charset="0"/>
                <a:ea typeface="宋体" panose="02010600030101010101" pitchFamily="2" charset="-122"/>
              </a:rPr>
              <a:t>. n </a:t>
            </a:r>
            <a:r>
              <a:rPr lang="en-US" altLang="zh-CN" sz="2200" dirty="0">
                <a:solidFill>
                  <a:srgbClr val="FFFFFF"/>
                </a:solidFill>
                <a:latin typeface="Times New Roman" panose="02020603050405020304" pitchFamily="18" charset="0"/>
                <a:ea typeface="宋体" panose="02010600030101010101" pitchFamily="2" charset="-122"/>
                <a:sym typeface="Wingdings" panose="05000000000000000000" pitchFamily="2" charset="2"/>
              </a:rPr>
              <a:t>length [A]</a:t>
            </a:r>
          </a:p>
          <a:p>
            <a:pPr defTabSz="685800">
              <a:spcBef>
                <a:spcPct val="0"/>
              </a:spcBef>
              <a:buClrTx/>
              <a:buSzTx/>
              <a:buNone/>
            </a:pPr>
            <a:r>
              <a:rPr lang="en-US" altLang="zh-CN" sz="2200" dirty="0">
                <a:solidFill>
                  <a:srgbClr val="FFFFFF"/>
                </a:solidFill>
                <a:latin typeface="Times New Roman" panose="02020603050405020304" pitchFamily="18" charset="0"/>
                <a:ea typeface="宋体" panose="02010600030101010101" pitchFamily="2" charset="-122"/>
                <a:sym typeface="Wingdings" panose="05000000000000000000" pitchFamily="2" charset="2"/>
              </a:rPr>
              <a:t>2. for </a:t>
            </a:r>
            <a:r>
              <a:rPr lang="en-US" altLang="zh-CN" sz="2200" dirty="0" err="1">
                <a:solidFill>
                  <a:srgbClr val="FFFFFF"/>
                </a:solidFill>
                <a:latin typeface="Times New Roman" panose="02020603050405020304" pitchFamily="18" charset="0"/>
                <a:ea typeface="宋体" panose="02010600030101010101" pitchFamily="2" charset="-122"/>
                <a:sym typeface="Wingdings" panose="05000000000000000000" pitchFamily="2" charset="2"/>
              </a:rPr>
              <a:t>i</a:t>
            </a:r>
            <a:r>
              <a:rPr lang="en-US" altLang="zh-CN" sz="2200" dirty="0">
                <a:solidFill>
                  <a:srgbClr val="FFFFFF"/>
                </a:solidFill>
                <a:latin typeface="Times New Roman" panose="02020603050405020304" pitchFamily="18" charset="0"/>
                <a:ea typeface="宋体" panose="02010600030101010101" pitchFamily="2" charset="-122"/>
                <a:sym typeface="Wingdings" panose="05000000000000000000" pitchFamily="2" charset="2"/>
              </a:rPr>
              <a:t> 1 to n</a:t>
            </a:r>
          </a:p>
          <a:p>
            <a:pPr defTabSz="685800">
              <a:spcBef>
                <a:spcPct val="0"/>
              </a:spcBef>
              <a:buClrTx/>
              <a:buSzTx/>
              <a:buNone/>
            </a:pPr>
            <a:r>
              <a:rPr lang="en-US" altLang="zh-CN" sz="2200" dirty="0">
                <a:solidFill>
                  <a:srgbClr val="FFFFFF"/>
                </a:solidFill>
                <a:latin typeface="Times New Roman" panose="02020603050405020304" pitchFamily="18" charset="0"/>
                <a:ea typeface="宋体" panose="02010600030101010101" pitchFamily="2" charset="-122"/>
                <a:sym typeface="Wingdings" panose="05000000000000000000" pitchFamily="2" charset="2"/>
              </a:rPr>
              <a:t>3.      do </a:t>
            </a:r>
            <a:r>
              <a:rPr lang="en-US" altLang="zh-CN" sz="2200" b="1" i="1" dirty="0">
                <a:solidFill>
                  <a:srgbClr val="FFFF00"/>
                </a:solidFill>
                <a:latin typeface="Times New Roman" panose="02020603050405020304" pitchFamily="18" charset="0"/>
                <a:ea typeface="宋体" panose="02010600030101010101" pitchFamily="2" charset="-122"/>
                <a:sym typeface="Wingdings" panose="05000000000000000000" pitchFamily="2" charset="2"/>
              </a:rPr>
              <a:t>swap</a:t>
            </a:r>
            <a:r>
              <a:rPr lang="en-US" altLang="zh-CN" sz="2200" dirty="0">
                <a:solidFill>
                  <a:srgbClr val="FFFFFF"/>
                </a:solidFill>
                <a:latin typeface="Times New Roman" panose="02020603050405020304" pitchFamily="18" charset="0"/>
                <a:ea typeface="宋体" panose="02010600030101010101" pitchFamily="2" charset="-122"/>
                <a:sym typeface="Wingdings" panose="05000000000000000000" pitchFamily="2" charset="2"/>
              </a:rPr>
              <a:t> A [</a:t>
            </a:r>
            <a:r>
              <a:rPr lang="en-US" altLang="zh-CN" sz="2200" dirty="0" err="1">
                <a:solidFill>
                  <a:srgbClr val="FFFFFF"/>
                </a:solidFill>
                <a:latin typeface="Times New Roman" panose="02020603050405020304" pitchFamily="18" charset="0"/>
                <a:ea typeface="宋体" panose="02010600030101010101" pitchFamily="2" charset="-122"/>
                <a:sym typeface="Wingdings" panose="05000000000000000000" pitchFamily="2" charset="2"/>
              </a:rPr>
              <a:t>i</a:t>
            </a:r>
            <a:r>
              <a:rPr lang="en-US" altLang="zh-CN" sz="2200" dirty="0">
                <a:solidFill>
                  <a:srgbClr val="FFFFFF"/>
                </a:solidFill>
                <a:latin typeface="Times New Roman" panose="02020603050405020304" pitchFamily="18" charset="0"/>
                <a:ea typeface="宋体" panose="02010600030101010101" pitchFamily="2" charset="-122"/>
                <a:sym typeface="Wingdings" panose="05000000000000000000" pitchFamily="2" charset="2"/>
              </a:rPr>
              <a:t>] A[</a:t>
            </a:r>
            <a:r>
              <a:rPr lang="en-US" altLang="zh-CN" sz="2200" b="1" i="1" dirty="0">
                <a:solidFill>
                  <a:srgbClr val="FFFF00"/>
                </a:solidFill>
                <a:latin typeface="Times New Roman" panose="02020603050405020304" pitchFamily="18" charset="0"/>
                <a:ea typeface="宋体" panose="02010600030101010101" pitchFamily="2" charset="-122"/>
                <a:sym typeface="Wingdings" panose="05000000000000000000" pitchFamily="2" charset="2"/>
              </a:rPr>
              <a:t>RANDOM (</a:t>
            </a:r>
            <a:r>
              <a:rPr lang="en-US" altLang="zh-CN" sz="2200" b="1" i="1" dirty="0" err="1">
                <a:solidFill>
                  <a:srgbClr val="FFFF00"/>
                </a:solidFill>
                <a:latin typeface="Times New Roman" panose="02020603050405020304" pitchFamily="18" charset="0"/>
                <a:ea typeface="宋体" panose="02010600030101010101" pitchFamily="2" charset="-122"/>
                <a:sym typeface="Wingdings" panose="05000000000000000000" pitchFamily="2" charset="2"/>
              </a:rPr>
              <a:t>i,n</a:t>
            </a:r>
            <a:r>
              <a:rPr lang="en-US" altLang="zh-CN" sz="1800" b="1" i="1" dirty="0">
                <a:solidFill>
                  <a:srgbClr val="FFFF00"/>
                </a:solidFill>
                <a:latin typeface="Times New Roman" panose="02020603050405020304" pitchFamily="18" charset="0"/>
                <a:ea typeface="宋体" panose="02010600030101010101" pitchFamily="2" charset="-122"/>
                <a:sym typeface="Wingdings" panose="05000000000000000000" pitchFamily="2" charset="2"/>
              </a:rPr>
              <a:t>)</a:t>
            </a:r>
            <a:r>
              <a:rPr lang="en-US" altLang="zh-CN" sz="1800" dirty="0">
                <a:solidFill>
                  <a:srgbClr val="FFFFFF"/>
                </a:solidFill>
                <a:latin typeface="Times New Roman" panose="02020603050405020304" pitchFamily="18" charset="0"/>
                <a:ea typeface="宋体" panose="02010600030101010101" pitchFamily="2" charset="-122"/>
                <a:sym typeface="Wingdings" panose="05000000000000000000" pitchFamily="2" charset="2"/>
              </a:rPr>
              <a:t>]</a:t>
            </a:r>
            <a:endParaRPr lang="en-US" altLang="zh-CN" sz="1800" dirty="0">
              <a:solidFill>
                <a:srgbClr val="FFFFFF"/>
              </a:solidFill>
              <a:latin typeface="Times New Roman" panose="02020603050405020304" pitchFamily="18" charset="0"/>
              <a:ea typeface="宋体" panose="02010600030101010101" pitchFamily="2" charset="-122"/>
            </a:endParaRPr>
          </a:p>
        </p:txBody>
      </p:sp>
      <p:sp>
        <p:nvSpPr>
          <p:cNvPr id="61449" name="Oval 9">
            <a:extLst>
              <a:ext uri="{FF2B5EF4-FFF2-40B4-BE49-F238E27FC236}">
                <a16:creationId xmlns:a16="http://schemas.microsoft.com/office/drawing/2014/main" id="{C37D000E-CEE1-4A50-90A8-934B20F540DD}"/>
              </a:ext>
            </a:extLst>
          </p:cNvPr>
          <p:cNvSpPr>
            <a:spLocks noChangeArrowheads="1"/>
          </p:cNvSpPr>
          <p:nvPr/>
        </p:nvSpPr>
        <p:spPr bwMode="auto">
          <a:xfrm>
            <a:off x="4067174" y="1859518"/>
            <a:ext cx="1952625" cy="62865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4"/>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5"/>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9pPr>
          </a:lstStyle>
          <a:p>
            <a:pPr defTabSz="685800">
              <a:spcBef>
                <a:spcPct val="0"/>
              </a:spcBef>
              <a:buClrTx/>
              <a:buSzTx/>
              <a:buNone/>
            </a:pPr>
            <a:endParaRPr lang="zh-CN" altLang="en-US" sz="1350">
              <a:solidFill>
                <a:srgbClr val="FFFFFF"/>
              </a:solidFill>
              <a:ea typeface="宋体" panose="02010600030101010101" pitchFamily="2" charset="-122"/>
            </a:endParaRPr>
          </a:p>
        </p:txBody>
      </p:sp>
      <p:sp>
        <p:nvSpPr>
          <p:cNvPr id="61450" name="Oval 10">
            <a:extLst>
              <a:ext uri="{FF2B5EF4-FFF2-40B4-BE49-F238E27FC236}">
                <a16:creationId xmlns:a16="http://schemas.microsoft.com/office/drawing/2014/main" id="{AAD95806-D0F7-440A-82EF-D44DD5E484FB}"/>
              </a:ext>
            </a:extLst>
          </p:cNvPr>
          <p:cNvSpPr>
            <a:spLocks noChangeArrowheads="1"/>
          </p:cNvSpPr>
          <p:nvPr/>
        </p:nvSpPr>
        <p:spPr bwMode="auto">
          <a:xfrm>
            <a:off x="3419475" y="4191000"/>
            <a:ext cx="1143000" cy="5715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4"/>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5"/>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9pPr>
          </a:lstStyle>
          <a:p>
            <a:pPr defTabSz="685800">
              <a:spcBef>
                <a:spcPct val="0"/>
              </a:spcBef>
              <a:buClrTx/>
              <a:buSzTx/>
              <a:buNone/>
            </a:pPr>
            <a:endParaRPr lang="zh-CN" altLang="en-US" sz="1350">
              <a:solidFill>
                <a:srgbClr val="FFFFFF"/>
              </a:solidFill>
              <a:ea typeface="宋体" panose="02010600030101010101" pitchFamily="2" charset="-122"/>
            </a:endParaRPr>
          </a:p>
        </p:txBody>
      </p:sp>
      <p:sp>
        <p:nvSpPr>
          <p:cNvPr id="36871" name="AutoShape 11">
            <a:extLst>
              <a:ext uri="{FF2B5EF4-FFF2-40B4-BE49-F238E27FC236}">
                <a16:creationId xmlns:a16="http://schemas.microsoft.com/office/drawing/2014/main" id="{33785489-DD0E-4799-81EA-797167178549}"/>
              </a:ext>
            </a:extLst>
          </p:cNvPr>
          <p:cNvSpPr>
            <a:spLocks noChangeArrowheads="1"/>
          </p:cNvSpPr>
          <p:nvPr/>
        </p:nvSpPr>
        <p:spPr bwMode="auto">
          <a:xfrm>
            <a:off x="5657850" y="2723557"/>
            <a:ext cx="2647950" cy="1279345"/>
          </a:xfrm>
          <a:prstGeom prst="wedgeRoundRectCallout">
            <a:avLst>
              <a:gd name="adj1" fmla="val -87837"/>
              <a:gd name="adj2" fmla="val 85390"/>
              <a:gd name="adj3" fmla="val 16667"/>
            </a:avLst>
          </a:prstGeom>
          <a:noFill/>
          <a:ln w="38100">
            <a:solidFill>
              <a:schemeClr val="bg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hlink"/>
              </a:buClr>
              <a:buSzPct val="90000"/>
              <a:buFont typeface="Wingdings" panose="05000000000000000000" pitchFamily="2" charset="2"/>
              <a:buBlip>
                <a:blip r:embed="rId4"/>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5"/>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9pPr>
          </a:lstStyle>
          <a:p>
            <a:pPr algn="ctr" defTabSz="685800">
              <a:spcBef>
                <a:spcPct val="0"/>
              </a:spcBef>
              <a:buClrTx/>
              <a:buSzTx/>
              <a:buNone/>
            </a:pPr>
            <a:endParaRPr lang="zh-CN" altLang="en-US" sz="1350">
              <a:solidFill>
                <a:srgbClr val="FFFFFF"/>
              </a:solidFill>
              <a:ea typeface="宋体" panose="02010600030101010101" pitchFamily="2" charset="-122"/>
            </a:endParaRPr>
          </a:p>
        </p:txBody>
      </p:sp>
      <p:sp>
        <p:nvSpPr>
          <p:cNvPr id="3" name="矩形 2">
            <a:extLst>
              <a:ext uri="{FF2B5EF4-FFF2-40B4-BE49-F238E27FC236}">
                <a16:creationId xmlns:a16="http://schemas.microsoft.com/office/drawing/2014/main" id="{21CFEF6D-DF3B-4251-9151-A518D924758C}"/>
              </a:ext>
            </a:extLst>
          </p:cNvPr>
          <p:cNvSpPr>
            <a:spLocks noRot="1" noChangeAspect="1" noMove="1" noResize="1" noEditPoints="1" noAdjustHandles="1" noChangeArrowheads="1" noChangeShapeType="1" noTextEdit="1"/>
          </p:cNvSpPr>
          <p:nvPr/>
        </p:nvSpPr>
        <p:spPr>
          <a:xfrm>
            <a:off x="5657850" y="2686051"/>
            <a:ext cx="2343150" cy="1307326"/>
          </a:xfrm>
          <a:prstGeom prst="rect">
            <a:avLst/>
          </a:prstGeom>
          <a:blipFill rotWithShape="0">
            <a:blip r:embed="rId7"/>
            <a:stretch>
              <a:fillRect b="-2448"/>
            </a:stretch>
          </a:blipFill>
        </p:spPr>
        <p:txBody>
          <a:bodyPr/>
          <a:lstStyle/>
          <a:p>
            <a:pPr defTabSz="685800">
              <a:defRPr/>
            </a:pPr>
            <a:r>
              <a:rPr lang="zh-CN" altLang="en-US" sz="1350">
                <a:noFill/>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1448"/>
                                        </p:tgtEl>
                                        <p:attrNameLst>
                                          <p:attrName>style.visibility</p:attrName>
                                        </p:attrNameLst>
                                      </p:cBhvr>
                                      <p:to>
                                        <p:strVal val="visible"/>
                                      </p:to>
                                    </p:set>
                                    <p:animEffect transition="in" filter="checkerboard(across)">
                                      <p:cBhvr>
                                        <p:cTn id="7" dur="500"/>
                                        <p:tgtEl>
                                          <p:spTgt spid="614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1449"/>
                                        </p:tgtEl>
                                        <p:attrNameLst>
                                          <p:attrName>style.visibility</p:attrName>
                                        </p:attrNameLst>
                                      </p:cBhvr>
                                      <p:to>
                                        <p:strVal val="visible"/>
                                      </p:to>
                                    </p:set>
                                    <p:animEffect transition="in" filter="checkerboard(across)">
                                      <p:cBhvr>
                                        <p:cTn id="12" dur="500"/>
                                        <p:tgtEl>
                                          <p:spTgt spid="614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nodeType="clickEffect">
                                  <p:stCondLst>
                                    <p:cond delay="0"/>
                                  </p:stCondLst>
                                  <p:childTnLst>
                                    <p:set>
                                      <p:cBhvr>
                                        <p:cTn id="16" dur="1" fill="hold">
                                          <p:stCondLst>
                                            <p:cond delay="0"/>
                                          </p:stCondLst>
                                        </p:cTn>
                                        <p:tgtEl>
                                          <p:spTgt spid="61444"/>
                                        </p:tgtEl>
                                        <p:attrNameLst>
                                          <p:attrName>style.visibility</p:attrName>
                                        </p:attrNameLst>
                                      </p:cBhvr>
                                      <p:to>
                                        <p:strVal val="visible"/>
                                      </p:to>
                                    </p:set>
                                    <p:animEffect transition="in" filter="checkerboard(across)">
                                      <p:cBhvr>
                                        <p:cTn id="17" dur="500"/>
                                        <p:tgtEl>
                                          <p:spTgt spid="614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1450"/>
                                        </p:tgtEl>
                                        <p:attrNameLst>
                                          <p:attrName>style.visibility</p:attrName>
                                        </p:attrNameLst>
                                      </p:cBhvr>
                                      <p:to>
                                        <p:strVal val="visible"/>
                                      </p:to>
                                    </p:set>
                                    <p:animEffect transition="in" filter="fade">
                                      <p:cBhvr>
                                        <p:cTn id="22" dur="1000"/>
                                        <p:tgtEl>
                                          <p:spTgt spid="61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8" grpId="0"/>
      <p:bldP spid="61449" grpId="0" animBg="1"/>
      <p:bldP spid="6145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15570A1B-4152-4F60-9C59-67A551051BD9}"/>
              </a:ext>
            </a:extLst>
          </p:cNvPr>
          <p:cNvSpPr>
            <a:spLocks noGrp="1" noChangeArrowheads="1"/>
          </p:cNvSpPr>
          <p:nvPr>
            <p:ph type="title"/>
          </p:nvPr>
        </p:nvSpPr>
        <p:spPr>
          <a:xfrm>
            <a:off x="457200" y="277813"/>
            <a:ext cx="8229600" cy="954107"/>
          </a:xfrm>
        </p:spPr>
        <p:txBody>
          <a:bodyPr/>
          <a:lstStyle/>
          <a:p>
            <a:pPr eaLnBrk="1" hangingPunct="1">
              <a:defRPr/>
            </a:pPr>
            <a:r>
              <a:rPr lang="en-US" altLang="zh-CN" dirty="0">
                <a:latin typeface="Comic Sans MS" pitchFamily="66" charset="0"/>
                <a:ea typeface="宋体" pitchFamily="2" charset="-122"/>
              </a:rPr>
              <a:t>Proof of Lemma 5.5</a:t>
            </a:r>
          </a:p>
        </p:txBody>
      </p:sp>
      <p:pic>
        <p:nvPicPr>
          <p:cNvPr id="63492" name="Picture 4">
            <a:extLst>
              <a:ext uri="{FF2B5EF4-FFF2-40B4-BE49-F238E27FC236}">
                <a16:creationId xmlns:a16="http://schemas.microsoft.com/office/drawing/2014/main" id="{940E52F0-37CA-4ABD-B9C1-02D9F78F85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399" y="2239963"/>
            <a:ext cx="8626473" cy="446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文本框 2">
            <a:extLst>
              <a:ext uri="{FF2B5EF4-FFF2-40B4-BE49-F238E27FC236}">
                <a16:creationId xmlns:a16="http://schemas.microsoft.com/office/drawing/2014/main" id="{78D8BE50-4CFB-4157-8BE2-62F150C4B884}"/>
              </a:ext>
            </a:extLst>
          </p:cNvPr>
          <p:cNvSpPr txBox="1"/>
          <p:nvPr/>
        </p:nvSpPr>
        <p:spPr>
          <a:xfrm>
            <a:off x="152399" y="1225590"/>
            <a:ext cx="8855073" cy="954107"/>
          </a:xfrm>
          <a:prstGeom prst="rect">
            <a:avLst/>
          </a:prstGeom>
          <a:noFill/>
        </p:spPr>
        <p:txBody>
          <a:bodyPr wrap="square" rtlCol="0">
            <a:spAutoFit/>
          </a:bodyPr>
          <a:lstStyle/>
          <a:p>
            <a:r>
              <a:rPr lang="en-US" altLang="zh-CN" sz="2800" dirty="0">
                <a:latin typeface="Times New Roman" panose="02020603050405020304" pitchFamily="18" charset="0"/>
                <a:cs typeface="Times New Roman" panose="02020603050405020304" pitchFamily="18" charset="0"/>
              </a:rPr>
              <a:t>Procedure RANDOMIZE_IN_PLACE computes a uniform permutation</a:t>
            </a:r>
            <a:endParaRPr lang="zh-CN" altLang="en-US"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3492"/>
                                        </p:tgtEl>
                                        <p:attrNameLst>
                                          <p:attrName>style.visibility</p:attrName>
                                        </p:attrNameLst>
                                      </p:cBhvr>
                                      <p:to>
                                        <p:strVal val="visible"/>
                                      </p:to>
                                    </p:set>
                                    <p:animEffect transition="in" filter="checkerboard(across)">
                                      <p:cBhvr>
                                        <p:cTn id="7" dur="500"/>
                                        <p:tgtEl>
                                          <p:spTgt spid="63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40" name="Picture 4">
            <a:extLst>
              <a:ext uri="{FF2B5EF4-FFF2-40B4-BE49-F238E27FC236}">
                <a16:creationId xmlns:a16="http://schemas.microsoft.com/office/drawing/2014/main" id="{B192BC7B-11AB-4F44-9A06-EDE597F447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38200"/>
            <a:ext cx="7900073" cy="541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checkerboard(across)">
                                      <p:cBhvr>
                                        <p:cTn id="7"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A0AA3D2D-3991-4D67-877B-6264F7D318CC}"/>
              </a:ext>
            </a:extLst>
          </p:cNvPr>
          <p:cNvSpPr>
            <a:spLocks noGrp="1" noChangeArrowheads="1"/>
          </p:cNvSpPr>
          <p:nvPr>
            <p:ph type="title"/>
          </p:nvPr>
        </p:nvSpPr>
        <p:spPr>
          <a:xfrm>
            <a:off x="152400" y="76200"/>
            <a:ext cx="6629400" cy="914400"/>
          </a:xfrm>
        </p:spPr>
        <p:txBody>
          <a:bodyPr/>
          <a:lstStyle/>
          <a:p>
            <a:pPr eaLnBrk="1" hangingPunct="1">
              <a:defRPr/>
            </a:pPr>
            <a:r>
              <a:rPr lang="en-US" altLang="zh-CN">
                <a:latin typeface="Comic Sans MS" pitchFamily="66" charset="0"/>
                <a:ea typeface="宋体" pitchFamily="2" charset="-122"/>
              </a:rPr>
              <a:t>The hiring problem</a:t>
            </a:r>
          </a:p>
        </p:txBody>
      </p:sp>
      <p:pic>
        <p:nvPicPr>
          <p:cNvPr id="49156" name="Picture 4">
            <a:extLst>
              <a:ext uri="{FF2B5EF4-FFF2-40B4-BE49-F238E27FC236}">
                <a16:creationId xmlns:a16="http://schemas.microsoft.com/office/drawing/2014/main" id="{273875C3-3B4A-423A-B356-EEFF122FF5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143000"/>
            <a:ext cx="8839200" cy="569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9157" name="Line 5">
            <a:extLst>
              <a:ext uri="{FF2B5EF4-FFF2-40B4-BE49-F238E27FC236}">
                <a16:creationId xmlns:a16="http://schemas.microsoft.com/office/drawing/2014/main" id="{4DE7D473-A8BF-4856-8FA0-859193F77051}"/>
              </a:ext>
            </a:extLst>
          </p:cNvPr>
          <p:cNvSpPr>
            <a:spLocks noChangeShapeType="1"/>
          </p:cNvSpPr>
          <p:nvPr/>
        </p:nvSpPr>
        <p:spPr bwMode="auto">
          <a:xfrm>
            <a:off x="4724400" y="1905000"/>
            <a:ext cx="2667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8" name="Line 6">
            <a:extLst>
              <a:ext uri="{FF2B5EF4-FFF2-40B4-BE49-F238E27FC236}">
                <a16:creationId xmlns:a16="http://schemas.microsoft.com/office/drawing/2014/main" id="{29E48A18-A4BF-42D6-9E5D-17329FA82F74}"/>
              </a:ext>
            </a:extLst>
          </p:cNvPr>
          <p:cNvSpPr>
            <a:spLocks noChangeShapeType="1"/>
          </p:cNvSpPr>
          <p:nvPr/>
        </p:nvSpPr>
        <p:spPr bwMode="auto">
          <a:xfrm>
            <a:off x="1295400" y="3276600"/>
            <a:ext cx="4572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9159" name="Oval 7">
            <a:extLst>
              <a:ext uri="{FF2B5EF4-FFF2-40B4-BE49-F238E27FC236}">
                <a16:creationId xmlns:a16="http://schemas.microsoft.com/office/drawing/2014/main" id="{0AB960F5-0BEB-4C7B-AB8A-A5C70B6CE9C8}"/>
              </a:ext>
            </a:extLst>
          </p:cNvPr>
          <p:cNvSpPr>
            <a:spLocks noChangeArrowheads="1"/>
          </p:cNvSpPr>
          <p:nvPr/>
        </p:nvSpPr>
        <p:spPr bwMode="auto">
          <a:xfrm>
            <a:off x="1981200" y="4267200"/>
            <a:ext cx="1066800" cy="4572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4"/>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5"/>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49160" name="Line 8">
            <a:extLst>
              <a:ext uri="{FF2B5EF4-FFF2-40B4-BE49-F238E27FC236}">
                <a16:creationId xmlns:a16="http://schemas.microsoft.com/office/drawing/2014/main" id="{E7117E44-E8BF-44E9-AB57-78B41F12321C}"/>
              </a:ext>
            </a:extLst>
          </p:cNvPr>
          <p:cNvSpPr>
            <a:spLocks noChangeShapeType="1"/>
          </p:cNvSpPr>
          <p:nvPr/>
        </p:nvSpPr>
        <p:spPr bwMode="auto">
          <a:xfrm>
            <a:off x="381000" y="6781800"/>
            <a:ext cx="56388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49156"/>
                                        </p:tgtEl>
                                        <p:attrNameLst>
                                          <p:attrName>style.visibility</p:attrName>
                                        </p:attrNameLst>
                                      </p:cBhvr>
                                      <p:to>
                                        <p:strVal val="visible"/>
                                      </p:to>
                                    </p:set>
                                    <p:animEffect transition="in" filter="checkerboard(across)">
                                      <p:cBhvr>
                                        <p:cTn id="7" dur="500"/>
                                        <p:tgtEl>
                                          <p:spTgt spid="491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49157"/>
                                        </p:tgtEl>
                                        <p:attrNameLst>
                                          <p:attrName>style.visibility</p:attrName>
                                        </p:attrNameLst>
                                      </p:cBhvr>
                                      <p:to>
                                        <p:strVal val="visible"/>
                                      </p:to>
                                    </p:set>
                                    <p:animEffect transition="in" filter="fade">
                                      <p:cBhvr>
                                        <p:cTn id="12" dur="1000"/>
                                        <p:tgtEl>
                                          <p:spTgt spid="4915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49158"/>
                                        </p:tgtEl>
                                        <p:attrNameLst>
                                          <p:attrName>style.visibility</p:attrName>
                                        </p:attrNameLst>
                                      </p:cBhvr>
                                      <p:to>
                                        <p:strVal val="visible"/>
                                      </p:to>
                                    </p:set>
                                    <p:animEffect transition="in" filter="fade">
                                      <p:cBhvr>
                                        <p:cTn id="17" dur="1000"/>
                                        <p:tgtEl>
                                          <p:spTgt spid="491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9159"/>
                                        </p:tgtEl>
                                        <p:attrNameLst>
                                          <p:attrName>style.visibility</p:attrName>
                                        </p:attrNameLst>
                                      </p:cBhvr>
                                      <p:to>
                                        <p:strVal val="visible"/>
                                      </p:to>
                                    </p:set>
                                    <p:animEffect transition="in" filter="fade">
                                      <p:cBhvr>
                                        <p:cTn id="22" dur="1000"/>
                                        <p:tgtEl>
                                          <p:spTgt spid="4915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4" fill="hold" nodeType="clickEffect">
                                  <p:stCondLst>
                                    <p:cond delay="0"/>
                                  </p:stCondLst>
                                  <p:childTnLst>
                                    <p:set>
                                      <p:cBhvr>
                                        <p:cTn id="26" dur="1" fill="hold">
                                          <p:stCondLst>
                                            <p:cond delay="0"/>
                                          </p:stCondLst>
                                        </p:cTn>
                                        <p:tgtEl>
                                          <p:spTgt spid="49160"/>
                                        </p:tgtEl>
                                        <p:attrNameLst>
                                          <p:attrName>style.visibility</p:attrName>
                                        </p:attrNameLst>
                                      </p:cBhvr>
                                      <p:to>
                                        <p:strVal val="visible"/>
                                      </p:to>
                                    </p:set>
                                    <p:anim calcmode="lin" valueType="num">
                                      <p:cBhvr additive="base">
                                        <p:cTn id="27" dur="500" fill="hold"/>
                                        <p:tgtEl>
                                          <p:spTgt spid="49160"/>
                                        </p:tgtEl>
                                        <p:attrNameLst>
                                          <p:attrName>ppt_x</p:attrName>
                                        </p:attrNameLst>
                                      </p:cBhvr>
                                      <p:tavLst>
                                        <p:tav tm="0">
                                          <p:val>
                                            <p:strVal val="#ppt_x"/>
                                          </p:val>
                                        </p:tav>
                                        <p:tav tm="100000">
                                          <p:val>
                                            <p:strVal val="#ppt_x"/>
                                          </p:val>
                                        </p:tav>
                                      </p:tavLst>
                                    </p:anim>
                                    <p:anim calcmode="lin" valueType="num">
                                      <p:cBhvr additive="base">
                                        <p:cTn id="28" dur="500" fill="hold"/>
                                        <p:tgtEl>
                                          <p:spTgt spid="4916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04" name="Picture 4">
            <a:extLst>
              <a:ext uri="{FF2B5EF4-FFF2-40B4-BE49-F238E27FC236}">
                <a16:creationId xmlns:a16="http://schemas.microsoft.com/office/drawing/2014/main" id="{6579F976-4E79-421D-BECC-29E2932882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50813"/>
            <a:ext cx="9067800" cy="6630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05" name="Line 5">
            <a:extLst>
              <a:ext uri="{FF2B5EF4-FFF2-40B4-BE49-F238E27FC236}">
                <a16:creationId xmlns:a16="http://schemas.microsoft.com/office/drawing/2014/main" id="{EEFF6A1E-088E-4D68-9A6A-625D25716CA4}"/>
              </a:ext>
            </a:extLst>
          </p:cNvPr>
          <p:cNvSpPr>
            <a:spLocks noChangeShapeType="1"/>
          </p:cNvSpPr>
          <p:nvPr/>
        </p:nvSpPr>
        <p:spPr bwMode="auto">
          <a:xfrm>
            <a:off x="3124200" y="1066800"/>
            <a:ext cx="5334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6" name="Line 6">
            <a:extLst>
              <a:ext uri="{FF2B5EF4-FFF2-40B4-BE49-F238E27FC236}">
                <a16:creationId xmlns:a16="http://schemas.microsoft.com/office/drawing/2014/main" id="{19C3005D-E322-4CCC-816D-1698F30C9F68}"/>
              </a:ext>
            </a:extLst>
          </p:cNvPr>
          <p:cNvSpPr>
            <a:spLocks noChangeShapeType="1"/>
          </p:cNvSpPr>
          <p:nvPr/>
        </p:nvSpPr>
        <p:spPr bwMode="auto">
          <a:xfrm>
            <a:off x="5943600" y="4191000"/>
            <a:ext cx="12192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7" name="Oval 7">
            <a:extLst>
              <a:ext uri="{FF2B5EF4-FFF2-40B4-BE49-F238E27FC236}">
                <a16:creationId xmlns:a16="http://schemas.microsoft.com/office/drawing/2014/main" id="{5373DBE6-64B1-4D8C-A018-731BFD4279D8}"/>
              </a:ext>
            </a:extLst>
          </p:cNvPr>
          <p:cNvSpPr>
            <a:spLocks noChangeArrowheads="1"/>
          </p:cNvSpPr>
          <p:nvPr/>
        </p:nvSpPr>
        <p:spPr bwMode="auto">
          <a:xfrm>
            <a:off x="4648200" y="4495800"/>
            <a:ext cx="685800" cy="381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4"/>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5"/>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9pPr>
          </a:lstStyle>
          <a:p>
            <a:pPr>
              <a:spcBef>
                <a:spcPct val="0"/>
              </a:spcBef>
              <a:buClrTx/>
              <a:buSzTx/>
              <a:buFontTx/>
              <a:buNone/>
            </a:pPr>
            <a:endParaRPr lang="zh-CN" altLang="en-US" sz="1800">
              <a:ea typeface="宋体" panose="02010600030101010101" pitchFamily="2" charset="-122"/>
            </a:endParaRPr>
          </a:p>
        </p:txBody>
      </p:sp>
      <p:sp>
        <p:nvSpPr>
          <p:cNvPr id="51208" name="Line 8">
            <a:extLst>
              <a:ext uri="{FF2B5EF4-FFF2-40B4-BE49-F238E27FC236}">
                <a16:creationId xmlns:a16="http://schemas.microsoft.com/office/drawing/2014/main" id="{EFF70F5C-6946-4D0E-B752-8DC8D18BCACA}"/>
              </a:ext>
            </a:extLst>
          </p:cNvPr>
          <p:cNvSpPr>
            <a:spLocks noChangeShapeType="1"/>
          </p:cNvSpPr>
          <p:nvPr/>
        </p:nvSpPr>
        <p:spPr bwMode="auto">
          <a:xfrm>
            <a:off x="685800" y="5181600"/>
            <a:ext cx="24384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09" name="Line 9">
            <a:extLst>
              <a:ext uri="{FF2B5EF4-FFF2-40B4-BE49-F238E27FC236}">
                <a16:creationId xmlns:a16="http://schemas.microsoft.com/office/drawing/2014/main" id="{79B542A5-7C29-499B-89ED-390E08881E4F}"/>
              </a:ext>
            </a:extLst>
          </p:cNvPr>
          <p:cNvSpPr>
            <a:spLocks noChangeShapeType="1"/>
          </p:cNvSpPr>
          <p:nvPr/>
        </p:nvSpPr>
        <p:spPr bwMode="auto">
          <a:xfrm>
            <a:off x="7086600" y="5791200"/>
            <a:ext cx="990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1210" name="Line 10">
            <a:extLst>
              <a:ext uri="{FF2B5EF4-FFF2-40B4-BE49-F238E27FC236}">
                <a16:creationId xmlns:a16="http://schemas.microsoft.com/office/drawing/2014/main" id="{C66BEAE8-8AC3-41D7-9A6A-8F9F6CDCE8A4}"/>
              </a:ext>
            </a:extLst>
          </p:cNvPr>
          <p:cNvSpPr>
            <a:spLocks noChangeShapeType="1"/>
          </p:cNvSpPr>
          <p:nvPr/>
        </p:nvSpPr>
        <p:spPr bwMode="auto">
          <a:xfrm>
            <a:off x="609600" y="6096000"/>
            <a:ext cx="990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1204"/>
                                        </p:tgtEl>
                                        <p:attrNameLst>
                                          <p:attrName>style.visibility</p:attrName>
                                        </p:attrNameLst>
                                      </p:cBhvr>
                                      <p:to>
                                        <p:strVal val="visible"/>
                                      </p:to>
                                    </p:set>
                                    <p:animEffect transition="in" filter="checkerboard(across)">
                                      <p:cBhvr>
                                        <p:cTn id="7" dur="500"/>
                                        <p:tgtEl>
                                          <p:spTgt spid="512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1205"/>
                                        </p:tgtEl>
                                        <p:attrNameLst>
                                          <p:attrName>style.visibility</p:attrName>
                                        </p:attrNameLst>
                                      </p:cBhvr>
                                      <p:to>
                                        <p:strVal val="visible"/>
                                      </p:to>
                                    </p:set>
                                    <p:animEffect transition="in" filter="fade">
                                      <p:cBhvr>
                                        <p:cTn id="12" dur="1000"/>
                                        <p:tgtEl>
                                          <p:spTgt spid="512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1206"/>
                                        </p:tgtEl>
                                        <p:attrNameLst>
                                          <p:attrName>style.visibility</p:attrName>
                                        </p:attrNameLst>
                                      </p:cBhvr>
                                      <p:to>
                                        <p:strVal val="visible"/>
                                      </p:to>
                                    </p:set>
                                    <p:animEffect transition="in" filter="fade">
                                      <p:cBhvr>
                                        <p:cTn id="17" dur="1000"/>
                                        <p:tgtEl>
                                          <p:spTgt spid="512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1207"/>
                                        </p:tgtEl>
                                        <p:attrNameLst>
                                          <p:attrName>style.visibility</p:attrName>
                                        </p:attrNameLst>
                                      </p:cBhvr>
                                      <p:to>
                                        <p:strVal val="visible"/>
                                      </p:to>
                                    </p:set>
                                    <p:animEffect transition="in" filter="fade">
                                      <p:cBhvr>
                                        <p:cTn id="22" dur="1000"/>
                                        <p:tgtEl>
                                          <p:spTgt spid="5120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1208"/>
                                        </p:tgtEl>
                                        <p:attrNameLst>
                                          <p:attrName>style.visibility</p:attrName>
                                        </p:attrNameLst>
                                      </p:cBhvr>
                                      <p:to>
                                        <p:strVal val="visible"/>
                                      </p:to>
                                    </p:set>
                                    <p:animEffect transition="in" filter="fade">
                                      <p:cBhvr>
                                        <p:cTn id="27" dur="1000"/>
                                        <p:tgtEl>
                                          <p:spTgt spid="5120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51209"/>
                                        </p:tgtEl>
                                        <p:attrNameLst>
                                          <p:attrName>style.visibility</p:attrName>
                                        </p:attrNameLst>
                                      </p:cBhvr>
                                      <p:to>
                                        <p:strVal val="visible"/>
                                      </p:to>
                                    </p:set>
                                    <p:animEffect transition="in" filter="fade">
                                      <p:cBhvr>
                                        <p:cTn id="32" dur="1000"/>
                                        <p:tgtEl>
                                          <p:spTgt spid="512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51210"/>
                                        </p:tgtEl>
                                        <p:attrNameLst>
                                          <p:attrName>style.visibility</p:attrName>
                                        </p:attrNameLst>
                                      </p:cBhvr>
                                      <p:to>
                                        <p:strVal val="visible"/>
                                      </p:to>
                                    </p:set>
                                    <p:animEffect transition="in" filter="fade">
                                      <p:cBhvr>
                                        <p:cTn id="37" dur="1000"/>
                                        <p:tgtEl>
                                          <p:spTgt spid="51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a:extLst>
              <a:ext uri="{FF2B5EF4-FFF2-40B4-BE49-F238E27FC236}">
                <a16:creationId xmlns:a16="http://schemas.microsoft.com/office/drawing/2014/main" id="{E62E1732-8B1F-4BE4-B94C-D98CD886B28A}"/>
              </a:ext>
            </a:extLst>
          </p:cNvPr>
          <p:cNvSpPr>
            <a:spLocks noGrp="1" noChangeArrowheads="1"/>
          </p:cNvSpPr>
          <p:nvPr>
            <p:ph type="body" idx="1"/>
          </p:nvPr>
        </p:nvSpPr>
        <p:spPr>
          <a:xfrm>
            <a:off x="381000" y="533400"/>
            <a:ext cx="8763000" cy="6096000"/>
          </a:xfrm>
        </p:spPr>
        <p:txBody>
          <a:bodyPr/>
          <a:lstStyle/>
          <a:p>
            <a:pPr eaLnBrk="1" hangingPunct="1">
              <a:defRPr/>
            </a:pPr>
            <a:r>
              <a:rPr lang="en-US" altLang="zh-CN" sz="3600">
                <a:ea typeface="宋体" pitchFamily="2" charset="-122"/>
              </a:rPr>
              <a:t> The hiring problem  </a:t>
            </a:r>
            <a:r>
              <a:rPr lang="en-US" altLang="zh-CN" sz="3600" i="1">
                <a:solidFill>
                  <a:srgbClr val="CC99FF"/>
                </a:solidFill>
                <a:ea typeface="宋体" pitchFamily="2" charset="-122"/>
              </a:rPr>
              <a:t>O(nc</a:t>
            </a:r>
            <a:r>
              <a:rPr lang="en-US" altLang="zh-CN" sz="3600" i="1" baseline="-25000">
                <a:solidFill>
                  <a:srgbClr val="CC99FF"/>
                </a:solidFill>
                <a:ea typeface="宋体" pitchFamily="2" charset="-122"/>
              </a:rPr>
              <a:t>i</a:t>
            </a:r>
            <a:r>
              <a:rPr lang="en-US" altLang="zh-CN" sz="3600" i="1">
                <a:solidFill>
                  <a:srgbClr val="CC99FF"/>
                </a:solidFill>
                <a:ea typeface="宋体" pitchFamily="2" charset="-122"/>
              </a:rPr>
              <a:t>+mc</a:t>
            </a:r>
            <a:r>
              <a:rPr lang="en-US" altLang="zh-CN" sz="3600" i="1" baseline="-25000">
                <a:solidFill>
                  <a:srgbClr val="CC99FF"/>
                </a:solidFill>
                <a:ea typeface="宋体" pitchFamily="2" charset="-122"/>
              </a:rPr>
              <a:t>h</a:t>
            </a:r>
            <a:r>
              <a:rPr lang="en-US" altLang="zh-CN" sz="3600" i="1">
                <a:solidFill>
                  <a:srgbClr val="CC99FF"/>
                </a:solidFill>
                <a:ea typeface="宋体" pitchFamily="2" charset="-122"/>
              </a:rPr>
              <a:t>)</a:t>
            </a:r>
          </a:p>
          <a:p>
            <a:pPr lvl="1" eaLnBrk="1" hangingPunct="1">
              <a:buFontTx/>
              <a:buNone/>
              <a:defRPr/>
            </a:pPr>
            <a:r>
              <a:rPr lang="en-US" altLang="zh-CN">
                <a:ea typeface="宋体" pitchFamily="2" charset="-122"/>
              </a:rPr>
              <a:t>- </a:t>
            </a:r>
            <a:r>
              <a:rPr lang="en-US" altLang="zh-CN">
                <a:latin typeface="Times New Roman" pitchFamily="18" charset="0"/>
                <a:ea typeface="宋体" pitchFamily="2" charset="-122"/>
              </a:rPr>
              <a:t>Interview &amp; hire</a:t>
            </a:r>
          </a:p>
          <a:p>
            <a:pPr lvl="1" eaLnBrk="1" hangingPunct="1">
              <a:buFontTx/>
              <a:buNone/>
              <a:defRPr/>
            </a:pPr>
            <a:r>
              <a:rPr lang="en-US" altLang="zh-CN">
                <a:latin typeface="Times New Roman" pitchFamily="18" charset="0"/>
                <a:ea typeface="宋体" pitchFamily="2" charset="-122"/>
              </a:rPr>
              <a:t>- Point: after interviewing candidate i, determine if candidate i is the best candidate you have seen so far</a:t>
            </a:r>
          </a:p>
          <a:p>
            <a:pPr eaLnBrk="1" hangingPunct="1">
              <a:defRPr/>
            </a:pPr>
            <a:r>
              <a:rPr lang="en-US" altLang="zh-CN" sz="3600">
                <a:ea typeface="宋体" pitchFamily="2" charset="-122"/>
              </a:rPr>
              <a:t> Worst-case analysis</a:t>
            </a:r>
          </a:p>
          <a:p>
            <a:pPr eaLnBrk="1" hangingPunct="1">
              <a:buFont typeface="Wingdings" panose="05000000000000000000" pitchFamily="2" charset="2"/>
              <a:buNone/>
              <a:defRPr/>
            </a:pPr>
            <a:r>
              <a:rPr lang="en-US" altLang="zh-CN" sz="2600">
                <a:ea typeface="宋体" pitchFamily="2" charset="-122"/>
              </a:rPr>
              <a:t>   - </a:t>
            </a:r>
            <a:r>
              <a:rPr lang="en-US" altLang="zh-CN" sz="2800">
                <a:latin typeface="Times New Roman" pitchFamily="18" charset="0"/>
                <a:ea typeface="宋体" pitchFamily="2" charset="-122"/>
              </a:rPr>
              <a:t>We hire every candidate that we interview</a:t>
            </a:r>
          </a:p>
          <a:p>
            <a:pPr eaLnBrk="1" hangingPunct="1">
              <a:buFont typeface="Wingdings" panose="05000000000000000000" pitchFamily="2" charset="2"/>
              <a:buNone/>
              <a:defRPr/>
            </a:pPr>
            <a:r>
              <a:rPr lang="en-US" altLang="zh-CN" sz="2800">
                <a:latin typeface="Times New Roman" pitchFamily="18" charset="0"/>
                <a:ea typeface="宋体" pitchFamily="2" charset="-122"/>
              </a:rPr>
              <a:t>   - Hiring cost: </a:t>
            </a:r>
            <a:r>
              <a:rPr lang="en-US" altLang="zh-CN" sz="2800" i="1" u="sng">
                <a:solidFill>
                  <a:srgbClr val="FFFF00"/>
                </a:solidFill>
                <a:latin typeface="Times New Roman" pitchFamily="18" charset="0"/>
                <a:ea typeface="宋体" pitchFamily="2" charset="-122"/>
              </a:rPr>
              <a:t>O(nc</a:t>
            </a:r>
            <a:r>
              <a:rPr lang="en-US" altLang="zh-CN" sz="2800" b="1" i="1" u="sng" baseline="-25000">
                <a:solidFill>
                  <a:srgbClr val="FFFF00"/>
                </a:solidFill>
                <a:latin typeface="Times New Roman" pitchFamily="18" charset="0"/>
                <a:ea typeface="宋体" pitchFamily="2" charset="-122"/>
              </a:rPr>
              <a:t>h</a:t>
            </a:r>
            <a:r>
              <a:rPr lang="en-US" altLang="zh-CN" sz="2800" b="1" i="1" u="sng">
                <a:solidFill>
                  <a:srgbClr val="FFFF00"/>
                </a:solidFill>
                <a:latin typeface="Times New Roman" pitchFamily="18" charset="0"/>
                <a:ea typeface="宋体" pitchFamily="2" charset="-122"/>
              </a:rPr>
              <a:t>)</a:t>
            </a:r>
          </a:p>
          <a:p>
            <a:pPr eaLnBrk="1" hangingPunct="1">
              <a:buFont typeface="Wingdings" panose="05000000000000000000" pitchFamily="2" charset="2"/>
              <a:buNone/>
              <a:defRPr/>
            </a:pPr>
            <a:r>
              <a:rPr lang="en-US" altLang="zh-CN" sz="2800" b="1">
                <a:latin typeface="Times New Roman" pitchFamily="18" charset="0"/>
                <a:ea typeface="宋体" pitchFamily="2" charset="-122"/>
              </a:rPr>
              <a:t>   - </a:t>
            </a:r>
            <a:r>
              <a:rPr lang="en-US" altLang="zh-CN" sz="2800">
                <a:latin typeface="Times New Roman" pitchFamily="18" charset="0"/>
                <a:ea typeface="宋体" pitchFamily="2" charset="-122"/>
              </a:rPr>
              <a:t>We neither have any idea nor have any control over the order of candidates</a:t>
            </a:r>
            <a:endParaRPr lang="en-US" altLang="zh-CN" sz="2800" b="1">
              <a:latin typeface="Times New Roman" pitchFamily="18" charset="0"/>
              <a:ea typeface="宋体" pitchFamily="2" charset="-122"/>
            </a:endParaRPr>
          </a:p>
          <a:p>
            <a:pPr eaLnBrk="1" hangingPunct="1">
              <a:defRPr/>
            </a:pPr>
            <a:r>
              <a:rPr lang="en-US" altLang="zh-CN" sz="3600">
                <a:ea typeface="宋体" pitchFamily="2" charset="-122"/>
              </a:rPr>
              <a:t> What we expect to happen in a </a:t>
            </a:r>
            <a:r>
              <a:rPr lang="en-US" altLang="zh-CN" sz="3600" i="1" u="sng">
                <a:solidFill>
                  <a:srgbClr val="FFFF00"/>
                </a:solidFill>
                <a:ea typeface="宋体" pitchFamily="2" charset="-122"/>
              </a:rPr>
              <a:t>typical or average</a:t>
            </a:r>
            <a:r>
              <a:rPr lang="en-US" altLang="zh-CN" sz="3600">
                <a:ea typeface="宋体" pitchFamily="2" charset="-122"/>
              </a:rPr>
              <a:t> case?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3315">
                                            <p:txEl>
                                              <p:pRg st="0" end="0"/>
                                            </p:txEl>
                                          </p:spTgt>
                                        </p:tgtEl>
                                        <p:attrNameLst>
                                          <p:attrName>style.visibility</p:attrName>
                                        </p:attrNameLst>
                                      </p:cBhvr>
                                      <p:to>
                                        <p:strVal val="visible"/>
                                      </p:to>
                                    </p:set>
                                    <p:animEffect transition="in" filter="checkerboard(across)">
                                      <p:cBhvr>
                                        <p:cTn id="7" dur="500"/>
                                        <p:tgtEl>
                                          <p:spTgt spid="13315">
                                            <p:txEl>
                                              <p:pRg st="0" end="0"/>
                                            </p:txEl>
                                          </p:spTgt>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13315">
                                            <p:txEl>
                                              <p:pRg st="1" end="1"/>
                                            </p:txEl>
                                          </p:spTgt>
                                        </p:tgtEl>
                                        <p:attrNameLst>
                                          <p:attrName>style.visibility</p:attrName>
                                        </p:attrNameLst>
                                      </p:cBhvr>
                                      <p:to>
                                        <p:strVal val="visible"/>
                                      </p:to>
                                    </p:set>
                                    <p:animEffect transition="in" filter="checkerboard(across)">
                                      <p:cBhvr>
                                        <p:cTn id="10" dur="500"/>
                                        <p:tgtEl>
                                          <p:spTgt spid="13315">
                                            <p:txEl>
                                              <p:pRg st="1" end="1"/>
                                            </p:txEl>
                                          </p:spTgt>
                                        </p:tgtEl>
                                      </p:cBhvr>
                                    </p:animEffect>
                                  </p:childTnLst>
                                </p:cTn>
                              </p:par>
                              <p:par>
                                <p:cTn id="11" presetID="5" presetClass="entr" presetSubtype="10" fill="hold" grpId="0" nodeType="withEffect">
                                  <p:stCondLst>
                                    <p:cond delay="0"/>
                                  </p:stCondLst>
                                  <p:childTnLst>
                                    <p:set>
                                      <p:cBhvr>
                                        <p:cTn id="12" dur="1" fill="hold">
                                          <p:stCondLst>
                                            <p:cond delay="0"/>
                                          </p:stCondLst>
                                        </p:cTn>
                                        <p:tgtEl>
                                          <p:spTgt spid="13315">
                                            <p:txEl>
                                              <p:pRg st="2" end="2"/>
                                            </p:txEl>
                                          </p:spTgt>
                                        </p:tgtEl>
                                        <p:attrNameLst>
                                          <p:attrName>style.visibility</p:attrName>
                                        </p:attrNameLst>
                                      </p:cBhvr>
                                      <p:to>
                                        <p:strVal val="visible"/>
                                      </p:to>
                                    </p:set>
                                    <p:animEffect transition="in" filter="checkerboard(across)">
                                      <p:cBhvr>
                                        <p:cTn id="13" dur="500"/>
                                        <p:tgtEl>
                                          <p:spTgt spid="13315">
                                            <p:txEl>
                                              <p:pRg st="2" end="2"/>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13315">
                                            <p:txEl>
                                              <p:pRg st="3" end="3"/>
                                            </p:txEl>
                                          </p:spTgt>
                                        </p:tgtEl>
                                        <p:attrNameLst>
                                          <p:attrName>style.visibility</p:attrName>
                                        </p:attrNameLst>
                                      </p:cBhvr>
                                      <p:to>
                                        <p:strVal val="visible"/>
                                      </p:to>
                                    </p:set>
                                    <p:animEffect transition="in" filter="checkerboard(across)">
                                      <p:cBhvr>
                                        <p:cTn id="18" dur="500"/>
                                        <p:tgtEl>
                                          <p:spTgt spid="13315">
                                            <p:txEl>
                                              <p:pRg st="3" end="3"/>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grpId="0" nodeType="clickEffect">
                                  <p:stCondLst>
                                    <p:cond delay="0"/>
                                  </p:stCondLst>
                                  <p:childTnLst>
                                    <p:set>
                                      <p:cBhvr>
                                        <p:cTn id="22" dur="1" fill="hold">
                                          <p:stCondLst>
                                            <p:cond delay="0"/>
                                          </p:stCondLst>
                                        </p:cTn>
                                        <p:tgtEl>
                                          <p:spTgt spid="13315">
                                            <p:txEl>
                                              <p:pRg st="4" end="4"/>
                                            </p:txEl>
                                          </p:spTgt>
                                        </p:tgtEl>
                                        <p:attrNameLst>
                                          <p:attrName>style.visibility</p:attrName>
                                        </p:attrNameLst>
                                      </p:cBhvr>
                                      <p:to>
                                        <p:strVal val="visible"/>
                                      </p:to>
                                    </p:set>
                                    <p:animEffect transition="in" filter="checkerboard(across)">
                                      <p:cBhvr>
                                        <p:cTn id="23" dur="500"/>
                                        <p:tgtEl>
                                          <p:spTgt spid="13315">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5" presetClass="entr" presetSubtype="10" fill="hold" grpId="0" nodeType="clickEffect">
                                  <p:stCondLst>
                                    <p:cond delay="0"/>
                                  </p:stCondLst>
                                  <p:childTnLst>
                                    <p:set>
                                      <p:cBhvr>
                                        <p:cTn id="27" dur="1" fill="hold">
                                          <p:stCondLst>
                                            <p:cond delay="0"/>
                                          </p:stCondLst>
                                        </p:cTn>
                                        <p:tgtEl>
                                          <p:spTgt spid="13315">
                                            <p:txEl>
                                              <p:pRg st="5" end="5"/>
                                            </p:txEl>
                                          </p:spTgt>
                                        </p:tgtEl>
                                        <p:attrNameLst>
                                          <p:attrName>style.visibility</p:attrName>
                                        </p:attrNameLst>
                                      </p:cBhvr>
                                      <p:to>
                                        <p:strVal val="visible"/>
                                      </p:to>
                                    </p:set>
                                    <p:animEffect transition="in" filter="checkerboard(across)">
                                      <p:cBhvr>
                                        <p:cTn id="28" dur="500"/>
                                        <p:tgtEl>
                                          <p:spTgt spid="13315">
                                            <p:txEl>
                                              <p:pRg st="5" end="5"/>
                                            </p:txEl>
                                          </p:spTgt>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5" presetClass="entr" presetSubtype="10" fill="hold" grpId="0" nodeType="clickEffect">
                                  <p:stCondLst>
                                    <p:cond delay="0"/>
                                  </p:stCondLst>
                                  <p:childTnLst>
                                    <p:set>
                                      <p:cBhvr>
                                        <p:cTn id="32" dur="1" fill="hold">
                                          <p:stCondLst>
                                            <p:cond delay="0"/>
                                          </p:stCondLst>
                                        </p:cTn>
                                        <p:tgtEl>
                                          <p:spTgt spid="13315">
                                            <p:txEl>
                                              <p:pRg st="6" end="6"/>
                                            </p:txEl>
                                          </p:spTgt>
                                        </p:tgtEl>
                                        <p:attrNameLst>
                                          <p:attrName>style.visibility</p:attrName>
                                        </p:attrNameLst>
                                      </p:cBhvr>
                                      <p:to>
                                        <p:strVal val="visible"/>
                                      </p:to>
                                    </p:set>
                                    <p:animEffect transition="in" filter="checkerboard(across)">
                                      <p:cBhvr>
                                        <p:cTn id="33" dur="500"/>
                                        <p:tgtEl>
                                          <p:spTgt spid="13315">
                                            <p:txEl>
                                              <p:pRg st="6" end="6"/>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5" presetClass="entr" presetSubtype="10" fill="hold" grpId="0" nodeType="clickEffect">
                                  <p:stCondLst>
                                    <p:cond delay="0"/>
                                  </p:stCondLst>
                                  <p:childTnLst>
                                    <p:set>
                                      <p:cBhvr>
                                        <p:cTn id="37" dur="1" fill="hold">
                                          <p:stCondLst>
                                            <p:cond delay="0"/>
                                          </p:stCondLst>
                                        </p:cTn>
                                        <p:tgtEl>
                                          <p:spTgt spid="13315">
                                            <p:txEl>
                                              <p:pRg st="7" end="7"/>
                                            </p:txEl>
                                          </p:spTgt>
                                        </p:tgtEl>
                                        <p:attrNameLst>
                                          <p:attrName>style.visibility</p:attrName>
                                        </p:attrNameLst>
                                      </p:cBhvr>
                                      <p:to>
                                        <p:strVal val="visible"/>
                                      </p:to>
                                    </p:set>
                                    <p:animEffect transition="in" filter="checkerboard(across)">
                                      <p:cBhvr>
                                        <p:cTn id="38" dur="500"/>
                                        <p:tgtEl>
                                          <p:spTgt spid="13315">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EB7737D-29ED-4F01-A8C3-BC663F757FD8}"/>
              </a:ext>
            </a:extLst>
          </p:cNvPr>
          <p:cNvSpPr>
            <a:spLocks noGrp="1" noChangeArrowheads="1"/>
          </p:cNvSpPr>
          <p:nvPr>
            <p:ph type="title"/>
          </p:nvPr>
        </p:nvSpPr>
        <p:spPr/>
        <p:txBody>
          <a:bodyPr/>
          <a:lstStyle/>
          <a:p>
            <a:pPr eaLnBrk="1" hangingPunct="1">
              <a:defRPr/>
            </a:pPr>
            <a:r>
              <a:rPr lang="en-US" altLang="zh-CN">
                <a:latin typeface="Comic Sans MS" pitchFamily="66" charset="0"/>
                <a:ea typeface="宋体" pitchFamily="2" charset="-122"/>
              </a:rPr>
              <a:t>Probabilistic Analysis(1)</a:t>
            </a:r>
          </a:p>
        </p:txBody>
      </p:sp>
      <p:sp>
        <p:nvSpPr>
          <p:cNvPr id="34819" name="Rectangle 3">
            <a:extLst>
              <a:ext uri="{FF2B5EF4-FFF2-40B4-BE49-F238E27FC236}">
                <a16:creationId xmlns:a16="http://schemas.microsoft.com/office/drawing/2014/main" id="{E940FDD4-2D0A-4050-A39C-A19116DE9470}"/>
              </a:ext>
            </a:extLst>
          </p:cNvPr>
          <p:cNvSpPr>
            <a:spLocks noGrp="1" noChangeArrowheads="1"/>
          </p:cNvSpPr>
          <p:nvPr>
            <p:ph type="body" idx="1"/>
          </p:nvPr>
        </p:nvSpPr>
        <p:spPr/>
        <p:txBody>
          <a:bodyPr/>
          <a:lstStyle/>
          <a:p>
            <a:pPr eaLnBrk="1" hangingPunct="1">
              <a:defRPr/>
            </a:pPr>
            <a:r>
              <a:rPr lang="en-US" altLang="zh-CN" dirty="0">
                <a:ea typeface="宋体" pitchFamily="2" charset="-122"/>
              </a:rPr>
              <a:t>Usually in the average-case analysis of the algorithm </a:t>
            </a:r>
          </a:p>
          <a:p>
            <a:pPr eaLnBrk="1" hangingPunct="1">
              <a:defRPr/>
            </a:pPr>
            <a:r>
              <a:rPr lang="en-US" altLang="zh-CN" dirty="0">
                <a:ea typeface="宋体" pitchFamily="2" charset="-122"/>
              </a:rPr>
              <a:t>Use knowledge (</a:t>
            </a:r>
            <a:r>
              <a:rPr lang="en-US" altLang="zh-CN" i="1" dirty="0">
                <a:solidFill>
                  <a:srgbClr val="FFFF00"/>
                </a:solidFill>
                <a:ea typeface="宋体" pitchFamily="2" charset="-122"/>
              </a:rPr>
              <a:t>make assumption</a:t>
            </a:r>
            <a:r>
              <a:rPr lang="en-US" altLang="zh-CN" dirty="0">
                <a:ea typeface="宋体" pitchFamily="2" charset="-122"/>
              </a:rPr>
              <a:t>) about the distribution of the inputs</a:t>
            </a:r>
          </a:p>
          <a:p>
            <a:pPr eaLnBrk="1" hangingPunct="1">
              <a:defRPr/>
            </a:pPr>
            <a:r>
              <a:rPr lang="en-US" altLang="zh-CN" i="1" dirty="0">
                <a:solidFill>
                  <a:srgbClr val="FFFF00"/>
                </a:solidFill>
                <a:ea typeface="宋体" pitchFamily="2" charset="-122"/>
              </a:rPr>
              <a:t>Expected</a:t>
            </a:r>
            <a:r>
              <a:rPr lang="en-US" altLang="zh-CN" dirty="0">
                <a:ea typeface="宋体" pitchFamily="2" charset="-122"/>
              </a:rPr>
              <a:t> cost/running time</a:t>
            </a:r>
          </a:p>
          <a:p>
            <a:pPr eaLnBrk="1" hangingPunct="1">
              <a:defRPr/>
            </a:pPr>
            <a:r>
              <a:rPr lang="en-US" altLang="zh-CN" dirty="0">
                <a:ea typeface="宋体" pitchFamily="2" charset="-122"/>
              </a:rPr>
              <a:t>Not applicable to all problems</a:t>
            </a:r>
          </a:p>
          <a:p>
            <a:pPr eaLnBrk="1" hangingPunct="1">
              <a:defRPr/>
            </a:pPr>
            <a:r>
              <a:rPr lang="en-US" altLang="zh-CN" i="1" dirty="0">
                <a:solidFill>
                  <a:srgbClr val="FFFF00"/>
                </a:solidFill>
                <a:ea typeface="宋体" pitchFamily="2" charset="-122"/>
              </a:rPr>
              <a:t>Random order</a:t>
            </a:r>
            <a:r>
              <a:rPr lang="en-US" altLang="zh-CN" dirty="0">
                <a:ea typeface="宋体" pitchFamily="2" charset="-122"/>
              </a:rPr>
              <a:t> (imply a total order)-&gt; uniform random permutation: 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checkerboard(across)">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checkerboard(across)">
                                      <p:cBhvr>
                                        <p:cTn id="12" dur="500"/>
                                        <p:tgtEl>
                                          <p:spTgt spid="348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5" presetClass="entr" presetSubtype="10" fill="hold" grpId="0" nodeType="clickEffect">
                                  <p:stCondLst>
                                    <p:cond delay="0"/>
                                  </p:stCondLst>
                                  <p:childTnLst>
                                    <p:set>
                                      <p:cBhvr>
                                        <p:cTn id="16" dur="1" fill="hold">
                                          <p:stCondLst>
                                            <p:cond delay="0"/>
                                          </p:stCondLst>
                                        </p:cTn>
                                        <p:tgtEl>
                                          <p:spTgt spid="34819">
                                            <p:txEl>
                                              <p:pRg st="2" end="2"/>
                                            </p:txEl>
                                          </p:spTgt>
                                        </p:tgtEl>
                                        <p:attrNameLst>
                                          <p:attrName>style.visibility</p:attrName>
                                        </p:attrNameLst>
                                      </p:cBhvr>
                                      <p:to>
                                        <p:strVal val="visible"/>
                                      </p:to>
                                    </p:set>
                                    <p:animEffect transition="in" filter="checkerboard(across)">
                                      <p:cBhvr>
                                        <p:cTn id="17" dur="500"/>
                                        <p:tgtEl>
                                          <p:spTgt spid="3481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34819">
                                            <p:txEl>
                                              <p:pRg st="3" end="3"/>
                                            </p:txEl>
                                          </p:spTgt>
                                        </p:tgtEl>
                                        <p:attrNameLst>
                                          <p:attrName>style.visibility</p:attrName>
                                        </p:attrNameLst>
                                      </p:cBhvr>
                                      <p:to>
                                        <p:strVal val="visible"/>
                                      </p:to>
                                    </p:set>
                                    <p:animEffect transition="in" filter="checkerboard(across)">
                                      <p:cBhvr>
                                        <p:cTn id="22" dur="500"/>
                                        <p:tgtEl>
                                          <p:spTgt spid="3481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34819">
                                            <p:txEl>
                                              <p:pRg st="4" end="4"/>
                                            </p:txEl>
                                          </p:spTgt>
                                        </p:tgtEl>
                                        <p:attrNameLst>
                                          <p:attrName>style.visibility</p:attrName>
                                        </p:attrNameLst>
                                      </p:cBhvr>
                                      <p:to>
                                        <p:strVal val="visible"/>
                                      </p:to>
                                    </p:set>
                                    <p:animEffect transition="in" filter="checkerboard(across)">
                                      <p:cBhvr>
                                        <p:cTn id="27" dur="500"/>
                                        <p:tgtEl>
                                          <p:spTgt spid="348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52" name="Picture 4">
            <a:extLst>
              <a:ext uri="{FF2B5EF4-FFF2-40B4-BE49-F238E27FC236}">
                <a16:creationId xmlns:a16="http://schemas.microsoft.com/office/drawing/2014/main" id="{E95CA043-3E5A-4965-A09A-11042F5CB1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317625"/>
            <a:ext cx="9296400" cy="546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Rectangle 5">
            <a:extLst>
              <a:ext uri="{FF2B5EF4-FFF2-40B4-BE49-F238E27FC236}">
                <a16:creationId xmlns:a16="http://schemas.microsoft.com/office/drawing/2014/main" id="{B74CAF20-BCC1-4A8A-AD85-7993F791C561}"/>
              </a:ext>
            </a:extLst>
          </p:cNvPr>
          <p:cNvSpPr>
            <a:spLocks noGrp="1" noChangeArrowheads="1"/>
          </p:cNvSpPr>
          <p:nvPr>
            <p:ph type="title"/>
          </p:nvPr>
        </p:nvSpPr>
        <p:spPr>
          <a:xfrm>
            <a:off x="76200" y="125413"/>
            <a:ext cx="7543800" cy="941387"/>
          </a:xfrm>
        </p:spPr>
        <p:txBody>
          <a:bodyPr/>
          <a:lstStyle/>
          <a:p>
            <a:pPr eaLnBrk="1" hangingPunct="1">
              <a:defRPr/>
            </a:pPr>
            <a:r>
              <a:rPr lang="en-US" altLang="zh-CN">
                <a:latin typeface="Comic Sans MS" pitchFamily="66" charset="0"/>
                <a:ea typeface="宋体" pitchFamily="2" charset="-122"/>
              </a:rPr>
              <a:t>Probabilistic Analysis(2)</a:t>
            </a:r>
          </a:p>
        </p:txBody>
      </p:sp>
      <p:sp>
        <p:nvSpPr>
          <p:cNvPr id="53254" name="Line 6">
            <a:extLst>
              <a:ext uri="{FF2B5EF4-FFF2-40B4-BE49-F238E27FC236}">
                <a16:creationId xmlns:a16="http://schemas.microsoft.com/office/drawing/2014/main" id="{BB83066A-35BB-495F-9BE4-C32C1D7B6F24}"/>
              </a:ext>
            </a:extLst>
          </p:cNvPr>
          <p:cNvSpPr>
            <a:spLocks noChangeShapeType="1"/>
          </p:cNvSpPr>
          <p:nvPr/>
        </p:nvSpPr>
        <p:spPr bwMode="auto">
          <a:xfrm>
            <a:off x="1295400" y="2133600"/>
            <a:ext cx="44196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5" name="Line 7">
            <a:extLst>
              <a:ext uri="{FF2B5EF4-FFF2-40B4-BE49-F238E27FC236}">
                <a16:creationId xmlns:a16="http://schemas.microsoft.com/office/drawing/2014/main" id="{11B65597-A47C-4A6F-90EC-B6D3FD0C8CA8}"/>
              </a:ext>
            </a:extLst>
          </p:cNvPr>
          <p:cNvSpPr>
            <a:spLocks noChangeShapeType="1"/>
          </p:cNvSpPr>
          <p:nvPr/>
        </p:nvSpPr>
        <p:spPr bwMode="auto">
          <a:xfrm>
            <a:off x="6324600" y="3048000"/>
            <a:ext cx="12192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6" name="Line 8">
            <a:extLst>
              <a:ext uri="{FF2B5EF4-FFF2-40B4-BE49-F238E27FC236}">
                <a16:creationId xmlns:a16="http://schemas.microsoft.com/office/drawing/2014/main" id="{3B4DDCFB-1A2F-4E58-8BF7-C64060349B4B}"/>
              </a:ext>
            </a:extLst>
          </p:cNvPr>
          <p:cNvSpPr>
            <a:spLocks noChangeShapeType="1"/>
          </p:cNvSpPr>
          <p:nvPr/>
        </p:nvSpPr>
        <p:spPr bwMode="auto">
          <a:xfrm>
            <a:off x="4495800" y="6324600"/>
            <a:ext cx="3810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7" name="Line 9">
            <a:extLst>
              <a:ext uri="{FF2B5EF4-FFF2-40B4-BE49-F238E27FC236}">
                <a16:creationId xmlns:a16="http://schemas.microsoft.com/office/drawing/2014/main" id="{F2D8596F-22A2-48CD-92D0-CC9058D3BD2F}"/>
              </a:ext>
            </a:extLst>
          </p:cNvPr>
          <p:cNvSpPr>
            <a:spLocks noChangeShapeType="1"/>
          </p:cNvSpPr>
          <p:nvPr/>
        </p:nvSpPr>
        <p:spPr bwMode="auto">
          <a:xfrm>
            <a:off x="3505200" y="4114800"/>
            <a:ext cx="38100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53252"/>
                                        </p:tgtEl>
                                        <p:attrNameLst>
                                          <p:attrName>style.visibility</p:attrName>
                                        </p:attrNameLst>
                                      </p:cBhvr>
                                      <p:to>
                                        <p:strVal val="visible"/>
                                      </p:to>
                                    </p:set>
                                    <p:animEffect transition="in" filter="checkerboard(across)">
                                      <p:cBhvr>
                                        <p:cTn id="7" dur="500"/>
                                        <p:tgtEl>
                                          <p:spTgt spid="5325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3254"/>
                                        </p:tgtEl>
                                        <p:attrNameLst>
                                          <p:attrName>style.visibility</p:attrName>
                                        </p:attrNameLst>
                                      </p:cBhvr>
                                      <p:to>
                                        <p:strVal val="visible"/>
                                      </p:to>
                                    </p:set>
                                    <p:animEffect transition="in" filter="fade">
                                      <p:cBhvr>
                                        <p:cTn id="12" dur="1000"/>
                                        <p:tgtEl>
                                          <p:spTgt spid="532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53255"/>
                                        </p:tgtEl>
                                        <p:attrNameLst>
                                          <p:attrName>style.visibility</p:attrName>
                                        </p:attrNameLst>
                                      </p:cBhvr>
                                      <p:to>
                                        <p:strVal val="visible"/>
                                      </p:to>
                                    </p:set>
                                    <p:animEffect transition="in" filter="fade">
                                      <p:cBhvr>
                                        <p:cTn id="17" dur="2000"/>
                                        <p:tgtEl>
                                          <p:spTgt spid="532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53257"/>
                                        </p:tgtEl>
                                        <p:attrNameLst>
                                          <p:attrName>style.visibility</p:attrName>
                                        </p:attrNameLst>
                                      </p:cBhvr>
                                      <p:to>
                                        <p:strVal val="visible"/>
                                      </p:to>
                                    </p:set>
                                    <p:animEffect transition="in" filter="fade">
                                      <p:cBhvr>
                                        <p:cTn id="22" dur="1000"/>
                                        <p:tgtEl>
                                          <p:spTgt spid="532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53256"/>
                                        </p:tgtEl>
                                        <p:attrNameLst>
                                          <p:attrName>style.visibility</p:attrName>
                                        </p:attrNameLst>
                                      </p:cBhvr>
                                      <p:to>
                                        <p:strVal val="visible"/>
                                      </p:to>
                                    </p:set>
                                    <p:animEffect transition="in" filter="fade">
                                      <p:cBhvr>
                                        <p:cTn id="27" dur="1000"/>
                                        <p:tgtEl>
                                          <p:spTgt spid="532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4">
            <a:extLst>
              <a:ext uri="{FF2B5EF4-FFF2-40B4-BE49-F238E27FC236}">
                <a16:creationId xmlns:a16="http://schemas.microsoft.com/office/drawing/2014/main" id="{C0BEA172-AFF9-4074-A33E-508802440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676400"/>
            <a:ext cx="92964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5">
            <a:extLst>
              <a:ext uri="{FF2B5EF4-FFF2-40B4-BE49-F238E27FC236}">
                <a16:creationId xmlns:a16="http://schemas.microsoft.com/office/drawing/2014/main" id="{EC75CA34-4BD0-4FA8-8225-B181E526F904}"/>
              </a:ext>
            </a:extLst>
          </p:cNvPr>
          <p:cNvSpPr>
            <a:spLocks noGrp="1" noChangeArrowheads="1"/>
          </p:cNvSpPr>
          <p:nvPr>
            <p:ph type="title"/>
          </p:nvPr>
        </p:nvSpPr>
        <p:spPr>
          <a:xfrm>
            <a:off x="152400" y="304800"/>
            <a:ext cx="8686800" cy="1143000"/>
          </a:xfrm>
        </p:spPr>
        <p:txBody>
          <a:bodyPr/>
          <a:lstStyle/>
          <a:p>
            <a:pPr eaLnBrk="1" hangingPunct="1">
              <a:defRPr/>
            </a:pPr>
            <a:r>
              <a:rPr lang="en-US" altLang="zh-CN" b="1">
                <a:latin typeface="Comic Sans MS" pitchFamily="66" charset="0"/>
                <a:ea typeface="宋体" pitchFamily="2" charset="-122"/>
              </a:rPr>
              <a:t>Indicator Random Variables(1)</a:t>
            </a:r>
          </a:p>
        </p:txBody>
      </p:sp>
      <p:sp>
        <p:nvSpPr>
          <p:cNvPr id="19460" name="Line 6">
            <a:extLst>
              <a:ext uri="{FF2B5EF4-FFF2-40B4-BE49-F238E27FC236}">
                <a16:creationId xmlns:a16="http://schemas.microsoft.com/office/drawing/2014/main" id="{B9934B1B-913E-4E8B-8CB6-64CD75816149}"/>
              </a:ext>
            </a:extLst>
          </p:cNvPr>
          <p:cNvSpPr>
            <a:spLocks noChangeShapeType="1"/>
          </p:cNvSpPr>
          <p:nvPr/>
        </p:nvSpPr>
        <p:spPr bwMode="auto">
          <a:xfrm>
            <a:off x="5486400" y="2133600"/>
            <a:ext cx="3352800" cy="0"/>
          </a:xfrm>
          <a:prstGeom prst="line">
            <a:avLst/>
          </a:prstGeom>
          <a:noFill/>
          <a:ln w="38100">
            <a:solidFill>
              <a:srgbClr val="FF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61" name="Oval 7">
            <a:extLst>
              <a:ext uri="{FF2B5EF4-FFF2-40B4-BE49-F238E27FC236}">
                <a16:creationId xmlns:a16="http://schemas.microsoft.com/office/drawing/2014/main" id="{374279FE-F92D-4E77-9717-75EA878E55AA}"/>
              </a:ext>
            </a:extLst>
          </p:cNvPr>
          <p:cNvSpPr>
            <a:spLocks noChangeArrowheads="1"/>
          </p:cNvSpPr>
          <p:nvPr/>
        </p:nvSpPr>
        <p:spPr bwMode="auto">
          <a:xfrm>
            <a:off x="0" y="2286000"/>
            <a:ext cx="990600" cy="6096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SzPct val="90000"/>
              <a:buFont typeface="Wingdings" panose="05000000000000000000" pitchFamily="2" charset="2"/>
              <a:buBlip>
                <a:blip r:embed="rId4"/>
              </a:buBlip>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lr>
                <a:schemeClr val="accent2"/>
              </a:buClr>
              <a:buSzPct val="90000"/>
              <a:buFont typeface="Wingdings" panose="05000000000000000000" pitchFamily="2" charset="2"/>
              <a:buBlip>
                <a:blip r:embed="rId5"/>
              </a:buBlip>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lr>
                <a:schemeClr val="folHlink"/>
              </a:buClr>
              <a:buSzPct val="90000"/>
              <a:buFont typeface="Wingdings" panose="05000000000000000000" pitchFamily="2" charset="2"/>
              <a:buBlip>
                <a:blip r:embed="rId6"/>
              </a:buBlip>
              <a:defRPr sz="2000">
                <a:solidFill>
                  <a:schemeClr val="tx1"/>
                </a:solidFill>
                <a:latin typeface="Arial" panose="020B0604020202020204" pitchFamily="34" charset="0"/>
              </a:defRPr>
            </a:lvl9pPr>
          </a:lstStyle>
          <a:p>
            <a:pPr>
              <a:spcBef>
                <a:spcPct val="0"/>
              </a:spcBef>
              <a:buClrTx/>
              <a:buSzTx/>
              <a:buFontTx/>
              <a:buNone/>
            </a:pPr>
            <a:endParaRPr lang="zh-CN" altLang="en-US" sz="1800">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33DF4CC4-398A-4009-BFFB-D571523F0A5A}"/>
              </a:ext>
            </a:extLst>
          </p:cNvPr>
          <p:cNvSpPr>
            <a:spLocks noGrp="1" noChangeArrowheads="1"/>
          </p:cNvSpPr>
          <p:nvPr>
            <p:ph type="title"/>
          </p:nvPr>
        </p:nvSpPr>
        <p:spPr>
          <a:xfrm>
            <a:off x="304800" y="304800"/>
            <a:ext cx="8534400" cy="1143000"/>
          </a:xfrm>
        </p:spPr>
        <p:txBody>
          <a:bodyPr/>
          <a:lstStyle/>
          <a:p>
            <a:pPr eaLnBrk="1" hangingPunct="1">
              <a:defRPr/>
            </a:pPr>
            <a:r>
              <a:rPr lang="en-US" altLang="zh-CN" b="1">
                <a:latin typeface="Comic Sans MS" pitchFamily="66" charset="0"/>
                <a:ea typeface="宋体" pitchFamily="2" charset="-122"/>
              </a:rPr>
              <a:t>Indicator Random Variables(2)</a:t>
            </a:r>
          </a:p>
        </p:txBody>
      </p:sp>
      <p:sp>
        <p:nvSpPr>
          <p:cNvPr id="28675" name="Rectangle 3">
            <a:extLst>
              <a:ext uri="{FF2B5EF4-FFF2-40B4-BE49-F238E27FC236}">
                <a16:creationId xmlns:a16="http://schemas.microsoft.com/office/drawing/2014/main" id="{806DC06E-DC90-49FC-86DD-A8145CC4B80A}"/>
              </a:ext>
            </a:extLst>
          </p:cNvPr>
          <p:cNvSpPr>
            <a:spLocks noGrp="1" noChangeArrowheads="1"/>
          </p:cNvSpPr>
          <p:nvPr>
            <p:ph type="body" idx="1"/>
          </p:nvPr>
        </p:nvSpPr>
        <p:spPr>
          <a:xfrm>
            <a:off x="228600" y="1524000"/>
            <a:ext cx="8610600" cy="4953000"/>
          </a:xfrm>
        </p:spPr>
        <p:txBody>
          <a:bodyPr/>
          <a:lstStyle/>
          <a:p>
            <a:pPr eaLnBrk="1" hangingPunct="1">
              <a:defRPr/>
            </a:pPr>
            <a:r>
              <a:rPr lang="en-US" altLang="zh-CN" sz="3600" b="1" i="1">
                <a:solidFill>
                  <a:srgbClr val="CC99FF"/>
                </a:solidFill>
                <a:ea typeface="宋体" pitchFamily="2" charset="-122"/>
              </a:rPr>
              <a:t> </a:t>
            </a:r>
            <a:r>
              <a:rPr lang="en-US" altLang="zh-CN" sz="2800">
                <a:ea typeface="宋体" pitchFamily="2" charset="-122"/>
              </a:rPr>
              <a:t>Provide a convenient method for converting between probabilities and </a:t>
            </a:r>
            <a:r>
              <a:rPr lang="en-US" altLang="zh-CN" sz="2800" i="1">
                <a:solidFill>
                  <a:srgbClr val="FFFF00"/>
                </a:solidFill>
                <a:ea typeface="宋体" pitchFamily="2" charset="-122"/>
              </a:rPr>
              <a:t>expectations</a:t>
            </a:r>
          </a:p>
          <a:p>
            <a:pPr eaLnBrk="1" hangingPunct="1">
              <a:defRPr/>
            </a:pPr>
            <a:r>
              <a:rPr lang="en-US" altLang="zh-CN" sz="2800">
                <a:ea typeface="宋体" pitchFamily="2" charset="-122"/>
              </a:rPr>
              <a:t>Sample space and event A, associated with a indicator random variable</a:t>
            </a:r>
            <a:r>
              <a:rPr lang="en-US" altLang="zh-CN" sz="2800" b="1">
                <a:ea typeface="宋体" pitchFamily="2" charset="-122"/>
              </a:rPr>
              <a:t> </a:t>
            </a:r>
            <a:r>
              <a:rPr lang="en-US" altLang="zh-CN" sz="2800">
                <a:ea typeface="宋体" pitchFamily="2" charset="-122"/>
              </a:rPr>
              <a:t>I{A}</a:t>
            </a:r>
          </a:p>
          <a:p>
            <a:pPr eaLnBrk="1" hangingPunct="1">
              <a:defRPr/>
            </a:pPr>
            <a:r>
              <a:rPr lang="en-US" altLang="zh-CN" sz="2800" i="1">
                <a:solidFill>
                  <a:srgbClr val="C8D244"/>
                </a:solidFill>
                <a:ea typeface="宋体" pitchFamily="2" charset="-122"/>
              </a:rPr>
              <a:t>Lemma</a:t>
            </a:r>
            <a:r>
              <a:rPr lang="en-US" altLang="zh-CN" sz="2800">
                <a:solidFill>
                  <a:srgbClr val="C8D244"/>
                </a:solidFill>
                <a:ea typeface="宋体" pitchFamily="2" charset="-122"/>
              </a:rPr>
              <a:t>:</a:t>
            </a:r>
          </a:p>
          <a:p>
            <a:pPr eaLnBrk="1" hangingPunct="1">
              <a:buFont typeface="Wingdings" panose="05000000000000000000" pitchFamily="2" charset="2"/>
              <a:buNone/>
              <a:defRPr/>
            </a:pPr>
            <a:r>
              <a:rPr lang="en-US" altLang="zh-CN" sz="2800">
                <a:ea typeface="宋体" pitchFamily="2" charset="-122"/>
              </a:rPr>
              <a:t>   - </a:t>
            </a:r>
            <a:r>
              <a:rPr lang="en-US" altLang="zh-CN" sz="2800">
                <a:latin typeface="Times New Roman" pitchFamily="18" charset="0"/>
                <a:ea typeface="宋体" pitchFamily="2" charset="-122"/>
              </a:rPr>
              <a:t>The </a:t>
            </a:r>
            <a:r>
              <a:rPr lang="en-US" altLang="zh-CN" sz="2800">
                <a:solidFill>
                  <a:srgbClr val="FFFF00"/>
                </a:solidFill>
                <a:latin typeface="Times New Roman" pitchFamily="18" charset="0"/>
                <a:ea typeface="宋体" pitchFamily="2" charset="-122"/>
              </a:rPr>
              <a:t>expected value</a:t>
            </a:r>
            <a:r>
              <a:rPr lang="en-US" altLang="zh-CN" sz="2800">
                <a:latin typeface="Times New Roman" pitchFamily="18" charset="0"/>
                <a:ea typeface="宋体" pitchFamily="2" charset="-122"/>
              </a:rPr>
              <a:t> of an indicator random variable </a:t>
            </a:r>
            <a:r>
              <a:rPr lang="en-US" altLang="zh-CN" sz="2800" i="1">
                <a:solidFill>
                  <a:srgbClr val="FFFF00"/>
                </a:solidFill>
                <a:latin typeface="Times New Roman" pitchFamily="18" charset="0"/>
                <a:ea typeface="宋体" pitchFamily="2" charset="-122"/>
              </a:rPr>
              <a:t>associated with an event A</a:t>
            </a:r>
            <a:r>
              <a:rPr lang="en-US" altLang="zh-CN" sz="2800">
                <a:latin typeface="Times New Roman" pitchFamily="18" charset="0"/>
                <a:ea typeface="宋体" pitchFamily="2" charset="-122"/>
              </a:rPr>
              <a:t> is equal to the </a:t>
            </a:r>
            <a:r>
              <a:rPr lang="en-US" altLang="zh-CN" sz="2800" i="1">
                <a:solidFill>
                  <a:srgbClr val="FFFF00"/>
                </a:solidFill>
                <a:latin typeface="Times New Roman" pitchFamily="18" charset="0"/>
                <a:ea typeface="宋体" pitchFamily="2" charset="-122"/>
              </a:rPr>
              <a:t>probability</a:t>
            </a:r>
            <a:r>
              <a:rPr lang="en-US" altLang="zh-CN" sz="2800">
                <a:latin typeface="Times New Roman" pitchFamily="18" charset="0"/>
                <a:ea typeface="宋体" pitchFamily="2" charset="-122"/>
              </a:rPr>
              <a:t> that A occurs</a:t>
            </a:r>
          </a:p>
          <a:p>
            <a:pPr eaLnBrk="1" hangingPunct="1">
              <a:defRPr/>
            </a:pPr>
            <a:r>
              <a:rPr lang="en-US" altLang="zh-CN" sz="2800">
                <a:ea typeface="宋体" pitchFamily="2" charset="-122"/>
              </a:rPr>
              <a:t>Is very useful and convenient for analyzing situations in which we perform </a:t>
            </a:r>
            <a:r>
              <a:rPr lang="en-US" altLang="zh-CN" sz="2800" i="1" u="sng">
                <a:solidFill>
                  <a:srgbClr val="FFFF00"/>
                </a:solidFill>
                <a:ea typeface="宋体" pitchFamily="2" charset="-122"/>
              </a:rPr>
              <a:t>repeated trials</a:t>
            </a:r>
            <a:endParaRPr lang="en-US" altLang="zh-CN" sz="2800" b="1" i="1" u="sng">
              <a:solidFill>
                <a:srgbClr val="FFFF00"/>
              </a:solidFill>
              <a:ea typeface="宋体" pitchFamily="2" charset="-122"/>
            </a:endParaRPr>
          </a:p>
        </p:txBody>
      </p:sp>
    </p:spTree>
  </p:cSld>
  <p:clrMapOvr>
    <a:masterClrMapping/>
  </p:clrMapOvr>
</p:sld>
</file>

<file path=ppt/theme/theme1.xml><?xml version="1.0" encoding="utf-8"?>
<a:theme xmlns:a="http://schemas.openxmlformats.org/drawingml/2006/main" name="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Beam">
  <a:themeElements>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fontScheme name="Bea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Beam 1">
        <a:dk1>
          <a:srgbClr val="1A006C"/>
        </a:dk1>
        <a:lt1>
          <a:srgbClr val="FFFFFF"/>
        </a:lt1>
        <a:dk2>
          <a:srgbClr val="000066"/>
        </a:dk2>
        <a:lt2>
          <a:srgbClr val="CCCCFF"/>
        </a:lt2>
        <a:accent1>
          <a:srgbClr val="0099CC"/>
        </a:accent1>
        <a:accent2>
          <a:srgbClr val="6600CC"/>
        </a:accent2>
        <a:accent3>
          <a:srgbClr val="AAAAB8"/>
        </a:accent3>
        <a:accent4>
          <a:srgbClr val="DADADA"/>
        </a:accent4>
        <a:accent5>
          <a:srgbClr val="AACAE2"/>
        </a:accent5>
        <a:accent6>
          <a:srgbClr val="5C00B9"/>
        </a:accent6>
        <a:hlink>
          <a:srgbClr val="9999FF"/>
        </a:hlink>
        <a:folHlink>
          <a:srgbClr val="33CCCC"/>
        </a:folHlink>
      </a:clrScheme>
      <a:clrMap bg1="dk2" tx1="lt1" bg2="dk1" tx2="lt2" accent1="accent1" accent2="accent2" accent3="accent3" accent4="accent4" accent5="accent5" accent6="accent6" hlink="hlink" folHlink="folHlink"/>
    </a:extraClrScheme>
    <a:extraClrScheme>
      <a:clrScheme name="Beam 2">
        <a:dk1>
          <a:srgbClr val="000080"/>
        </a:dk1>
        <a:lt1>
          <a:srgbClr val="FFFFFF"/>
        </a:lt1>
        <a:dk2>
          <a:srgbClr val="000099"/>
        </a:dk2>
        <a:lt2>
          <a:srgbClr val="FFFFFF"/>
        </a:lt2>
        <a:accent1>
          <a:srgbClr val="3366FF"/>
        </a:accent1>
        <a:accent2>
          <a:srgbClr val="7B46D0"/>
        </a:accent2>
        <a:accent3>
          <a:srgbClr val="AAAACA"/>
        </a:accent3>
        <a:accent4>
          <a:srgbClr val="DADADA"/>
        </a:accent4>
        <a:accent5>
          <a:srgbClr val="ADB8FF"/>
        </a:accent5>
        <a:accent6>
          <a:srgbClr val="6F3FBC"/>
        </a:accent6>
        <a:hlink>
          <a:srgbClr val="86D1EC"/>
        </a:hlink>
        <a:folHlink>
          <a:srgbClr val="45C984"/>
        </a:folHlink>
      </a:clrScheme>
      <a:clrMap bg1="dk2" tx1="lt1" bg2="dk1" tx2="lt2" accent1="accent1" accent2="accent2" accent3="accent3" accent4="accent4" accent5="accent5" accent6="accent6" hlink="hlink" folHlink="folHlink"/>
    </a:extraClrScheme>
    <a:extraClrScheme>
      <a:clrScheme name="Beam 3">
        <a:dk1>
          <a:srgbClr val="3F4873"/>
        </a:dk1>
        <a:lt1>
          <a:srgbClr val="FFFFFF"/>
        </a:lt1>
        <a:dk2>
          <a:srgbClr val="4F598D"/>
        </a:dk2>
        <a:lt2>
          <a:srgbClr val="CCECFF"/>
        </a:lt2>
        <a:accent1>
          <a:srgbClr val="0099CC"/>
        </a:accent1>
        <a:accent2>
          <a:srgbClr val="4C8470"/>
        </a:accent2>
        <a:accent3>
          <a:srgbClr val="B2B5C5"/>
        </a:accent3>
        <a:accent4>
          <a:srgbClr val="DADADA"/>
        </a:accent4>
        <a:accent5>
          <a:srgbClr val="AACAE2"/>
        </a:accent5>
        <a:accent6>
          <a:srgbClr val="447765"/>
        </a:accent6>
        <a:hlink>
          <a:srgbClr val="99CC00"/>
        </a:hlink>
        <a:folHlink>
          <a:srgbClr val="96A4C8"/>
        </a:folHlink>
      </a:clrScheme>
      <a:clrMap bg1="dk2" tx1="lt1" bg2="dk1" tx2="lt2" accent1="accent1" accent2="accent2" accent3="accent3" accent4="accent4" accent5="accent5" accent6="accent6" hlink="hlink" folHlink="folHlink"/>
    </a:extraClrScheme>
    <a:extraClrScheme>
      <a:clrScheme name="Beam 4">
        <a:dk1>
          <a:srgbClr val="006E6B"/>
        </a:dk1>
        <a:lt1>
          <a:srgbClr val="FFFFFF"/>
        </a:lt1>
        <a:dk2>
          <a:srgbClr val="008080"/>
        </a:dk2>
        <a:lt2>
          <a:srgbClr val="E2EFCD"/>
        </a:lt2>
        <a:accent1>
          <a:srgbClr val="33CCCC"/>
        </a:accent1>
        <a:accent2>
          <a:srgbClr val="6352B8"/>
        </a:accent2>
        <a:accent3>
          <a:srgbClr val="AAC0C0"/>
        </a:accent3>
        <a:accent4>
          <a:srgbClr val="DADADA"/>
        </a:accent4>
        <a:accent5>
          <a:srgbClr val="ADE2E2"/>
        </a:accent5>
        <a:accent6>
          <a:srgbClr val="5949A6"/>
        </a:accent6>
        <a:hlink>
          <a:srgbClr val="CCFFFF"/>
        </a:hlink>
        <a:folHlink>
          <a:srgbClr val="99CCFF"/>
        </a:folHlink>
      </a:clrScheme>
      <a:clrMap bg1="dk2" tx1="lt1" bg2="dk1" tx2="lt2" accent1="accent1" accent2="accent2" accent3="accent3" accent4="accent4" accent5="accent5" accent6="accent6" hlink="hlink" folHlink="folHlink"/>
    </a:extraClrScheme>
    <a:extraClrScheme>
      <a:clrScheme name="Beam 5">
        <a:dk1>
          <a:srgbClr val="48562C"/>
        </a:dk1>
        <a:lt1>
          <a:srgbClr val="FFFFFF"/>
        </a:lt1>
        <a:dk2>
          <a:srgbClr val="546434"/>
        </a:dk2>
        <a:lt2>
          <a:srgbClr val="FFFFCC"/>
        </a:lt2>
        <a:accent1>
          <a:srgbClr val="7B8A6E"/>
        </a:accent1>
        <a:accent2>
          <a:srgbClr val="527C3A"/>
        </a:accent2>
        <a:accent3>
          <a:srgbClr val="B3B8AE"/>
        </a:accent3>
        <a:accent4>
          <a:srgbClr val="DADADA"/>
        </a:accent4>
        <a:accent5>
          <a:srgbClr val="BFC4BA"/>
        </a:accent5>
        <a:accent6>
          <a:srgbClr val="497034"/>
        </a:accent6>
        <a:hlink>
          <a:srgbClr val="55B55E"/>
        </a:hlink>
        <a:folHlink>
          <a:srgbClr val="85B3B1"/>
        </a:folHlink>
      </a:clrScheme>
      <a:clrMap bg1="dk2" tx1="lt1" bg2="dk1" tx2="lt2" accent1="accent1" accent2="accent2" accent3="accent3" accent4="accent4" accent5="accent5" accent6="accent6" hlink="hlink" folHlink="folHlink"/>
    </a:extraClrScheme>
    <a:extraClrScheme>
      <a:clrScheme name="Beam 6">
        <a:dk1>
          <a:srgbClr val="96B29E"/>
        </a:dk1>
        <a:lt1>
          <a:srgbClr val="FFFFFF"/>
        </a:lt1>
        <a:dk2>
          <a:srgbClr val="A5BDAC"/>
        </a:dk2>
        <a:lt2>
          <a:srgbClr val="FFFFCC"/>
        </a:lt2>
        <a:accent1>
          <a:srgbClr val="4E8880"/>
        </a:accent1>
        <a:accent2>
          <a:srgbClr val="2F71B9"/>
        </a:accent2>
        <a:accent3>
          <a:srgbClr val="CFDBD2"/>
        </a:accent3>
        <a:accent4>
          <a:srgbClr val="DADADA"/>
        </a:accent4>
        <a:accent5>
          <a:srgbClr val="B2C3C0"/>
        </a:accent5>
        <a:accent6>
          <a:srgbClr val="2A66A7"/>
        </a:accent6>
        <a:hlink>
          <a:srgbClr val="9DC0E7"/>
        </a:hlink>
        <a:folHlink>
          <a:srgbClr val="54CA89"/>
        </a:folHlink>
      </a:clrScheme>
      <a:clrMap bg1="dk2" tx1="lt1" bg2="dk1" tx2="lt2" accent1="accent1" accent2="accent2" accent3="accent3" accent4="accent4" accent5="accent5" accent6="accent6" hlink="hlink" folHlink="folHlink"/>
    </a:extraClrScheme>
    <a:extraClrScheme>
      <a:clrScheme name="Beam 7">
        <a:dk1>
          <a:srgbClr val="D49C00"/>
        </a:dk1>
        <a:lt1>
          <a:srgbClr val="FFFFFF"/>
        </a:lt1>
        <a:dk2>
          <a:srgbClr val="CC9900"/>
        </a:dk2>
        <a:lt2>
          <a:srgbClr val="CEBD40"/>
        </a:lt2>
        <a:accent1>
          <a:srgbClr val="CC6600"/>
        </a:accent1>
        <a:accent2>
          <a:srgbClr val="808000"/>
        </a:accent2>
        <a:accent3>
          <a:srgbClr val="E2CAAA"/>
        </a:accent3>
        <a:accent4>
          <a:srgbClr val="DADADA"/>
        </a:accent4>
        <a:accent5>
          <a:srgbClr val="E2B8AA"/>
        </a:accent5>
        <a:accent6>
          <a:srgbClr val="737300"/>
        </a:accent6>
        <a:hlink>
          <a:srgbClr val="FF9900"/>
        </a:hlink>
        <a:folHlink>
          <a:srgbClr val="FFFF99"/>
        </a:folHlink>
      </a:clrScheme>
      <a:clrMap bg1="dk2" tx1="lt1" bg2="dk1" tx2="lt2" accent1="accent1" accent2="accent2" accent3="accent3" accent4="accent4" accent5="accent5" accent6="accent6" hlink="hlink" folHlink="folHlink"/>
    </a:extraClrScheme>
    <a:extraClrScheme>
      <a:clrScheme name="Beam 8">
        <a:dk1>
          <a:srgbClr val="881700"/>
        </a:dk1>
        <a:lt1>
          <a:srgbClr val="FAF9E6"/>
        </a:lt1>
        <a:dk2>
          <a:srgbClr val="990000"/>
        </a:dk2>
        <a:lt2>
          <a:srgbClr val="EADC78"/>
        </a:lt2>
        <a:accent1>
          <a:srgbClr val="FF6600"/>
        </a:accent1>
        <a:accent2>
          <a:srgbClr val="B86D52"/>
        </a:accent2>
        <a:accent3>
          <a:srgbClr val="CAAAAA"/>
        </a:accent3>
        <a:accent4>
          <a:srgbClr val="D6D5C4"/>
        </a:accent4>
        <a:accent5>
          <a:srgbClr val="FFB8AA"/>
        </a:accent5>
        <a:accent6>
          <a:srgbClr val="A66249"/>
        </a:accent6>
        <a:hlink>
          <a:srgbClr val="D78D15"/>
        </a:hlink>
        <a:folHlink>
          <a:srgbClr val="C6B37E"/>
        </a:folHlink>
      </a:clrScheme>
      <a:clrMap bg1="dk2" tx1="lt1" bg2="dk1" tx2="lt2" accent1="accent1" accent2="accent2" accent3="accent3" accent4="accent4" accent5="accent5" accent6="accent6" hlink="hlink" folHlink="folHlink"/>
    </a:extraClrScheme>
    <a:extraClrScheme>
      <a:clrScheme name="Beam 9">
        <a:dk1>
          <a:srgbClr val="000000"/>
        </a:dk1>
        <a:lt1>
          <a:srgbClr val="FFFFFF"/>
        </a:lt1>
        <a:dk2>
          <a:srgbClr val="000000"/>
        </a:dk2>
        <a:lt2>
          <a:srgbClr val="DDDDDD"/>
        </a:lt2>
        <a:accent1>
          <a:srgbClr val="E6F5F6"/>
        </a:accent1>
        <a:accent2>
          <a:srgbClr val="A5E1A8"/>
        </a:accent2>
        <a:accent3>
          <a:srgbClr val="FFFFFF"/>
        </a:accent3>
        <a:accent4>
          <a:srgbClr val="000000"/>
        </a:accent4>
        <a:accent5>
          <a:srgbClr val="F0F9FA"/>
        </a:accent5>
        <a:accent6>
          <a:srgbClr val="95CC98"/>
        </a:accent6>
        <a:hlink>
          <a:srgbClr val="5B00B6"/>
        </a:hlink>
        <a:folHlink>
          <a:srgbClr val="34988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Beam</Template>
  <TotalTime>2015</TotalTime>
  <Words>1116</Words>
  <Application>Microsoft Office PowerPoint</Application>
  <PresentationFormat>全屏显示(4:3)</PresentationFormat>
  <Paragraphs>125</Paragraphs>
  <Slides>28</Slides>
  <Notes>20</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1</vt:i4>
      </vt:variant>
      <vt:variant>
        <vt:lpstr>幻灯片标题</vt:lpstr>
      </vt:variant>
      <vt:variant>
        <vt:i4>28</vt:i4>
      </vt:variant>
    </vt:vector>
  </HeadingPairs>
  <TitlesOfParts>
    <vt:vector size="39" baseType="lpstr">
      <vt:lpstr>宋体</vt:lpstr>
      <vt:lpstr>Arial</vt:lpstr>
      <vt:lpstr>Cambria Math</vt:lpstr>
      <vt:lpstr>Comic Sans MS</vt:lpstr>
      <vt:lpstr>Symbol</vt:lpstr>
      <vt:lpstr>Times New Roman</vt:lpstr>
      <vt:lpstr>verdana</vt:lpstr>
      <vt:lpstr>Wingdings</vt:lpstr>
      <vt:lpstr>Beam</vt:lpstr>
      <vt:lpstr>1_Beam</vt:lpstr>
      <vt:lpstr>Equation</vt:lpstr>
      <vt:lpstr>Chapter 5.  Probabilistic Analysis and Randomized Algorithms</vt:lpstr>
      <vt:lpstr>Outline</vt:lpstr>
      <vt:lpstr>The hiring problem</vt:lpstr>
      <vt:lpstr>PowerPoint 演示文稿</vt:lpstr>
      <vt:lpstr>PowerPoint 演示文稿</vt:lpstr>
      <vt:lpstr>Probabilistic Analysis(1)</vt:lpstr>
      <vt:lpstr>Probabilistic Analysis(2)</vt:lpstr>
      <vt:lpstr>Indicator Random Variables(1)</vt:lpstr>
      <vt:lpstr>Indicator Random Variables(2)</vt:lpstr>
      <vt:lpstr>Indicator Random Variables(3)</vt:lpstr>
      <vt:lpstr>Indicator Random Variables(2)</vt:lpstr>
      <vt:lpstr>Analysis of the hiring problem using indicator random variable</vt:lpstr>
      <vt:lpstr>Use Indicator Random Variables to compute EX</vt:lpstr>
      <vt:lpstr>PowerPoint 演示文稿</vt:lpstr>
      <vt:lpstr>Expected value of hiring times</vt:lpstr>
      <vt:lpstr>Hiring Problem</vt:lpstr>
      <vt:lpstr>Random Algorithms vs. Probabilistic Analysis (1)</vt:lpstr>
      <vt:lpstr>Random Algorithms vs. Probabilistic Analysis (2)</vt:lpstr>
      <vt:lpstr>Randomized Algorithms</vt:lpstr>
      <vt:lpstr>Randomized Algorithm for Hiring Problem</vt:lpstr>
      <vt:lpstr>Lemma 5.3</vt:lpstr>
      <vt:lpstr>Randomly Permuting arrays</vt:lpstr>
      <vt:lpstr>Permute-By-Sorting</vt:lpstr>
      <vt:lpstr>Uniform Random Permutation(1)</vt:lpstr>
      <vt:lpstr>Uniform Random Permutation(2)</vt:lpstr>
      <vt:lpstr>Randomize in Place</vt:lpstr>
      <vt:lpstr>Proof of Lemma 5.5</vt:lpstr>
      <vt:lpstr>PowerPoint 演示文稿</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Algorithms Second Edition by</dc:title>
  <dc:creator>Phil Meek</dc:creator>
  <cp:lastModifiedBy>admin</cp:lastModifiedBy>
  <cp:revision>154</cp:revision>
  <dcterms:created xsi:type="dcterms:W3CDTF">2002-02-16T17:54:02Z</dcterms:created>
  <dcterms:modified xsi:type="dcterms:W3CDTF">2021-03-17T02:58:35Z</dcterms:modified>
</cp:coreProperties>
</file>