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95" r:id="rId2"/>
    <p:sldId id="311" r:id="rId3"/>
    <p:sldId id="312" r:id="rId4"/>
    <p:sldId id="313" r:id="rId5"/>
    <p:sldId id="314" r:id="rId6"/>
    <p:sldId id="315" r:id="rId7"/>
    <p:sldId id="287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34" r:id="rId18"/>
    <p:sldId id="325" r:id="rId19"/>
    <p:sldId id="326" r:id="rId20"/>
    <p:sldId id="327" r:id="rId21"/>
    <p:sldId id="328" r:id="rId22"/>
    <p:sldId id="329" r:id="rId23"/>
    <p:sldId id="331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739CA-803E-4CEB-8FDD-C30C5D85D5E4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A548B-7A90-4D97-A0C5-E5FBF40A88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1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BD37B02-483D-4F72-9723-B60764FB12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385450-0DA6-42D5-95F6-0A6D37A5A46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E41E8E8-7E87-4C76-95FD-3B2F59E8E3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509BA33-F310-4CFD-9440-70D07A588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8359399-74A1-47E0-BA2E-AEE0D20ED8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82DBEA-0EB0-49A4-B8E6-4BAD281A881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D982AC7-C5EA-42F3-94E1-7EB5DB96B7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132B4C5-AF8E-4675-8379-86D85FE19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57F0EE9-98F0-46C2-B33A-843BDE1C9D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816712-85FC-4BA2-9C60-AA2421C6ED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EB83D0D-67F2-487A-B814-C33A8E702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6AE361D-A029-4B78-A89F-1250A3B28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F864EE51-7455-4243-B605-5B679531D7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00502C-72A1-462D-A68B-ACFC3BF3E4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0098086-D57D-4BAB-B64B-9EFCD5C8F3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D84CF5F-8C99-404A-ACD7-DFDB30ABB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E870D3F-51C3-43BB-BE1C-9FDBC1DA1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1F9777-4698-4CC2-B1FA-37293DAD35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FE70572-F52A-4857-88B9-C0A986FD2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D16CB1B-1C40-49F2-AF35-82A1E8B49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49D7CB6-5542-49D9-99F0-1EF06D314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28BDED-0B62-4015-B238-937C77F6F1A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C950ECC-FD13-4A7F-9104-14E8D12D8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D712DB7-A584-472A-9A83-5A5478635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CDE5E87-F2D0-43CF-90D2-2C03FBE04D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1164BA-8C60-4F49-9C3F-CEA7AF16D0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E931814-FA92-4478-920B-B6367B4717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0847ADE-2FC9-432E-8A1A-988AF7269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08ED7BA9-1DC5-466C-BE0F-8B0715884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9714EB-C2E9-4227-BCB9-B3A175C9580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EC6EC56-9596-49CF-B063-B1BCAB0EF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B899AD4-CD27-4BD2-9F0A-69E5C29E5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6618FAA-8E0F-43B1-A8CC-AF9AE66D6E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263DFC-4292-47DC-B27E-53B696D789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39A33B6-7C73-4151-8343-4F4F73EB3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822F1F7-7F74-4F27-88D7-8D69340B4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32DDD1E-058D-4E1B-B59A-63BFFCD5D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A70ED9-0FC0-49D0-BE6A-EC5D4D46B4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2291C1C-3790-4B02-9DF2-F7F45FAB8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5A17222-2C1D-48DF-B615-3C4EBB7DE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879AA80E-D926-4ECE-B4CE-635AE5EDA0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69D1D7-0EE4-44DE-83E1-8A7A33F5768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3342FEB-043F-41DA-A047-E7D4AEFD4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CAB91EE-4BE5-47A6-AC8A-6BF2A7F19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26A6154-374B-4190-B903-0D7728292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37953-159C-4503-B57A-994FA06708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AB7B444-4765-477D-9FD3-7D123C28C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662AB79-11E6-4A4A-AC47-3BE39DBCF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865A32F0-772C-4581-B668-05817EA54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42793-C0AC-4AC5-B90C-6CE994B4410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EB2C940-CB2E-46DD-BA90-CF4AA00A7B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906CD7F-693D-4BCC-BFCD-378D4735B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B5A1082E-C866-4268-B7EF-A95E3029D8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FC7868-C688-4058-B319-C15E69DC2FD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47C0093-D911-4C3E-9053-E07A0075E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B97A96CC-C2C2-452B-B1A3-FEEDA106E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9878F29-A770-4F1A-B4A5-E87B2B5E1E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751AEB-6C5D-4D4A-ADA7-6748C1C1C76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B59BE64E-1F53-497D-A090-BE9891B589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F5DDD2FE-2D5F-4CEC-B325-B636EDD37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B9E6511-D658-4BAD-A1C4-6673C06C1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4E27AB-E5D3-46D7-945D-A4EBBACD5C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65384BB-1DBF-4F33-9999-73EE99948F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6969DCA-39DC-4E2B-94C9-B04E1B52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C8B1C67A-BC79-4FC7-B135-FB97B588FB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51BE70-8E15-4AFF-ACDB-B280AF39EA6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80544BB-E8B4-4A1A-A84C-8505E504F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B3249B8-1C54-4E57-946E-9C7599D1D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9F8A62A-BECE-4ACC-9EE9-74D20C876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BC7049-F9F0-47C3-91F3-DF5049BCA6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31E5C17D-77CC-44A2-9B5A-3831453698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C89B461-EA3B-4F30-9C05-89B4AD8C5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C674876-F6E5-4103-BE23-BD814EFD61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0A4B48-CEF1-49F6-A2E4-8222C642148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C0BF3BD-EA07-479D-AD16-7005BFC3C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D17AEB1-DE6F-49CB-B718-3554E26F9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D285D42-F67E-4A4D-8281-EB519D1A9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1AE8FE-FD2F-421D-A72A-970D1BE26AE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FCE8F86A-C1FC-425D-AF71-B753FC767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A96AC1D-F90F-4652-9EB6-87240AE1F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367ECE7-8C65-4751-BE44-B673132E2C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0DEC1-845B-4FCC-96BA-4CA298622FA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729B4C5-6F02-4742-A1E6-0623EE0E9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545BDCE-9998-4E20-A438-197FC889C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0938A78-F04C-4B98-ADE2-12E8C4B3F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4FF065-FB34-43DE-B206-FCF9FF00B87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F34638F-ABA7-4AB7-A7FF-C183043D2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01C9C6C-BD5A-4D39-BD6B-FA52E8F2F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065ED5B-7570-4F29-8296-CA02528693D9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764A6AD-AB68-4801-B5C1-153CCB36E4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FEAB30A-FC48-4045-96A4-81D329309D6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73745AD-C714-4F93-8EEE-ABDB36143C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291D39A-19CD-4AA5-A613-E47568CD20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801300F-E7DA-4733-B52E-C0A5770FC4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37C364C-CFC1-4B58-8E42-E228270C471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C5E10B6A-ABCC-4BBC-95E0-236F2B69CB7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80CEDD4-E200-44B0-B5AF-51F5D157D7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64EABA2-893A-44B8-AAB8-FB0B9A6EBF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61CBFD3-620F-4B93-9645-6C9C5E24CBF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948DC1C-547C-4C3F-8665-146BFF9FB3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B4C3796-EAC5-40F0-8B35-FA8BB620A4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AC9F816-CF15-40F0-8F9C-F23B819D0B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9EECE05B-7191-4C77-9746-8E101358AF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54D66062-2DC6-4331-AB96-8106611BD4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672F094-12CD-4311-9ADA-9CFE4A41A1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3CC0C25-CFE1-44EC-9BE9-AA41E25647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C113307-A8D6-402E-BFE8-6E78D0BF97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D176519E-B5F8-4EA3-9AA6-97FD42A0070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4DFDE6B-7A9C-4AE5-9A41-8402AC849E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DF7D19FE-CC79-4615-A483-DD1C86EED0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973E5CCC-7C3C-454D-A2C7-A8983FE21F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B9CE027-4C59-4EA5-9012-36214FDFD7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1ADCD1C-0022-43DD-A436-191F742E9C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BAC6739-9635-49CE-88B4-5D228F51C6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466F9F1-26EF-48D8-9E31-CB5F704AF9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AF47B86-E00F-4786-B65F-CB15CAFC96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C64375F-D4AE-4D68-A99C-92A9E5ED33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F3047A7D-ACD9-466B-A0EE-0917ADD95A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D8489D9-351B-452C-A291-13C8D577FF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3087E1D3-77DE-4BD7-8175-0B1DD611C0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B251449-EB98-4AD9-A17D-1B25E6B1AB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A47E336C-B443-4F6A-B07F-63700A8ECB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731BC3-6994-40D9-BDAD-A866F3EEB7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14462FA-93D5-4BFC-BCC7-6B0675B53A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BE6D7CB3-63C4-45B7-9603-9506DBA6877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8544BFD5-D083-452C-9886-C14A10BA71A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28587405-6428-4424-BF2B-60CCC68683D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FEFFCBE5-D6BC-4F2D-88EE-418B1ADCB4E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</p:grpSp>
      </p:grpSp>
      <p:sp>
        <p:nvSpPr>
          <p:cNvPr id="7581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581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5F38C4CF-85A4-4347-919F-48FBE35BC27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E55236AA-E272-4122-A5F6-D83325D2EF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D6C5A346-8C4C-49B8-9EA5-FADDA7ED4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40381F-0C6A-4E12-B573-C97129B72C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7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A8C417D5-00DD-4DB0-B272-2BB4FEEFF8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2FF23391-10E7-4988-8122-421EBEE13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317D6C5-2628-4C51-BCB6-A545B2D26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FEDA4-F3C9-46FE-AE52-E059787F3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2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AA90E2A-9B57-47C0-9E73-B2A2683FC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BB3FD707-E29D-471D-B714-5C02CFFC8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F310A46-C1DE-4E09-985A-CAD702F53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88592-DA11-42EC-B31A-4E104F0F73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668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A7310F0-5634-49EB-A96F-09507E9B1B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42A8013B-360F-4CEE-9E09-7C027FFE1D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BBF9066E-2D0B-4155-B2D5-2EE195D99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8F439-1021-444B-ADDF-66F878521B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99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3CA0E0A-2F42-4307-855F-77820BE9B0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C5567AE7-37A5-4A0F-AAEC-1AEC38D1EE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118335AA-7506-4895-A066-73F8825205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BCA9F-6983-4943-BAAD-951591B1C8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19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729A009C-9A70-4047-A9A3-71A495C64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E149331-5997-4BBD-9D1B-953D0FF5C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BBFDCBEC-D900-4E69-99C8-AB921D4E3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8453C-D919-4903-9D15-54E076A4EF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82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D4EF0F0-9166-4152-85E2-8BF8D2C425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221A00C1-260F-4613-9C8B-95DA28B7D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25F15042-DAFE-4594-B9AA-2A8C7B36CE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2C951-B56A-4342-BE4B-351F27C806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90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90B01680-37A7-4C75-9DBA-CD4522101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A2C8676E-0550-487B-8B1E-45F7A2B52F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74D9768B-68F8-422E-83C2-F54FC466D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CED0A-8F76-4134-AE55-D86D7D3941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17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4160E487-18E8-4F23-9A3C-F46BEDF9E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EA609216-B4D0-44D4-A8AC-A9952964E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CD315630-F8F9-4F1C-8149-9B5957488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C5A7-9B1D-4CCE-BBD0-71356F718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99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91EB3D75-B2FD-44CE-9D0E-231CE55C04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0E7880B2-F13B-4AF7-8CDC-31F81F71B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5124FE63-D828-4704-8834-5BBDDF4C50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414BE-23F3-4391-8238-069B1527A9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43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179ED0E-4FCA-467E-A72D-C1464C9B93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97A048FE-8BE8-430C-9993-53323CD9F8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69D8D6C0-3C46-4EF9-9458-3CE7A071C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1F57-6031-4C45-8897-D1E6B188B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91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92D0E615-A37B-4C8F-BF78-010BCB2E1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8FDF2DFB-CD43-46BC-BC4C-53FC64D045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CFE60BC-92DC-428D-AD58-F6E0EC36C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D70DB-EAFC-42F7-9B48-9FE329C31E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54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2A24705-0242-45EC-9D16-E076F9CB6F16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74755" name="Freeform 3">
              <a:extLst>
                <a:ext uri="{FF2B5EF4-FFF2-40B4-BE49-F238E27FC236}">
                  <a16:creationId xmlns:a16="http://schemas.microsoft.com/office/drawing/2014/main" id="{0AEA225E-792D-465E-851E-4EC6D5C840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56" name="Freeform 4">
              <a:extLst>
                <a:ext uri="{FF2B5EF4-FFF2-40B4-BE49-F238E27FC236}">
                  <a16:creationId xmlns:a16="http://schemas.microsoft.com/office/drawing/2014/main" id="{B4115E8F-07ED-411C-8ED2-1AE92DBDE9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57" name="Freeform 5">
              <a:extLst>
                <a:ext uri="{FF2B5EF4-FFF2-40B4-BE49-F238E27FC236}">
                  <a16:creationId xmlns:a16="http://schemas.microsoft.com/office/drawing/2014/main" id="{77AEEE1A-E82D-4885-9F74-71D4FA7725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1DECF74A-9426-428C-894E-7A62275F9B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59" name="Freeform 7">
              <a:extLst>
                <a:ext uri="{FF2B5EF4-FFF2-40B4-BE49-F238E27FC236}">
                  <a16:creationId xmlns:a16="http://schemas.microsoft.com/office/drawing/2014/main" id="{7AC13448-E7C6-44DC-BE74-5AD11260D3C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198E441F-1CFB-457A-8479-16B34B6B83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F1CD68F0-DFEC-4E5D-884B-E128D67743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62" name="Freeform 10">
              <a:extLst>
                <a:ext uri="{FF2B5EF4-FFF2-40B4-BE49-F238E27FC236}">
                  <a16:creationId xmlns:a16="http://schemas.microsoft.com/office/drawing/2014/main" id="{E0C5F6A5-19AA-44F8-B59B-AAA2C2D55F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6B9CC811-C7AD-4DF3-890F-B4166692AB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64" name="Freeform 12">
              <a:extLst>
                <a:ext uri="{FF2B5EF4-FFF2-40B4-BE49-F238E27FC236}">
                  <a16:creationId xmlns:a16="http://schemas.microsoft.com/office/drawing/2014/main" id="{FF6E9E8B-6C73-484C-9980-5486CBF308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6E7A5894-5100-46CC-AE61-8C3D9425E8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66" name="Freeform 14">
              <a:extLst>
                <a:ext uri="{FF2B5EF4-FFF2-40B4-BE49-F238E27FC236}">
                  <a16:creationId xmlns:a16="http://schemas.microsoft.com/office/drawing/2014/main" id="{A59BC899-73E2-42CE-AD15-8C4C09AF3D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E94195B3-97BC-45BC-A755-6127D33203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68" name="Freeform 16">
              <a:extLst>
                <a:ext uri="{FF2B5EF4-FFF2-40B4-BE49-F238E27FC236}">
                  <a16:creationId xmlns:a16="http://schemas.microsoft.com/office/drawing/2014/main" id="{792D5D79-FCBE-4FE6-9D06-92316EDCAF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69" name="Freeform 17">
              <a:extLst>
                <a:ext uri="{FF2B5EF4-FFF2-40B4-BE49-F238E27FC236}">
                  <a16:creationId xmlns:a16="http://schemas.microsoft.com/office/drawing/2014/main" id="{63D9A39D-DA25-4C72-A2C8-3F555836D9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70" name="Freeform 18">
              <a:extLst>
                <a:ext uri="{FF2B5EF4-FFF2-40B4-BE49-F238E27FC236}">
                  <a16:creationId xmlns:a16="http://schemas.microsoft.com/office/drawing/2014/main" id="{FADC7975-D976-4FAC-90EE-D3A70418F2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86CD7AE5-EEFE-4EEE-B810-047AB9FC9C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72" name="Freeform 20">
              <a:extLst>
                <a:ext uri="{FF2B5EF4-FFF2-40B4-BE49-F238E27FC236}">
                  <a16:creationId xmlns:a16="http://schemas.microsoft.com/office/drawing/2014/main" id="{506BBF8F-B947-4288-A849-34582FAD7E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DEDF6D7E-42F0-4C36-9C49-862D676E98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74" name="Freeform 22">
              <a:extLst>
                <a:ext uri="{FF2B5EF4-FFF2-40B4-BE49-F238E27FC236}">
                  <a16:creationId xmlns:a16="http://schemas.microsoft.com/office/drawing/2014/main" id="{2D52B8CC-982F-45F3-85C4-D346D3FD41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75" name="Freeform 23">
              <a:extLst>
                <a:ext uri="{FF2B5EF4-FFF2-40B4-BE49-F238E27FC236}">
                  <a16:creationId xmlns:a16="http://schemas.microsoft.com/office/drawing/2014/main" id="{BE3C99D1-D616-4873-BB4A-B6C3C9272B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76" name="Freeform 24">
              <a:extLst>
                <a:ext uri="{FF2B5EF4-FFF2-40B4-BE49-F238E27FC236}">
                  <a16:creationId xmlns:a16="http://schemas.microsoft.com/office/drawing/2014/main" id="{D0D42349-C58C-482B-97D2-EE5CA529232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E5278E10-10BB-486E-845D-25A43570C8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78" name="Freeform 26">
              <a:extLst>
                <a:ext uri="{FF2B5EF4-FFF2-40B4-BE49-F238E27FC236}">
                  <a16:creationId xmlns:a16="http://schemas.microsoft.com/office/drawing/2014/main" id="{BF6696AB-AFAE-4000-8726-2F8F5F29E4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79" name="Freeform 27">
              <a:extLst>
                <a:ext uri="{FF2B5EF4-FFF2-40B4-BE49-F238E27FC236}">
                  <a16:creationId xmlns:a16="http://schemas.microsoft.com/office/drawing/2014/main" id="{275DEF18-69A0-427F-ACD8-A024ED0486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3D150D8B-7527-460B-924B-13D236C7B6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81" name="Freeform 29">
              <a:extLst>
                <a:ext uri="{FF2B5EF4-FFF2-40B4-BE49-F238E27FC236}">
                  <a16:creationId xmlns:a16="http://schemas.microsoft.com/office/drawing/2014/main" id="{4D6E278D-D55F-4148-9B8E-DC9942732F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23185ACA-E352-425D-895C-9D323AAEED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74783" name="Freeform 31">
              <a:extLst>
                <a:ext uri="{FF2B5EF4-FFF2-40B4-BE49-F238E27FC236}">
                  <a16:creationId xmlns:a16="http://schemas.microsoft.com/office/drawing/2014/main" id="{41FC74FA-ACC5-480B-9720-01E68A53BC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84" name="Freeform 32">
              <a:extLst>
                <a:ext uri="{FF2B5EF4-FFF2-40B4-BE49-F238E27FC236}">
                  <a16:creationId xmlns:a16="http://schemas.microsoft.com/office/drawing/2014/main" id="{A57C57AF-F983-401D-9370-61AD17F528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85" name="Freeform 33">
              <a:extLst>
                <a:ext uri="{FF2B5EF4-FFF2-40B4-BE49-F238E27FC236}">
                  <a16:creationId xmlns:a16="http://schemas.microsoft.com/office/drawing/2014/main" id="{D8D3769C-AC0A-4FFA-ACD6-65010F7C45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86" name="Freeform 34">
              <a:extLst>
                <a:ext uri="{FF2B5EF4-FFF2-40B4-BE49-F238E27FC236}">
                  <a16:creationId xmlns:a16="http://schemas.microsoft.com/office/drawing/2014/main" id="{961BBB7F-03C0-48EE-850D-A53C5314B1D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87" name="Freeform 35">
              <a:extLst>
                <a:ext uri="{FF2B5EF4-FFF2-40B4-BE49-F238E27FC236}">
                  <a16:creationId xmlns:a16="http://schemas.microsoft.com/office/drawing/2014/main" id="{FD671965-80E3-4E5F-9EB3-1CFC0797CF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88" name="Freeform 36">
              <a:extLst>
                <a:ext uri="{FF2B5EF4-FFF2-40B4-BE49-F238E27FC236}">
                  <a16:creationId xmlns:a16="http://schemas.microsoft.com/office/drawing/2014/main" id="{8B27A9A9-C460-4BF4-AB8F-5A65D6794E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89" name="Freeform 37">
              <a:extLst>
                <a:ext uri="{FF2B5EF4-FFF2-40B4-BE49-F238E27FC236}">
                  <a16:creationId xmlns:a16="http://schemas.microsoft.com/office/drawing/2014/main" id="{AE916AAE-4251-477C-A310-EE6F3E6E07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4790" name="Freeform 38">
              <a:extLst>
                <a:ext uri="{FF2B5EF4-FFF2-40B4-BE49-F238E27FC236}">
                  <a16:creationId xmlns:a16="http://schemas.microsoft.com/office/drawing/2014/main" id="{3AD3405E-5DC5-4643-A8B9-75A82E1BBD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CCAC3953-E735-4A8C-BEEC-ED73C561BE5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4792" name="Freeform 40">
                <a:extLst>
                  <a:ext uri="{FF2B5EF4-FFF2-40B4-BE49-F238E27FC236}">
                    <a16:creationId xmlns:a16="http://schemas.microsoft.com/office/drawing/2014/main" id="{D8015A77-98E3-4A3E-9500-836F9ABFDC9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  <p:sp>
            <p:nvSpPr>
              <p:cNvPr id="74793" name="Freeform 41">
                <a:extLst>
                  <a:ext uri="{FF2B5EF4-FFF2-40B4-BE49-F238E27FC236}">
                    <a16:creationId xmlns:a16="http://schemas.microsoft.com/office/drawing/2014/main" id="{15ECD1F7-8FF7-47A4-85E6-BA636C3BB3E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</p:grpSp>
      </p:grpSp>
      <p:sp>
        <p:nvSpPr>
          <p:cNvPr id="74794" name="Rectangle 42">
            <a:extLst>
              <a:ext uri="{FF2B5EF4-FFF2-40B4-BE49-F238E27FC236}">
                <a16:creationId xmlns:a16="http://schemas.microsoft.com/office/drawing/2014/main" id="{9EB08701-D911-4079-9449-EEFB8B3A7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4795" name="Rectangle 43">
            <a:extLst>
              <a:ext uri="{FF2B5EF4-FFF2-40B4-BE49-F238E27FC236}">
                <a16:creationId xmlns:a16="http://schemas.microsoft.com/office/drawing/2014/main" id="{25922254-07D3-4055-817E-6234797B8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4796" name="Rectangle 44">
            <a:extLst>
              <a:ext uri="{FF2B5EF4-FFF2-40B4-BE49-F238E27FC236}">
                <a16:creationId xmlns:a16="http://schemas.microsoft.com/office/drawing/2014/main" id="{C68C5B7E-1E0E-459E-8F23-B61A547C0C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97" name="Rectangle 45">
            <a:extLst>
              <a:ext uri="{FF2B5EF4-FFF2-40B4-BE49-F238E27FC236}">
                <a16:creationId xmlns:a16="http://schemas.microsoft.com/office/drawing/2014/main" id="{4ADFB691-5234-4642-81C7-51FC7BDBDC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98" name="Rectangle 46">
            <a:extLst>
              <a:ext uri="{FF2B5EF4-FFF2-40B4-BE49-F238E27FC236}">
                <a16:creationId xmlns:a16="http://schemas.microsoft.com/office/drawing/2014/main" id="{B618E6A9-DB77-4B91-B8C1-C603172C47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88BA286C-82E9-4A22-A211-AACCEDE0B8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71287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D6501F2-8187-46A7-88AE-76C9B1407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Application: Dynamic Table</a:t>
            </a:r>
          </a:p>
        </p:txBody>
      </p:sp>
      <p:pic>
        <p:nvPicPr>
          <p:cNvPr id="45059" name="Picture 4">
            <a:extLst>
              <a:ext uri="{FF2B5EF4-FFF2-40B4-BE49-F238E27FC236}">
                <a16:creationId xmlns:a16="http://schemas.microsoft.com/office/drawing/2014/main" id="{B4A96C0D-8601-404F-8108-F512177B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95438"/>
            <a:ext cx="8686800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A5DC621-B738-436D-B4B5-9185A9AAF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Continue…</a:t>
            </a:r>
          </a:p>
        </p:txBody>
      </p:sp>
      <p:pic>
        <p:nvPicPr>
          <p:cNvPr id="63491" name="Picture 4">
            <a:extLst>
              <a:ext uri="{FF2B5EF4-FFF2-40B4-BE49-F238E27FC236}">
                <a16:creationId xmlns:a16="http://schemas.microsoft.com/office/drawing/2014/main" id="{51E3A37C-2736-438E-B63A-C8E81A06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47814"/>
            <a:ext cx="9067800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Line 15">
            <a:extLst>
              <a:ext uri="{FF2B5EF4-FFF2-40B4-BE49-F238E27FC236}">
                <a16:creationId xmlns:a16="http://schemas.microsoft.com/office/drawing/2014/main" id="{0C984B64-EA56-408B-BBAD-40350023CF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1981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493" name="椭圆 5">
            <a:extLst>
              <a:ext uri="{FF2B5EF4-FFF2-40B4-BE49-F238E27FC236}">
                <a16:creationId xmlns:a16="http://schemas.microsoft.com/office/drawing/2014/main" id="{C618A6C6-2A3F-4269-97FA-8F66C342B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10200"/>
            <a:ext cx="4572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BB4FA47C-2AAA-4B0A-B561-DCB4EF95E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>
                <a:latin typeface="Comic Sans MS" pitchFamily="66" charset="0"/>
                <a:ea typeface="宋体" pitchFamily="2" charset="-122"/>
              </a:rPr>
              <a:t>Effect of a sequence of Table-Insert</a:t>
            </a:r>
          </a:p>
        </p:txBody>
      </p:sp>
      <p:pic>
        <p:nvPicPr>
          <p:cNvPr id="65539" name="Picture 4">
            <a:extLst>
              <a:ext uri="{FF2B5EF4-FFF2-40B4-BE49-F238E27FC236}">
                <a16:creationId xmlns:a16="http://schemas.microsoft.com/office/drawing/2014/main" id="{D3D264DD-9B8B-4AD1-A20A-B286262C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1"/>
            <a:ext cx="78486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Line 8">
            <a:extLst>
              <a:ext uri="{FF2B5EF4-FFF2-40B4-BE49-F238E27FC236}">
                <a16:creationId xmlns:a16="http://schemas.microsoft.com/office/drawing/2014/main" id="{8C2DE8C9-2887-4D9C-90FB-1DDBC92D7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867400"/>
            <a:ext cx="6248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矩形 6">
            <a:extLst>
              <a:ext uri="{FF2B5EF4-FFF2-40B4-BE49-F238E27FC236}">
                <a16:creationId xmlns:a16="http://schemas.microsoft.com/office/drawing/2014/main" id="{07B422F6-16B2-40F8-970E-0CCAA9E3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715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5542" name="矩形 7">
            <a:extLst>
              <a:ext uri="{FF2B5EF4-FFF2-40B4-BE49-F238E27FC236}">
                <a16:creationId xmlns:a16="http://schemas.microsoft.com/office/drawing/2014/main" id="{C80351EE-91DA-40BF-B9DF-7452ECCA9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715000"/>
            <a:ext cx="4572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endParaRPr lang="zh-CN" altLang="en-US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225DAB0F-4168-4C23-92D5-11F57A527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>
                <a:latin typeface="Comic Sans MS" pitchFamily="66" charset="0"/>
                <a:ea typeface="宋体" pitchFamily="2" charset="-122"/>
              </a:rPr>
              <a:t>Table Expansion and Contraction</a:t>
            </a:r>
          </a:p>
        </p:txBody>
      </p:sp>
      <p:pic>
        <p:nvPicPr>
          <p:cNvPr id="67587" name="Picture 4">
            <a:extLst>
              <a:ext uri="{FF2B5EF4-FFF2-40B4-BE49-F238E27FC236}">
                <a16:creationId xmlns:a16="http://schemas.microsoft.com/office/drawing/2014/main" id="{95CFD72A-C719-4C37-9515-A542BCB3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9067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C1C039FA-E9E0-4E2F-94AB-9356240E2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Obvious Strategy</a:t>
            </a:r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00DB0C4B-D1B5-49A0-8B28-B0E8D49F2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AutoShape 13">
            <a:extLst>
              <a:ext uri="{FF2B5EF4-FFF2-40B4-BE49-F238E27FC236}">
                <a16:creationId xmlns:a16="http://schemas.microsoft.com/office/drawing/2014/main" id="{82161712-DF8B-4AB7-90E6-9CC287013E69}"/>
              </a:ext>
            </a:extLst>
          </p:cNvPr>
          <p:cNvSpPr>
            <a:spLocks/>
          </p:cNvSpPr>
          <p:nvPr/>
        </p:nvSpPr>
        <p:spPr bwMode="auto">
          <a:xfrm flipH="1">
            <a:off x="4953000" y="3886200"/>
            <a:ext cx="457200" cy="1371600"/>
          </a:xfrm>
          <a:prstGeom prst="leftBrace">
            <a:avLst>
              <a:gd name="adj1" fmla="val 33333"/>
              <a:gd name="adj2" fmla="val 48972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9">
            <a:extLst>
              <a:ext uri="{FF2B5EF4-FFF2-40B4-BE49-F238E27FC236}">
                <a16:creationId xmlns:a16="http://schemas.microsoft.com/office/drawing/2014/main" id="{44C0703E-E923-4A9F-BA2B-2C55518764E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343400"/>
            <a:ext cx="4953000" cy="533400"/>
            <a:chOff x="3962400" y="4343400"/>
            <a:chExt cx="4953000" cy="533400"/>
          </a:xfrm>
        </p:grpSpPr>
        <p:sp>
          <p:nvSpPr>
            <p:cNvPr id="69638" name="右箭头 7">
              <a:extLst>
                <a:ext uri="{FF2B5EF4-FFF2-40B4-BE49-F238E27FC236}">
                  <a16:creationId xmlns:a16="http://schemas.microsoft.com/office/drawing/2014/main" id="{A5C13348-AE09-4C58-AE01-F61D7838A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4343400"/>
              <a:ext cx="762000" cy="457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zh-CN" altLang="en-US" sz="180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9639" name="TextBox 8">
              <a:extLst>
                <a:ext uri="{FF2B5EF4-FFF2-40B4-BE49-F238E27FC236}">
                  <a16:creationId xmlns:a16="http://schemas.microsoft.com/office/drawing/2014/main" id="{50C15F4D-3430-415E-B96C-E7BE3368F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4353580"/>
              <a:ext cx="41910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8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O(n</a:t>
              </a:r>
              <a:r>
                <a:rPr lang="en-US" altLang="zh-CN" sz="2800" baseline="300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2</a:t>
              </a:r>
              <a:r>
                <a:rPr lang="en-US" altLang="zh-CN" sz="2800">
                  <a:solidFill>
                    <a:srgbClr val="FF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) for n operations</a:t>
              </a:r>
              <a:endParaRPr lang="zh-CN" altLang="en-US" sz="2800">
                <a:solidFill>
                  <a:srgbClr val="FFFFFF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33F33FA8-DA5F-41B6-8B1A-6024EA879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Simple Solution</a:t>
            </a:r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A37FF7ED-D582-4E8F-BB7D-3D6DC824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11300"/>
            <a:ext cx="8915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4B682420-774C-4AF9-A0BC-06419387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44850"/>
            <a:ext cx="89916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Oval 7">
            <a:extLst>
              <a:ext uri="{FF2B5EF4-FFF2-40B4-BE49-F238E27FC236}">
                <a16:creationId xmlns:a16="http://schemas.microsoft.com/office/drawing/2014/main" id="{DC4E2E40-1AA8-4D06-8F95-A505AD8B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52600"/>
            <a:ext cx="6096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1686" name="Oval 7">
            <a:extLst>
              <a:ext uri="{FF2B5EF4-FFF2-40B4-BE49-F238E27FC236}">
                <a16:creationId xmlns:a16="http://schemas.microsoft.com/office/drawing/2014/main" id="{6CF53C48-6F1C-4CCD-8E41-DF6DB98C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514600"/>
            <a:ext cx="1828800" cy="685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71687" name="Line 15">
            <a:extLst>
              <a:ext uri="{FF2B5EF4-FFF2-40B4-BE49-F238E27FC236}">
                <a16:creationId xmlns:a16="http://schemas.microsoft.com/office/drawing/2014/main" id="{D0BFE348-CAEA-4A18-B83B-395AB4BDE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40386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88" name="Line 15">
            <a:extLst>
              <a:ext uri="{FF2B5EF4-FFF2-40B4-BE49-F238E27FC236}">
                <a16:creationId xmlns:a16="http://schemas.microsoft.com/office/drawing/2014/main" id="{AF1DA794-9700-4228-9A51-15227AC68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2590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4">
            <a:extLst>
              <a:ext uri="{FF2B5EF4-FFF2-40B4-BE49-F238E27FC236}">
                <a16:creationId xmlns:a16="http://schemas.microsoft.com/office/drawing/2014/main" id="{ED1AFEB4-93C5-4FCD-9ADF-8DBDD9A0D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3214"/>
            <a:ext cx="9067800" cy="609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2">
            <a:extLst>
              <a:ext uri="{FF2B5EF4-FFF2-40B4-BE49-F238E27FC236}">
                <a16:creationId xmlns:a16="http://schemas.microsoft.com/office/drawing/2014/main" id="{FCB70565-0751-4CCB-844E-3620B2A22F5C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04801"/>
            <a:ext cx="3962400" cy="461963"/>
            <a:chOff x="5105400" y="376535"/>
            <a:chExt cx="3962400" cy="461665"/>
          </a:xfrm>
        </p:grpSpPr>
        <p:sp>
          <p:nvSpPr>
            <p:cNvPr id="73738" name="Line 15">
              <a:extLst>
                <a:ext uri="{FF2B5EF4-FFF2-40B4-BE49-F238E27FC236}">
                  <a16:creationId xmlns:a16="http://schemas.microsoft.com/office/drawing/2014/main" id="{1A14451B-7D30-42F7-A3E2-346797DB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609600"/>
              <a:ext cx="1143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9" name="TextBox 5">
              <a:extLst>
                <a:ext uri="{FF2B5EF4-FFF2-40B4-BE49-F238E27FC236}">
                  <a16:creationId xmlns:a16="http://schemas.microsoft.com/office/drawing/2014/main" id="{F9947CB8-2572-4287-8C19-E905D2FE3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0" y="376535"/>
              <a:ext cx="2895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400" b="1">
                  <a:solidFill>
                    <a:srgbClr val="FFFFFF"/>
                  </a:solidFill>
                  <a:ea typeface="宋体" panose="02010600030101010101" pitchFamily="2" charset="-122"/>
                </a:rPr>
                <a:t>[</a:t>
              </a:r>
              <a:r>
                <a:rPr lang="en-US" altLang="zh-CN" sz="2400" b="1">
                  <a:solidFill>
                    <a:srgbClr val="FF0000"/>
                  </a:solidFill>
                  <a:ea typeface="宋体" panose="02010600030101010101" pitchFamily="2" charset="-122"/>
                </a:rPr>
                <a:t>(0, size[T]=num ]</a:t>
              </a:r>
              <a:endParaRPr lang="zh-CN" altLang="en-US" sz="2400" b="1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13">
            <a:extLst>
              <a:ext uri="{FF2B5EF4-FFF2-40B4-BE49-F238E27FC236}">
                <a16:creationId xmlns:a16="http://schemas.microsoft.com/office/drawing/2014/main" id="{F6F8F574-B48F-4358-8A13-0061A3D60A0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757238"/>
            <a:ext cx="4114800" cy="461962"/>
            <a:chOff x="5029200" y="685800"/>
            <a:chExt cx="4114800" cy="461665"/>
          </a:xfrm>
        </p:grpSpPr>
        <p:sp>
          <p:nvSpPr>
            <p:cNvPr id="73736" name="Line 15">
              <a:extLst>
                <a:ext uri="{FF2B5EF4-FFF2-40B4-BE49-F238E27FC236}">
                  <a16:creationId xmlns:a16="http://schemas.microsoft.com/office/drawing/2014/main" id="{D66035EF-9117-48F6-BC22-52D4DB968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914400"/>
              <a:ext cx="11430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737" name="TextBox 7">
              <a:extLst>
                <a:ext uri="{FF2B5EF4-FFF2-40B4-BE49-F238E27FC236}">
                  <a16:creationId xmlns:a16="http://schemas.microsoft.com/office/drawing/2014/main" id="{F9EE2BDD-E981-48D9-8C7B-9DF08BAA4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85800"/>
              <a:ext cx="304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400" b="1">
                  <a:solidFill>
                    <a:srgbClr val="FFFFFF"/>
                  </a:solidFill>
                  <a:ea typeface="宋体" panose="02010600030101010101" pitchFamily="2" charset="-122"/>
                </a:rPr>
                <a:t>[</a:t>
              </a:r>
              <a:r>
                <a:rPr lang="en-US" altLang="zh-CN" sz="2400" b="1">
                  <a:solidFill>
                    <a:srgbClr val="FF0000"/>
                  </a:solidFill>
                  <a:ea typeface="宋体" panose="02010600030101010101" pitchFamily="2" charset="-122"/>
                </a:rPr>
                <a:t>(0, size[T]/4=num ]</a:t>
              </a:r>
              <a:endParaRPr lang="zh-CN" altLang="en-US" sz="2400" b="1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3733" name="Line 15">
            <a:extLst>
              <a:ext uri="{FF2B5EF4-FFF2-40B4-BE49-F238E27FC236}">
                <a16:creationId xmlns:a16="http://schemas.microsoft.com/office/drawing/2014/main" id="{2275BD34-4E92-4FCB-947D-AC0DA38F7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048000"/>
            <a:ext cx="2438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4" name="Line 15">
            <a:extLst>
              <a:ext uri="{FF2B5EF4-FFF2-40B4-BE49-F238E27FC236}">
                <a16:creationId xmlns:a16="http://schemas.microsoft.com/office/drawing/2014/main" id="{D2B14AFF-F26B-4582-BDF3-CF8AC06114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724400"/>
            <a:ext cx="3733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5" name="Line 15">
            <a:extLst>
              <a:ext uri="{FF2B5EF4-FFF2-40B4-BE49-F238E27FC236}">
                <a16:creationId xmlns:a16="http://schemas.microsoft.com/office/drawing/2014/main" id="{54F48355-42BF-44BB-9D21-234509CF5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0292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254D2E5-F093-4BFA-A8BB-7BB5644C1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Continue…</a:t>
            </a:r>
          </a:p>
        </p:txBody>
      </p:sp>
      <p:pic>
        <p:nvPicPr>
          <p:cNvPr id="75779" name="Picture 4">
            <a:extLst>
              <a:ext uri="{FF2B5EF4-FFF2-40B4-BE49-F238E27FC236}">
                <a16:creationId xmlns:a16="http://schemas.microsoft.com/office/drawing/2014/main" id="{649D742F-0F4C-4222-9277-ACCDD66A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06564"/>
            <a:ext cx="9067800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5AE54-8004-4D4F-B505-6D832BCC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8991600" cy="13985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>
                <a:latin typeface="Comic Sans MS" pitchFamily="66" charset="0"/>
                <a:ea typeface="宋体" pitchFamily="2" charset="-122"/>
              </a:rPr>
              <a:t>Effect of a sequence of n Table-Insert and Table-Delete</a:t>
            </a:r>
            <a:endParaRPr lang="zh-CN" altLang="en-US" sz="400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77827" name="Picture 2">
            <a:extLst>
              <a:ext uri="{FF2B5EF4-FFF2-40B4-BE49-F238E27FC236}">
                <a16:creationId xmlns:a16="http://schemas.microsoft.com/office/drawing/2014/main" id="{46FE2FEC-3E1C-4486-83E8-C5380175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8991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A47AAAF-42A0-41C6-8382-016A570D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Insert</a:t>
            </a:r>
          </a:p>
        </p:txBody>
      </p:sp>
      <p:pic>
        <p:nvPicPr>
          <p:cNvPr id="78851" name="Picture 4">
            <a:extLst>
              <a:ext uri="{FF2B5EF4-FFF2-40B4-BE49-F238E27FC236}">
                <a16:creationId xmlns:a16="http://schemas.microsoft.com/office/drawing/2014/main" id="{B9183C65-5957-4AE7-9CD4-3AFCB422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1"/>
            <a:ext cx="89154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5">
            <a:extLst>
              <a:ext uri="{FF2B5EF4-FFF2-40B4-BE49-F238E27FC236}">
                <a16:creationId xmlns:a16="http://schemas.microsoft.com/office/drawing/2014/main" id="{4A68F7BB-6D44-433E-BE86-8FF048D60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1"/>
            <a:ext cx="8915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Line 15">
            <a:extLst>
              <a:ext uri="{FF2B5EF4-FFF2-40B4-BE49-F238E27FC236}">
                <a16:creationId xmlns:a16="http://schemas.microsoft.com/office/drawing/2014/main" id="{20EC74A5-0990-477B-906D-AF680BD5C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53340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4" name="Line 15">
            <a:extLst>
              <a:ext uri="{FF2B5EF4-FFF2-40B4-BE49-F238E27FC236}">
                <a16:creationId xmlns:a16="http://schemas.microsoft.com/office/drawing/2014/main" id="{C2CAAB46-6CF9-42DE-9717-66BEE9D80F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276600"/>
            <a:ext cx="3657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8855" name="直接连接符 7">
            <a:extLst>
              <a:ext uri="{FF2B5EF4-FFF2-40B4-BE49-F238E27FC236}">
                <a16:creationId xmlns:a16="http://schemas.microsoft.com/office/drawing/2014/main" id="{147CB9D3-8717-4047-BADF-2BB2EACA0C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581400"/>
            <a:ext cx="228600" cy="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E31D5233-89E7-424E-A966-E903A7646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Insert (2)</a:t>
            </a:r>
          </a:p>
        </p:txBody>
      </p:sp>
      <p:pic>
        <p:nvPicPr>
          <p:cNvPr id="80899" name="Picture 4">
            <a:extLst>
              <a:ext uri="{FF2B5EF4-FFF2-40B4-BE49-F238E27FC236}">
                <a16:creationId xmlns:a16="http://schemas.microsoft.com/office/drawing/2014/main" id="{2AD8D2E0-CC41-4DD1-B3F2-DBF4B64F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24000"/>
            <a:ext cx="91059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Line 15">
            <a:extLst>
              <a:ext uri="{FF2B5EF4-FFF2-40B4-BE49-F238E27FC236}">
                <a16:creationId xmlns:a16="http://schemas.microsoft.com/office/drawing/2014/main" id="{ADE1CE2D-64AC-4C8C-BC73-C57E54D80E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81200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075F7658-F084-438B-8514-B0AB2D4BE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Goal</a:t>
            </a:r>
          </a:p>
        </p:txBody>
      </p:sp>
      <p:pic>
        <p:nvPicPr>
          <p:cNvPr id="47107" name="Picture 4">
            <a:extLst>
              <a:ext uri="{FF2B5EF4-FFF2-40B4-BE49-F238E27FC236}">
                <a16:creationId xmlns:a16="http://schemas.microsoft.com/office/drawing/2014/main" id="{507F8F77-32C8-4E7C-9824-A097A450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9067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F2FB5AA5-7D4B-49A6-AB54-F85317DBF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Delete(1)</a:t>
            </a:r>
          </a:p>
        </p:txBody>
      </p:sp>
      <p:pic>
        <p:nvPicPr>
          <p:cNvPr id="82947" name="Picture 4">
            <a:extLst>
              <a:ext uri="{FF2B5EF4-FFF2-40B4-BE49-F238E27FC236}">
                <a16:creationId xmlns:a16="http://schemas.microsoft.com/office/drawing/2014/main" id="{2214039B-4488-4F20-925F-00CB39F8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04938"/>
            <a:ext cx="8991600" cy="461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Line 15">
            <a:extLst>
              <a:ext uri="{FF2B5EF4-FFF2-40B4-BE49-F238E27FC236}">
                <a16:creationId xmlns:a16="http://schemas.microsoft.com/office/drawing/2014/main" id="{64706642-BEF6-4046-9F6F-0A226A0D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800600"/>
            <a:ext cx="152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Line 15">
            <a:extLst>
              <a:ext uri="{FF2B5EF4-FFF2-40B4-BE49-F238E27FC236}">
                <a16:creationId xmlns:a16="http://schemas.microsoft.com/office/drawing/2014/main" id="{183C538E-0192-4925-8539-6FC7B4A848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343400"/>
            <a:ext cx="457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50" name="TextBox 7">
            <a:extLst>
              <a:ext uri="{FF2B5EF4-FFF2-40B4-BE49-F238E27FC236}">
                <a16:creationId xmlns:a16="http://schemas.microsoft.com/office/drawing/2014/main" id="{623AE847-00E5-4949-BB7E-339095AD5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343400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Same Ø functions</a:t>
            </a:r>
            <a:endParaRPr lang="zh-CN" altLang="en-US" sz="200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34A13AD-AA99-47B8-A5FA-A8B9B3C2A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Delete (2)</a:t>
            </a:r>
          </a:p>
        </p:txBody>
      </p:sp>
      <p:pic>
        <p:nvPicPr>
          <p:cNvPr id="84995" name="Picture 4">
            <a:extLst>
              <a:ext uri="{FF2B5EF4-FFF2-40B4-BE49-F238E27FC236}">
                <a16:creationId xmlns:a16="http://schemas.microsoft.com/office/drawing/2014/main" id="{78108B38-85AF-4593-8D9B-633AC2652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14500"/>
            <a:ext cx="8763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BCFFAF9D-6BE9-4101-9CFE-F81EEBE6C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Delete (3)</a:t>
            </a:r>
          </a:p>
        </p:txBody>
      </p:sp>
      <p:pic>
        <p:nvPicPr>
          <p:cNvPr id="87043" name="Picture 4">
            <a:extLst>
              <a:ext uri="{FF2B5EF4-FFF2-40B4-BE49-F238E27FC236}">
                <a16:creationId xmlns:a16="http://schemas.microsoft.com/office/drawing/2014/main" id="{4434B45D-9A45-4A03-9D3D-CE69B506B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71664"/>
            <a:ext cx="8915400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Line 15">
            <a:extLst>
              <a:ext uri="{FF2B5EF4-FFF2-40B4-BE49-F238E27FC236}">
                <a16:creationId xmlns:a16="http://schemas.microsoft.com/office/drawing/2014/main" id="{2AACBDF0-407F-452D-8623-A4CB6FC7C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2438400"/>
            <a:ext cx="571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5" name="圆角矩形标注 6">
            <a:extLst>
              <a:ext uri="{FF2B5EF4-FFF2-40B4-BE49-F238E27FC236}">
                <a16:creationId xmlns:a16="http://schemas.microsoft.com/office/drawing/2014/main" id="{F948643C-0E3A-45E3-8262-EC5DD8E2B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048000"/>
            <a:ext cx="1981200" cy="685800"/>
          </a:xfrm>
          <a:prstGeom prst="wedgeRoundRectCallout">
            <a:avLst>
              <a:gd name="adj1" fmla="val -89032"/>
              <a:gd name="adj2" fmla="val -137912"/>
              <a:gd name="adj3" fmla="val 16667"/>
            </a:avLst>
          </a:prstGeom>
          <a:noFill/>
          <a:ln w="31750" algn="ctr">
            <a:solidFill>
              <a:schemeClr val="bg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Different Ø functions</a:t>
            </a:r>
            <a:endParaRPr lang="zh-CN" altLang="en-US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57D3-9D04-446E-9149-6C4288EF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6988"/>
            <a:ext cx="8991600" cy="13985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>
                <a:latin typeface="Comic Sans MS" pitchFamily="66" charset="0"/>
                <a:ea typeface="宋体" pitchFamily="2" charset="-122"/>
              </a:rPr>
              <a:t>Effect of a sequence of n Table-Insert and Table-Delete</a:t>
            </a:r>
            <a:endParaRPr lang="zh-CN" altLang="en-US" sz="400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9091" name="Picture 2">
            <a:extLst>
              <a:ext uri="{FF2B5EF4-FFF2-40B4-BE49-F238E27FC236}">
                <a16:creationId xmlns:a16="http://schemas.microsoft.com/office/drawing/2014/main" id="{280DAC4C-24CE-4238-B72B-595EB664E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8991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CB7CDBC2-4100-4F1A-AB47-17E17309D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572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1"/>
                </a:solidFill>
                <a:latin typeface="Comic Sans MS" pitchFamily="66" charset="0"/>
                <a:ea typeface="宋体" pitchFamily="2" charset="-122"/>
              </a:rPr>
              <a:t>Conclusion</a:t>
            </a:r>
          </a:p>
        </p:txBody>
      </p:sp>
      <p:pic>
        <p:nvPicPr>
          <p:cNvPr id="90115" name="Picture 7">
            <a:extLst>
              <a:ext uri="{FF2B5EF4-FFF2-40B4-BE49-F238E27FC236}">
                <a16:creationId xmlns:a16="http://schemas.microsoft.com/office/drawing/2014/main" id="{1D10FE22-CD4A-4887-AD60-9F30DA046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F7091A61-3527-4CF2-8BA8-1A451410A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Table Expansion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4426333D-1C8E-4BA0-B31B-1A46E078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90678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527B8B3-D0D2-4FB5-968F-62466B90F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Aggregate Analysis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84AE9328-13A7-4F34-8DC8-5DF32CB7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9067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842810C-6CED-4A08-8889-62902C484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Continue</a:t>
            </a: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DE339FD6-F616-4CFD-A35E-D251A59F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31950"/>
            <a:ext cx="89916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C020595-E770-4FC0-882C-892BEBA45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017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Accounting Method</a:t>
            </a:r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666611DD-6204-4EF2-A04B-CEA7BC70A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01776"/>
            <a:ext cx="90678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1365D069-81F2-48C5-9E21-D0788370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524000"/>
            <a:ext cx="3810000" cy="1752600"/>
          </a:xfrm>
          <a:prstGeom prst="wedgeRoundRectCallout">
            <a:avLst>
              <a:gd name="adj1" fmla="val -57704"/>
              <a:gd name="adj2" fmla="val 24671"/>
              <a:gd name="adj3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Another item that has already been moved once when the table is expanded.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When the table is expanded, all stored credits are used up.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991DA35-01AB-4E66-A327-F858E03BE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80010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Intuitive Understanding</a:t>
            </a:r>
          </a:p>
        </p:txBody>
      </p:sp>
      <p:pic>
        <p:nvPicPr>
          <p:cNvPr id="57347" name="Picture 21">
            <a:extLst>
              <a:ext uri="{FF2B5EF4-FFF2-40B4-BE49-F238E27FC236}">
                <a16:creationId xmlns:a16="http://schemas.microsoft.com/office/drawing/2014/main" id="{03FB55F2-B07B-412C-88EB-5F0D8C39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97014"/>
            <a:ext cx="8534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EE8BB4CD-9DAB-4943-9DBB-0479AB377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Potential Method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A40A5D21-C939-410F-B7A3-51C9FB34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1"/>
            <a:ext cx="9067800" cy="55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标注 4">
            <a:extLst>
              <a:ext uri="{FF2B5EF4-FFF2-40B4-BE49-F238E27FC236}">
                <a16:creationId xmlns:a16="http://schemas.microsoft.com/office/drawing/2014/main" id="{464BA07D-E31F-4F19-A07B-EBF8A1F3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657600"/>
            <a:ext cx="4419600" cy="2743200"/>
          </a:xfrm>
          <a:prstGeom prst="wedgeRoundRectCallout">
            <a:avLst>
              <a:gd name="adj1" fmla="val -50574"/>
              <a:gd name="adj2" fmla="val -77083"/>
              <a:gd name="adj3" fmla="val 16667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a potential function that is 0 immediately after an expansion.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function is built to the table size by the time the table is full, so that  the next expansion can be paid for by the potential.</a:t>
            </a:r>
            <a:endParaRPr lang="zh-CN" altLang="en-US" sz="2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955FCB5A-BE5D-4566-AF42-CB087973B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Continue…</a:t>
            </a:r>
          </a:p>
        </p:txBody>
      </p:sp>
      <p:pic>
        <p:nvPicPr>
          <p:cNvPr id="61443" name="Picture 4">
            <a:extLst>
              <a:ext uri="{FF2B5EF4-FFF2-40B4-BE49-F238E27FC236}">
                <a16:creationId xmlns:a16="http://schemas.microsoft.com/office/drawing/2014/main" id="{A719873D-5D80-400B-98D7-5DF7F060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1"/>
            <a:ext cx="8305800" cy="561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椭圆 5">
            <a:extLst>
              <a:ext uri="{FF2B5EF4-FFF2-40B4-BE49-F238E27FC236}">
                <a16:creationId xmlns:a16="http://schemas.microsoft.com/office/drawing/2014/main" id="{B303BBF7-3053-461C-B4DE-A7B49B8E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381000" cy="45720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1445" name="Line 15">
            <a:extLst>
              <a:ext uri="{FF2B5EF4-FFF2-40B4-BE49-F238E27FC236}">
                <a16:creationId xmlns:a16="http://schemas.microsoft.com/office/drawing/2014/main" id="{897F9695-CF50-4233-897C-08E9EBB8D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3200400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椭圆 6">
            <a:extLst>
              <a:ext uri="{FF2B5EF4-FFF2-40B4-BE49-F238E27FC236}">
                <a16:creationId xmlns:a16="http://schemas.microsoft.com/office/drawing/2014/main" id="{5ED13055-BD88-4986-A6AE-474BDAB9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248400"/>
            <a:ext cx="457200" cy="5334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186</Words>
  <Application>Microsoft Office PowerPoint</Application>
  <PresentationFormat>宽屏</PresentationFormat>
  <Paragraphs>55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宋体</vt:lpstr>
      <vt:lpstr>Arial</vt:lpstr>
      <vt:lpstr>Comic Sans MS</vt:lpstr>
      <vt:lpstr>Times New Roman</vt:lpstr>
      <vt:lpstr>Wingdings</vt:lpstr>
      <vt:lpstr>Beam</vt:lpstr>
      <vt:lpstr>Application: Dynamic Table</vt:lpstr>
      <vt:lpstr>Goal</vt:lpstr>
      <vt:lpstr>Table Expansion</vt:lpstr>
      <vt:lpstr>Aggregate Analysis</vt:lpstr>
      <vt:lpstr>Continue</vt:lpstr>
      <vt:lpstr>Accounting Method</vt:lpstr>
      <vt:lpstr>Intuitive Understanding</vt:lpstr>
      <vt:lpstr>Potential Method</vt:lpstr>
      <vt:lpstr>Continue…</vt:lpstr>
      <vt:lpstr>Continue…</vt:lpstr>
      <vt:lpstr>Effect of a sequence of Table-Insert</vt:lpstr>
      <vt:lpstr>Table Expansion and Contraction</vt:lpstr>
      <vt:lpstr>Obvious Strategy</vt:lpstr>
      <vt:lpstr>Simple Solution</vt:lpstr>
      <vt:lpstr>PowerPoint 演示文稿</vt:lpstr>
      <vt:lpstr>Continue…</vt:lpstr>
      <vt:lpstr>Effect of a sequence of n Table-Insert and Table-Delete</vt:lpstr>
      <vt:lpstr>Insert</vt:lpstr>
      <vt:lpstr>Insert (2)</vt:lpstr>
      <vt:lpstr>Delete(1)</vt:lpstr>
      <vt:lpstr>Delete (2)</vt:lpstr>
      <vt:lpstr>Delete (3)</vt:lpstr>
      <vt:lpstr>Effect of a sequence of n Table-Insert and Table-Delete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Application: Dynamic Table</dc:title>
  <dc:creator>admin</dc:creator>
  <cp:lastModifiedBy>MI</cp:lastModifiedBy>
  <cp:revision>2</cp:revision>
  <dcterms:created xsi:type="dcterms:W3CDTF">2022-05-09T01:14:18Z</dcterms:created>
  <dcterms:modified xsi:type="dcterms:W3CDTF">2022-05-10T11:53:34Z</dcterms:modified>
</cp:coreProperties>
</file>