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54E5-B0C2-4C4A-B4C2-960332166398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669E8-47C5-4206-96C4-6C574EF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3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31B490-B428-4530-9BFB-ECC8E85E68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763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2E0553A-BBF3-4693-8E85-57A2038A41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D43C46D-7948-4A74-8C10-E280CB7C59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3EBCF83-79E4-43DE-9C16-9C3D3EA40F7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33C2B94-BF7A-422B-8936-3B413454FB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7F9D5E-055F-453F-8E8E-8281CB4F71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CF7761B-C0C7-4C8C-ACF5-FED2BA701D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78C5914-E4B5-4DA2-8586-55EA5931B9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EC014AD-FAB7-40C2-B96A-2EB9E35D2E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B09EFCD-7A30-4550-8849-12A7FF50E5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B39697B-8D6D-45E2-9B2F-E26D21ACA6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B4118E4-95EA-4307-90EC-F5FABF622A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6E22C1F1-FD52-43C9-9092-58A884A3004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1A82A0F2-DFA9-45A5-A6B7-9D60675611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0BA21B40-8A74-4F71-B65B-FF7863C3DA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897F3069-136A-483D-832C-9B3CC35F297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76EC69B-9155-47B5-9E9B-D6D48CC0DF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605F8D5-2D64-4631-91B3-0419535889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88C2B97-ECC5-44FC-9B49-ACB8006589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F33A3943-38ED-47D0-9656-3BA9DBE0B0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1589097-8538-413B-A556-AB3C701C94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5F022AD-957C-48B6-9C2C-E2CED1D726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74E27BC-5C0A-4238-99E4-D4F60E405B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50B0DE1-AD4E-48A7-9893-03B79AC6F4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7105183A-383D-44A9-876E-1F1F131A87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F7795E5-A19D-429D-802F-EFA1BA2BDC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C54B2101-F19E-4EA6-BDA3-157929753F2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4B71F185-908D-4247-AA33-F7FE0E0AD26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81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581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B05229B8-19CF-4E45-9090-C9777CA392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FDDB02D4-9A31-43F3-A823-E9EFB85A0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B0C40D04-1FB8-45CB-B74F-78D83F27D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80A307-EE8D-4BBF-B5AD-8B523555395E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6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0DF776-A58D-449D-A69D-E9934A868C5F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C4E79E-ABF7-4823-92C7-5D1F9F83149A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6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345E9A-AB19-43AB-ACCB-D23591F7655A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94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E0B890-B0BD-42C4-831E-0BCA679FB5DF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1075C6-FF51-4CC9-948A-F9C12435CA1D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8494CD-3F65-4961-BB63-1FC38334605C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ECB56B-4218-41D3-9182-ECA39A557FC3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6D95F3-4CC4-48F8-BD88-E5AE157AC13B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65F78-E5B4-4973-BA50-E1BE1C409988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AC9E5-54DB-4C41-84F1-23F1DAD553FF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FEAFAA-6568-478F-9535-D99970ACD166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7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C2BE88-8AB2-4FEA-80C5-90033432E509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74755" name="Freeform 3">
              <a:extLst>
                <a:ext uri="{FF2B5EF4-FFF2-40B4-BE49-F238E27FC236}">
                  <a16:creationId xmlns:a16="http://schemas.microsoft.com/office/drawing/2014/main" id="{42DB6377-B429-4BBD-AB97-A272139DAA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56" name="Freeform 4">
              <a:extLst>
                <a:ext uri="{FF2B5EF4-FFF2-40B4-BE49-F238E27FC236}">
                  <a16:creationId xmlns:a16="http://schemas.microsoft.com/office/drawing/2014/main" id="{C7E737C4-7FAE-46E1-891C-3259A20C0BA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57" name="Freeform 5">
              <a:extLst>
                <a:ext uri="{FF2B5EF4-FFF2-40B4-BE49-F238E27FC236}">
                  <a16:creationId xmlns:a16="http://schemas.microsoft.com/office/drawing/2014/main" id="{D9EF1F85-5B15-4107-A0DA-B20D490AC2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59" name="Freeform 7">
              <a:extLst>
                <a:ext uri="{FF2B5EF4-FFF2-40B4-BE49-F238E27FC236}">
                  <a16:creationId xmlns:a16="http://schemas.microsoft.com/office/drawing/2014/main" id="{AF0A65D8-5695-431F-8D70-0788B7EEDD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2" name="Freeform 10">
              <a:extLst>
                <a:ext uri="{FF2B5EF4-FFF2-40B4-BE49-F238E27FC236}">
                  <a16:creationId xmlns:a16="http://schemas.microsoft.com/office/drawing/2014/main" id="{60F23B69-C9C5-4AAB-BC8C-C35ADDD94D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4" name="Freeform 12">
              <a:extLst>
                <a:ext uri="{FF2B5EF4-FFF2-40B4-BE49-F238E27FC236}">
                  <a16:creationId xmlns:a16="http://schemas.microsoft.com/office/drawing/2014/main" id="{F8858003-0670-4F6A-844D-E057280751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6" name="Freeform 14">
              <a:extLst>
                <a:ext uri="{FF2B5EF4-FFF2-40B4-BE49-F238E27FC236}">
                  <a16:creationId xmlns:a16="http://schemas.microsoft.com/office/drawing/2014/main" id="{D29BAA3B-81A3-448E-B3C4-2DE7F2F4A6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68" name="Freeform 16">
              <a:extLst>
                <a:ext uri="{FF2B5EF4-FFF2-40B4-BE49-F238E27FC236}">
                  <a16:creationId xmlns:a16="http://schemas.microsoft.com/office/drawing/2014/main" id="{C7F9EE06-D9B9-4F66-9573-084A2FAC45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69" name="Freeform 17">
              <a:extLst>
                <a:ext uri="{FF2B5EF4-FFF2-40B4-BE49-F238E27FC236}">
                  <a16:creationId xmlns:a16="http://schemas.microsoft.com/office/drawing/2014/main" id="{9A5A0952-F8EE-4CB4-8B85-3C4229F515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70" name="Freeform 18">
              <a:extLst>
                <a:ext uri="{FF2B5EF4-FFF2-40B4-BE49-F238E27FC236}">
                  <a16:creationId xmlns:a16="http://schemas.microsoft.com/office/drawing/2014/main" id="{44A14B0C-41D2-44B3-8721-FAEE86CC0F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72" name="Freeform 20">
              <a:extLst>
                <a:ext uri="{FF2B5EF4-FFF2-40B4-BE49-F238E27FC236}">
                  <a16:creationId xmlns:a16="http://schemas.microsoft.com/office/drawing/2014/main" id="{D4FB6F3E-559B-497E-9EE9-D2EEE7F060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74" name="Freeform 22">
              <a:extLst>
                <a:ext uri="{FF2B5EF4-FFF2-40B4-BE49-F238E27FC236}">
                  <a16:creationId xmlns:a16="http://schemas.microsoft.com/office/drawing/2014/main" id="{32B5BB51-5C6A-4940-B78C-B424A4FAFC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75" name="Freeform 23">
              <a:extLst>
                <a:ext uri="{FF2B5EF4-FFF2-40B4-BE49-F238E27FC236}">
                  <a16:creationId xmlns:a16="http://schemas.microsoft.com/office/drawing/2014/main" id="{AC90129E-2062-4CB7-BD04-F734703B04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76" name="Freeform 24">
              <a:extLst>
                <a:ext uri="{FF2B5EF4-FFF2-40B4-BE49-F238E27FC236}">
                  <a16:creationId xmlns:a16="http://schemas.microsoft.com/office/drawing/2014/main" id="{39C6228A-8A9D-4AAE-B95D-5FCF0033E4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78" name="Freeform 26">
              <a:extLst>
                <a:ext uri="{FF2B5EF4-FFF2-40B4-BE49-F238E27FC236}">
                  <a16:creationId xmlns:a16="http://schemas.microsoft.com/office/drawing/2014/main" id="{349B2747-8F87-4ED6-9CF9-DE17E1807A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79" name="Freeform 27">
              <a:extLst>
                <a:ext uri="{FF2B5EF4-FFF2-40B4-BE49-F238E27FC236}">
                  <a16:creationId xmlns:a16="http://schemas.microsoft.com/office/drawing/2014/main" id="{BE640B0B-DC8F-48C5-B1D2-C452D47EEA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81" name="Freeform 29">
              <a:extLst>
                <a:ext uri="{FF2B5EF4-FFF2-40B4-BE49-F238E27FC236}">
                  <a16:creationId xmlns:a16="http://schemas.microsoft.com/office/drawing/2014/main" id="{923C20C6-CF88-46D7-BE3D-7AB5D92AD7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783" name="Freeform 31">
              <a:extLst>
                <a:ext uri="{FF2B5EF4-FFF2-40B4-BE49-F238E27FC236}">
                  <a16:creationId xmlns:a16="http://schemas.microsoft.com/office/drawing/2014/main" id="{CB390E8D-77EB-445A-8CC1-350B7B3FF7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84" name="Freeform 32">
              <a:extLst>
                <a:ext uri="{FF2B5EF4-FFF2-40B4-BE49-F238E27FC236}">
                  <a16:creationId xmlns:a16="http://schemas.microsoft.com/office/drawing/2014/main" id="{214AA93B-8CF7-4A84-A6EE-7977409520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85" name="Freeform 33">
              <a:extLst>
                <a:ext uri="{FF2B5EF4-FFF2-40B4-BE49-F238E27FC236}">
                  <a16:creationId xmlns:a16="http://schemas.microsoft.com/office/drawing/2014/main" id="{C254620C-459F-4C13-ADF2-C833E77E2C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86" name="Freeform 34">
              <a:extLst>
                <a:ext uri="{FF2B5EF4-FFF2-40B4-BE49-F238E27FC236}">
                  <a16:creationId xmlns:a16="http://schemas.microsoft.com/office/drawing/2014/main" id="{E06980F9-1F0A-4276-9CED-3BC81A4D29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87" name="Freeform 35">
              <a:extLst>
                <a:ext uri="{FF2B5EF4-FFF2-40B4-BE49-F238E27FC236}">
                  <a16:creationId xmlns:a16="http://schemas.microsoft.com/office/drawing/2014/main" id="{2C560F35-1AEE-48B1-9F92-3833506AE3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C9890C73-DB1E-458A-B8D5-C03FCEB505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89" name="Freeform 37">
              <a:extLst>
                <a:ext uri="{FF2B5EF4-FFF2-40B4-BE49-F238E27FC236}">
                  <a16:creationId xmlns:a16="http://schemas.microsoft.com/office/drawing/2014/main" id="{BA9461E5-5754-4DDD-96ED-4632DF6E42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790" name="Freeform 38">
              <a:extLst>
                <a:ext uri="{FF2B5EF4-FFF2-40B4-BE49-F238E27FC236}">
                  <a16:creationId xmlns:a16="http://schemas.microsoft.com/office/drawing/2014/main" id="{5F5B73F4-0D0B-41B7-B024-C4AE61B3798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4792" name="Freeform 40">
                <a:extLst>
                  <a:ext uri="{FF2B5EF4-FFF2-40B4-BE49-F238E27FC236}">
                    <a16:creationId xmlns:a16="http://schemas.microsoft.com/office/drawing/2014/main" id="{05F14283-EC99-44DC-A6A7-0B0F680B77C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74793" name="Freeform 41">
                <a:extLst>
                  <a:ext uri="{FF2B5EF4-FFF2-40B4-BE49-F238E27FC236}">
                    <a16:creationId xmlns:a16="http://schemas.microsoft.com/office/drawing/2014/main" id="{2A350868-07DD-464B-A19A-92EA09F601A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74794" name="Rectangle 42">
            <a:extLst>
              <a:ext uri="{FF2B5EF4-FFF2-40B4-BE49-F238E27FC236}">
                <a16:creationId xmlns:a16="http://schemas.microsoft.com/office/drawing/2014/main" id="{1F297E5B-F000-4862-8863-81B670CA7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4795" name="Rectangle 43">
            <a:extLst>
              <a:ext uri="{FF2B5EF4-FFF2-40B4-BE49-F238E27FC236}">
                <a16:creationId xmlns:a16="http://schemas.microsoft.com/office/drawing/2014/main" id="{445370CB-F42D-4DF7-AC4A-DA6BB0F25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18DEDE7A-6503-42E6-9951-97957DE6A2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4797" name="Rectangle 45">
            <a:extLst>
              <a:ext uri="{FF2B5EF4-FFF2-40B4-BE49-F238E27FC236}">
                <a16:creationId xmlns:a16="http://schemas.microsoft.com/office/drawing/2014/main" id="{DF0C6F77-994C-4887-A8C5-E49EF0BB56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4798" name="Rectangle 46">
            <a:extLst>
              <a:ext uri="{FF2B5EF4-FFF2-40B4-BE49-F238E27FC236}">
                <a16:creationId xmlns:a16="http://schemas.microsoft.com/office/drawing/2014/main" id="{E45AFD61-1CF4-4349-B066-A6050E2768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B5D875-C3D1-47B7-A752-5F2578BC2EE8}" type="slidenum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8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F42EA498-3D51-4BEE-9DC8-0EC748839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Homework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AC35F17-7D14-435B-963B-60CC16557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16.3-2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Give pseudo-code of weighted interval scheduling problem. </a:t>
            </a:r>
          </a:p>
          <a:p>
            <a:pPr eaLnBrk="1" hangingPunct="1"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20369"/>
      </p:ext>
    </p:extLst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Comic Sans MS</vt:lpstr>
      <vt:lpstr>Times New Roman</vt:lpstr>
      <vt:lpstr>Wingdings</vt:lpstr>
      <vt:lpstr>Beam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MI</dc:creator>
  <cp:lastModifiedBy>MI</cp:lastModifiedBy>
  <cp:revision>1</cp:revision>
  <dcterms:created xsi:type="dcterms:W3CDTF">2022-05-03T07:44:01Z</dcterms:created>
  <dcterms:modified xsi:type="dcterms:W3CDTF">2022-05-03T07:50:02Z</dcterms:modified>
</cp:coreProperties>
</file>