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7" r:id="rId2"/>
    <p:sldId id="29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B33ED-6E2C-4CB3-845C-24DC6F7A651C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7243-C935-4EA6-A5DD-FDB0822C8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7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DE564D2-4FB9-4DEF-8415-685E3F9E3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E15679-D235-44B2-A6A0-B8E53D269406}" type="slidenum">
              <a:rPr lang="zh-CN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A0E4560-6970-4108-A913-8EE1F1F706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0F13850-73F9-4F10-9282-A9B8298A8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1AF5E5B-B981-4C9D-87A4-5BFF577E4E85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B122427-8685-4F50-985F-63879DB0CD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F494AF43-8AD2-4900-8C69-892D8BFB4B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3F983B1-5A85-4643-B321-D9A2BEE76D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1A9F97B-4268-4E62-8784-9A11E09668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27ED5A9-FE80-4CD5-92C4-1B28185F17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91D2A7C-8726-4316-B062-14CA6E8FB3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A9D31AF-F281-4F13-877F-AC3BF37D37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8425DEC-1BC2-4FCE-8ACF-2F298A9EAF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9D79413-C928-4F18-A1AC-7C58643A3D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77F0566-F653-46EF-A0DA-F3EFC85A4B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C67A4BC-8CF3-43CF-B381-56C2F6F76B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67350557-3C90-43BC-8B68-77C5A57001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EEF4391-2FEE-4FBB-99BF-D91C4922A0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7EF79F9-C23F-49A2-8D12-4D1AD7B0CAF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514F10B-F0B5-4530-864C-8FB4820A91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2C349C2-4917-4D33-8F5C-AF2C1F106A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CD81E00-3CCA-499A-9224-A7D27933DB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24A008C1-87F8-48F8-BEE3-928516246C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6177839-621F-45F6-83F6-1BDC4BE799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7774FF7-E86C-4112-A434-E8AED9E09E0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A2A0EE0D-618A-443D-BD4B-D3D3B17429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964CB1D1-2A27-46C4-95A9-C9028C2D2F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A75B701C-6E55-4247-924A-763378A0B2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5C75726-4570-4A2B-9526-F06E5923B2A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D5E3DA1B-FC06-4205-B772-14FF7FCEA6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8C18A57-FA51-4078-9CB8-E400B8494A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B9377458-2E6C-4BED-8D40-D34F4D678E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263E740F-8D97-47C8-850C-5663832EE3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1E8F4BA8-0D58-4B04-B051-1F5D903A4A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AEE74BA-E210-46C0-BB3A-E7D124E573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6E56C21A-02D3-445E-A7DC-F76D29AB3F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F2F15615-14AB-4B79-B45C-49B0BF2796C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AF6EC017-83B8-42BF-9669-CF1DA2D873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36D839A-CEA6-46E7-92AD-21B123D7AA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CDBC620-0946-4E72-B5E4-32FA14C712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B617BA0-06BA-40F3-AD56-D866F5CA26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7936753D-6595-42BE-A860-952979C0C8E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96FCA997-DB72-4BE7-8F53-3C526AEC48D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2CC5ECAE-7E73-4473-8C2A-F0B79711765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3383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383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CAA61C25-7E3A-4C21-99AD-DAA0201081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292086BE-2D81-4CAB-9A5F-0AEC8C85A7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E65BAB0B-F8B6-499B-BE1A-3A91E2827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5AAE0-BB30-49DE-AE73-707580AD7C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59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8129BB1-92FD-4110-8D7F-D1823821D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0F87F44-680F-4F08-89CE-3BF42A9F4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0306426-7322-4F79-83D3-0D4A0F624B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AE912-21BF-4245-9F9F-60DFEFCB80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52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223ED573-B2BA-4EAE-AE81-3FCD0F6C4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30AFAE2-7FEE-481C-AB71-E7FEBC5E4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4CE4B8A-482B-4F5F-8B7B-D6DA67097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8919B-F295-4DF5-9CE5-47E7B78782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40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3C8CFF6-085B-443D-8C93-679A4A386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40AD5E9E-865B-4B42-83FC-93A6ED1F41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2253F20-FDBD-4F46-BBF9-7041423AC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8403-A9A9-49BF-8031-24CC57C195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91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629579DC-5519-4193-9DC9-345389EAA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67289AD-533F-487B-96ED-8552100F0B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F431374A-994A-46B0-944E-88B2CB340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11DB4-BB31-49F1-8494-A71760EC9B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7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456FA3BE-664D-451E-A566-65A2A63C22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D9D416C0-D65D-497F-AFC1-2E24557C9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045382E-74AF-4F1A-989F-656F5B114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EB6D-5596-4890-A80B-3333CD5D25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09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8745E8F2-F299-4E1E-95EB-869DBB132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89BF717A-764E-48C5-B55D-FF843F122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AC50AD50-8B7D-41A2-AC1D-83643181E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932F6-40AA-4CF4-A150-A647E42ED5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66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63B22B6E-1150-4ED4-A8FB-4FDD64A36F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623AB6DC-4525-4E5B-BDDE-B273C15D5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D530E7FC-20A1-4C33-A34C-5FDBA331B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3BC63-DBF9-4646-8A70-96CD13A4B3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10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BB12336E-8B98-4358-9496-8A9F798D8E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F1DE6705-953D-41A6-A67A-A391A1F318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4FCB458E-AA59-487E-A6AE-7DF2AF13F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9E2C8-3B86-46BB-A3C5-1CBB19E868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18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A5192D44-0065-431D-B2E8-71F5B2DB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DB8DCB69-2E2F-4A74-AA40-71A13DBBEE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C3E37F8D-8598-4E15-B720-09280A881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7FF5E-ED5D-4E43-911E-82964305DF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2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02619260-FA3E-4D04-989D-3B5EDDF59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4AEB2F8-4747-4E66-9357-DFBFB239B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0BEBF972-C1C2-4F2F-848E-478B5C23C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67B2C-AFE0-430C-AFF0-AC313F7BB6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30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A9971D6-0446-479B-9FCA-E14EEA7B8491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32771" name="Freeform 3">
              <a:extLst>
                <a:ext uri="{FF2B5EF4-FFF2-40B4-BE49-F238E27FC236}">
                  <a16:creationId xmlns:a16="http://schemas.microsoft.com/office/drawing/2014/main" id="{0407F204-4452-4F62-85FE-3CE2378753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772" name="Freeform 4">
              <a:extLst>
                <a:ext uri="{FF2B5EF4-FFF2-40B4-BE49-F238E27FC236}">
                  <a16:creationId xmlns:a16="http://schemas.microsoft.com/office/drawing/2014/main" id="{C66B7848-4B33-4516-8D92-66B6D98180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773" name="Freeform 5">
              <a:extLst>
                <a:ext uri="{FF2B5EF4-FFF2-40B4-BE49-F238E27FC236}">
                  <a16:creationId xmlns:a16="http://schemas.microsoft.com/office/drawing/2014/main" id="{92111CAC-D696-47FA-BC1C-F7D7A80BDA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CF0B35E7-12E2-44B1-85FB-B40598A133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75" name="Freeform 7">
              <a:extLst>
                <a:ext uri="{FF2B5EF4-FFF2-40B4-BE49-F238E27FC236}">
                  <a16:creationId xmlns:a16="http://schemas.microsoft.com/office/drawing/2014/main" id="{32B32C31-A6FF-481C-9B9E-D74DDA6D5D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047D089E-7B3A-4E26-B9D0-BD045074948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C4440E77-755B-4CB6-80AE-3EDF76161A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78" name="Freeform 10">
              <a:extLst>
                <a:ext uri="{FF2B5EF4-FFF2-40B4-BE49-F238E27FC236}">
                  <a16:creationId xmlns:a16="http://schemas.microsoft.com/office/drawing/2014/main" id="{F2718FD7-666C-45D8-8974-ABDC7A8F6B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A4EAA739-41B8-417F-BAAE-134175916F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80" name="Freeform 12">
              <a:extLst>
                <a:ext uri="{FF2B5EF4-FFF2-40B4-BE49-F238E27FC236}">
                  <a16:creationId xmlns:a16="http://schemas.microsoft.com/office/drawing/2014/main" id="{3E81F7F1-0C42-4299-9A13-BDD3A89FB3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319E1477-D9EB-4067-92BD-8E3E84F305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82" name="Freeform 14">
              <a:extLst>
                <a:ext uri="{FF2B5EF4-FFF2-40B4-BE49-F238E27FC236}">
                  <a16:creationId xmlns:a16="http://schemas.microsoft.com/office/drawing/2014/main" id="{672796AB-140B-4849-9888-B17658872C9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B8221F8B-7918-4AB0-B5DD-F2B2D311C7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84" name="Freeform 16">
              <a:extLst>
                <a:ext uri="{FF2B5EF4-FFF2-40B4-BE49-F238E27FC236}">
                  <a16:creationId xmlns:a16="http://schemas.microsoft.com/office/drawing/2014/main" id="{58A04BF5-ABA9-4AB5-AB65-91E3984D9FA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785" name="Freeform 17">
              <a:extLst>
                <a:ext uri="{FF2B5EF4-FFF2-40B4-BE49-F238E27FC236}">
                  <a16:creationId xmlns:a16="http://schemas.microsoft.com/office/drawing/2014/main" id="{8219C174-88D8-45FB-84FE-90E70FFB75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786" name="Freeform 18">
              <a:extLst>
                <a:ext uri="{FF2B5EF4-FFF2-40B4-BE49-F238E27FC236}">
                  <a16:creationId xmlns:a16="http://schemas.microsoft.com/office/drawing/2014/main" id="{5AE3FFDF-0D09-4A13-A27F-11B21CD456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A9694F43-51A6-47C0-A3E6-69A3663D25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88" name="Freeform 20">
              <a:extLst>
                <a:ext uri="{FF2B5EF4-FFF2-40B4-BE49-F238E27FC236}">
                  <a16:creationId xmlns:a16="http://schemas.microsoft.com/office/drawing/2014/main" id="{411C4D80-5733-4CF1-8F96-4529B58791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46D4FA84-311F-44FE-A687-3C35AD62779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90" name="Freeform 22">
              <a:extLst>
                <a:ext uri="{FF2B5EF4-FFF2-40B4-BE49-F238E27FC236}">
                  <a16:creationId xmlns:a16="http://schemas.microsoft.com/office/drawing/2014/main" id="{C01D110C-FB31-4FDC-8710-FE00EF3F96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791" name="Freeform 23">
              <a:extLst>
                <a:ext uri="{FF2B5EF4-FFF2-40B4-BE49-F238E27FC236}">
                  <a16:creationId xmlns:a16="http://schemas.microsoft.com/office/drawing/2014/main" id="{1E48DA5C-64F0-471E-B50A-061BF50FFD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792" name="Freeform 24">
              <a:extLst>
                <a:ext uri="{FF2B5EF4-FFF2-40B4-BE49-F238E27FC236}">
                  <a16:creationId xmlns:a16="http://schemas.microsoft.com/office/drawing/2014/main" id="{74D28FD7-5FB4-4E3E-87D2-FB4B30BBCB9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6758B21F-0FF9-463C-9114-A437F73D9B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94" name="Freeform 26">
              <a:extLst>
                <a:ext uri="{FF2B5EF4-FFF2-40B4-BE49-F238E27FC236}">
                  <a16:creationId xmlns:a16="http://schemas.microsoft.com/office/drawing/2014/main" id="{105CBFBE-157D-4FC9-BC10-695AA78170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795" name="Freeform 27">
              <a:extLst>
                <a:ext uri="{FF2B5EF4-FFF2-40B4-BE49-F238E27FC236}">
                  <a16:creationId xmlns:a16="http://schemas.microsoft.com/office/drawing/2014/main" id="{F413DBE6-7EB5-4D6B-A5AF-12123E558B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0C041710-7D17-4776-8D9C-81A26F1DF8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97" name="Freeform 29">
              <a:extLst>
                <a:ext uri="{FF2B5EF4-FFF2-40B4-BE49-F238E27FC236}">
                  <a16:creationId xmlns:a16="http://schemas.microsoft.com/office/drawing/2014/main" id="{4DDA458A-8E4C-4F77-A7C1-9647181296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C2CDF754-8016-48EA-96B7-D8C5FC17CC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799" name="Freeform 31">
              <a:extLst>
                <a:ext uri="{FF2B5EF4-FFF2-40B4-BE49-F238E27FC236}">
                  <a16:creationId xmlns:a16="http://schemas.microsoft.com/office/drawing/2014/main" id="{9522066D-FD68-4E3D-8726-C34B61A45F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800" name="Freeform 32">
              <a:extLst>
                <a:ext uri="{FF2B5EF4-FFF2-40B4-BE49-F238E27FC236}">
                  <a16:creationId xmlns:a16="http://schemas.microsoft.com/office/drawing/2014/main" id="{CB2CDE13-3464-4C13-9125-649CE3B726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801" name="Freeform 33">
              <a:extLst>
                <a:ext uri="{FF2B5EF4-FFF2-40B4-BE49-F238E27FC236}">
                  <a16:creationId xmlns:a16="http://schemas.microsoft.com/office/drawing/2014/main" id="{703B8AD0-25B5-4DED-8CD7-E9F9FB1ADA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802" name="Freeform 34">
              <a:extLst>
                <a:ext uri="{FF2B5EF4-FFF2-40B4-BE49-F238E27FC236}">
                  <a16:creationId xmlns:a16="http://schemas.microsoft.com/office/drawing/2014/main" id="{4F96179D-E7A9-4806-96A9-2DBF4A5837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803" name="Freeform 35">
              <a:extLst>
                <a:ext uri="{FF2B5EF4-FFF2-40B4-BE49-F238E27FC236}">
                  <a16:creationId xmlns:a16="http://schemas.microsoft.com/office/drawing/2014/main" id="{EF2F8441-A0A1-4C4A-B36D-2D3C887391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804" name="Freeform 36">
              <a:extLst>
                <a:ext uri="{FF2B5EF4-FFF2-40B4-BE49-F238E27FC236}">
                  <a16:creationId xmlns:a16="http://schemas.microsoft.com/office/drawing/2014/main" id="{832C0713-B43E-41B9-A9B9-EE5C850903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805" name="Freeform 37">
              <a:extLst>
                <a:ext uri="{FF2B5EF4-FFF2-40B4-BE49-F238E27FC236}">
                  <a16:creationId xmlns:a16="http://schemas.microsoft.com/office/drawing/2014/main" id="{A6804409-32F5-4490-996F-993F6A608F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32806" name="Freeform 38">
              <a:extLst>
                <a:ext uri="{FF2B5EF4-FFF2-40B4-BE49-F238E27FC236}">
                  <a16:creationId xmlns:a16="http://schemas.microsoft.com/office/drawing/2014/main" id="{105B5EA8-F103-4BC5-BE26-4EBD26D53E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65080BAF-30B0-4D6A-B663-8F38D72FEB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32808" name="Freeform 40">
                <a:extLst>
                  <a:ext uri="{FF2B5EF4-FFF2-40B4-BE49-F238E27FC236}">
                    <a16:creationId xmlns:a16="http://schemas.microsoft.com/office/drawing/2014/main" id="{76627A6A-7942-48AC-B64B-CDC3768C1A6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2809" name="Freeform 41">
                <a:extLst>
                  <a:ext uri="{FF2B5EF4-FFF2-40B4-BE49-F238E27FC236}">
                    <a16:creationId xmlns:a16="http://schemas.microsoft.com/office/drawing/2014/main" id="{7B4705B2-7980-4F8D-BEE5-98D12D77213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</p:grpSp>
      <p:sp>
        <p:nvSpPr>
          <p:cNvPr id="32810" name="Rectangle 42">
            <a:extLst>
              <a:ext uri="{FF2B5EF4-FFF2-40B4-BE49-F238E27FC236}">
                <a16:creationId xmlns:a16="http://schemas.microsoft.com/office/drawing/2014/main" id="{B865E6D4-34B9-4C3F-ADD7-27FE5001C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2811" name="Rectangle 43">
            <a:extLst>
              <a:ext uri="{FF2B5EF4-FFF2-40B4-BE49-F238E27FC236}">
                <a16:creationId xmlns:a16="http://schemas.microsoft.com/office/drawing/2014/main" id="{244EFA44-58C0-4A41-A042-8F86729EF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2812" name="Rectangle 44">
            <a:extLst>
              <a:ext uri="{FF2B5EF4-FFF2-40B4-BE49-F238E27FC236}">
                <a16:creationId xmlns:a16="http://schemas.microsoft.com/office/drawing/2014/main" id="{33A3C298-1ADD-44EC-8687-C8F39B87C6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813" name="Rectangle 45">
            <a:extLst>
              <a:ext uri="{FF2B5EF4-FFF2-40B4-BE49-F238E27FC236}">
                <a16:creationId xmlns:a16="http://schemas.microsoft.com/office/drawing/2014/main" id="{D24A0282-C6D4-4D96-8C09-72C5651FF3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814" name="Rectangle 46">
            <a:extLst>
              <a:ext uri="{FF2B5EF4-FFF2-40B4-BE49-F238E27FC236}">
                <a16:creationId xmlns:a16="http://schemas.microsoft.com/office/drawing/2014/main" id="{D72C046C-8F5A-4454-8CEB-215075D8BE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2EC97D-7210-4BE2-828A-437EB209E8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7392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7E2BF88-125C-4A4C-AE10-BDF88EFDF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Homework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DA85EACD-941E-443F-9675-64DECAAC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324272"/>
            <a:ext cx="90074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178F57-A596-4F24-A8BC-CDCC9AB89FB5}"/>
              </a:ext>
            </a:extLst>
          </p:cNvPr>
          <p:cNvSpPr txBox="1"/>
          <p:nvPr/>
        </p:nvSpPr>
        <p:spPr>
          <a:xfrm>
            <a:off x="1752600" y="1420814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Problem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5CE86-A1C4-48CD-86B4-DB3C8BC6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914E5-302F-4326-87B0-FE719023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077200" cy="762000"/>
          </a:xfrm>
        </p:spPr>
        <p:txBody>
          <a:bodyPr/>
          <a:lstStyle/>
          <a:p>
            <a:r>
              <a:rPr lang="en-US" altLang="zh-CN" dirty="0"/>
              <a:t>6.4-3</a:t>
            </a:r>
            <a:r>
              <a:rPr lang="zh-CN" altLang="en-US" dirty="0"/>
              <a:t>， </a:t>
            </a:r>
            <a:r>
              <a:rPr lang="en-US" altLang="zh-CN" dirty="0"/>
              <a:t>6.4-4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3A7F61-E476-40DE-A5F4-063E2B5B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0271"/>
            <a:ext cx="9144000" cy="21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0764"/>
      </p:ext>
    </p:extLst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宋体</vt:lpstr>
      <vt:lpstr>Arial</vt:lpstr>
      <vt:lpstr>Comic Sans MS</vt:lpstr>
      <vt:lpstr>Times New Roman</vt:lpstr>
      <vt:lpstr>Wingdings</vt:lpstr>
      <vt:lpstr>Beam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of Chap6</dc:title>
  <dc:creator>admin</dc:creator>
  <cp:lastModifiedBy>admin</cp:lastModifiedBy>
  <cp:revision>3</cp:revision>
  <dcterms:created xsi:type="dcterms:W3CDTF">2020-03-21T12:57:40Z</dcterms:created>
  <dcterms:modified xsi:type="dcterms:W3CDTF">2021-03-24T03:53:28Z</dcterms:modified>
</cp:coreProperties>
</file>