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82E70-FFF6-4074-9F23-94D819A075D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8632D-A808-41E3-BA5A-3645B25F9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8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35574C3-622A-440F-85FB-22B004FDFF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CF8C68-5FDF-41AB-A08A-78F38F19E4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35A769D-8A57-4F56-959D-A7EFC03ABC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7A63C1F-5C89-4C18-9C2B-BAA5B8B1D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BAAA11F-84A2-487E-9998-2268BC93F016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B0333F1B-A55A-4382-99E9-D8D6D80B630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A1B387F7-2EA1-46CB-B316-6A592576DAB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8417EEC-3F66-4C9B-A4DA-1CDBA78F6BA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0D65BA4-DD31-4052-B29A-70677BF2FF4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6 w 1722"/>
                <a:gd name="T1" fmla="*/ 63 h 66"/>
                <a:gd name="T2" fmla="*/ 1716 w 1722"/>
                <a:gd name="T3" fmla="*/ 57 h 66"/>
                <a:gd name="T4" fmla="*/ 0 w 1722"/>
                <a:gd name="T5" fmla="*/ 0 h 66"/>
                <a:gd name="T6" fmla="*/ 0 w 1722"/>
                <a:gd name="T7" fmla="*/ 45 h 66"/>
                <a:gd name="T8" fmla="*/ 1716 w 1722"/>
                <a:gd name="T9" fmla="*/ 63 h 66"/>
                <a:gd name="T10" fmla="*/ 1716 w 1722"/>
                <a:gd name="T11" fmla="*/ 6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A0B8BF4-DD28-49A8-A0C6-4E963B1FDEE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AC93804-EAC0-46E6-8B7E-6EF9A86CBED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2 w 975"/>
                <a:gd name="T1" fmla="*/ 48 h 101"/>
                <a:gd name="T2" fmla="*/ 97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2 w 975"/>
                <a:gd name="T9" fmla="*/ 48 h 101"/>
                <a:gd name="T10" fmla="*/ 97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51D617A-926F-40C5-817E-DEC9628ADF7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5 w 2141"/>
                <a:gd name="T7" fmla="*/ 0 h 198"/>
                <a:gd name="T8" fmla="*/ 213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C7D8A8D-5613-4C70-8282-EA8990494B6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95A2A15-8585-4961-8EFD-62B32D4ECAF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3 w 2517"/>
                <a:gd name="T1" fmla="*/ 276 h 276"/>
                <a:gd name="T2" fmla="*/ 2508 w 2517"/>
                <a:gd name="T3" fmla="*/ 204 h 276"/>
                <a:gd name="T4" fmla="*/ 2251 w 2517"/>
                <a:gd name="T5" fmla="*/ 0 h 276"/>
                <a:gd name="T6" fmla="*/ 0 w 2517"/>
                <a:gd name="T7" fmla="*/ 276 h 276"/>
                <a:gd name="T8" fmla="*/ 2173 w 2517"/>
                <a:gd name="T9" fmla="*/ 276 h 276"/>
                <a:gd name="T10" fmla="*/ 217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F7FCD1E-0497-40A9-9A45-4DF7B988961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CD66AD7-0717-49A6-AA9A-EED77BEA108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6 w 729"/>
                <a:gd name="T7" fmla="*/ 240 h 240"/>
                <a:gd name="T8" fmla="*/ 72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68929A5-DFD5-443C-A7EB-8C0F0F4EBB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817DF0E9-8EF0-45F8-A495-7510C54EAF0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6 w 729"/>
                <a:gd name="T1" fmla="*/ 318 h 318"/>
                <a:gd name="T2" fmla="*/ 72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6 w 729"/>
                <a:gd name="T9" fmla="*/ 318 h 318"/>
                <a:gd name="T10" fmla="*/ 72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0CF48B3-4011-4214-91BD-AAF1E4D6488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B609448B-FEEA-4637-B9D1-09059FFF1D4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433C9F2-0952-4043-925A-848F06F7737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7AED06A7-620F-4316-ACDB-E5899B1205A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151B365-82E0-4323-BD4A-17B1DB8E8E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BB8459AC-7F05-4004-A4D5-81032418589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61F29D0F-5DAD-425F-8881-F5195C9AE4E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1813C966-31DE-4886-B675-6154380241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B195817A-A7F7-4B24-9B5A-09276BA5855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C3034EBC-A107-4B93-9102-1771C500AC8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1AF128A3-911E-42E4-83BA-D525E6FE6C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027557B5-9AEA-4E83-873E-8E2F2881C84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6FDD4AA3-6DAC-4649-BE2B-700BA0FEE09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F695A987-BFA7-421D-9949-BF1F57CCED2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0EA73BFE-864B-4DD7-AD64-DDED8777532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2DE61645-81AB-4540-9741-C238D3B2179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5387C846-3E53-4A28-BFCD-3D9C898AABC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5B2073A-8685-418F-9373-0A2E427EC1B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D07620C6-7F04-47E8-A78E-9E3E9021B5A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0FC28123-D5C4-438C-8D55-EFAAC53F22D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E3D52F5E-616A-4935-81EE-E28DA3F60D8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AC2D4274-0985-464B-8B11-8B31B67D197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23E25307-C8BA-48D5-B594-DFA7698C487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E06DA6D4-0A11-4E03-B35D-FA859ABBCB0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786D3A26-A097-46BD-8035-76CD397FB44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ea typeface="굴림" pitchFamily="34" charset="-127"/>
                </a:endParaRPr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9A3CA41C-5C82-49C2-8C4B-099996E3976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ea typeface="굴림" pitchFamily="34" charset="-127"/>
                </a:endParaRPr>
              </a:p>
            </p:txBody>
          </p:sp>
        </p:grpSp>
      </p:grpSp>
      <p:sp>
        <p:nvSpPr>
          <p:cNvPr id="307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F7542647-7CC3-4BCC-B949-868B25804E6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2DBCA338-0CA9-4F49-A8ED-E23716A4EF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5931E68A-E3FE-4BDB-8512-574724AD8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1898A-D03C-47D0-BD0A-FCADAEC771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51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9E699521-3E71-4295-8513-A54E922F74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3F56A4CA-9EB4-44CC-94FC-9DF06CFF88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BE97707-4429-43F4-B31F-B23269C78B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ACD7A-4F8C-4F44-AE43-2C09C656EA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14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A3F6F854-7F68-4256-96AD-9BD0D41A60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2EF4E63F-0452-4ED2-9AE8-BEFCC7104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97D21662-7B8D-4FB9-8E21-57B2F2B50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994B0-C3A9-479E-B09F-4448C8B3CF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74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C1FB132B-BE78-4CDD-B988-F4F618AAF8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2A7E15E9-DB8D-4E3D-88C9-E442FF7833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2B86AFD5-1FCA-4FE3-AF29-8BDE265135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AA4B6-1DB6-47AD-9F26-A746D293A2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71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BB4EDFC5-020C-4D0E-9D81-B2321F467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004DF982-4972-423F-AFE2-FAB9385362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7F38B859-7516-499A-8AF2-B87C33169E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69B5D-A387-4AA7-956B-30D28DDFC2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2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B4BB56D1-B332-45BE-B5CA-03F4835F7C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ED8A71C8-3092-44EE-9299-BA94FC9F9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462C3070-B331-4954-A389-13865C6219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2958F-338B-4F62-9DC6-3F861C00CD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58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0B715EB1-FE9F-46AE-AD91-783FB3D82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CFD5C717-683F-45B8-8A18-226094E1C6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B3466309-26B4-4C88-9B3C-AD1E47DB2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BBA43-2258-4870-8276-1132072FF1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62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54F72BBC-ED37-4A82-B5A2-DAEB2CF729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9F77B937-5C9B-4982-9927-34C7BA55A1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8AA15A6D-6AC4-4B7F-A6CC-B06D339873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82601-564C-475B-983B-3B92E9BED9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65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2E513C84-BF9C-4B21-95C0-34BE7A17B6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2D4F27A1-B4C4-4F37-9032-B20E2FE7A5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C4D9E8B5-DC03-475F-B460-5D6384FA7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604A4-F2BC-417D-A249-DE8736E196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52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2E330A85-33A4-41EE-A87F-710886AF8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6D6A469A-06AF-4642-8113-9EAA9FE049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BE7B6B89-50DB-4146-A46B-2E177C6DB5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8A7AE-3D79-4C3D-A560-6496C3DCF9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04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E50B9489-8B73-4B05-B3F6-9155D798CC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17061C25-60F3-4001-BEC1-86FF8D84D3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30DBEF1F-4ECE-4AB3-B41E-B215C0DB40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47473-4633-425D-8D0B-E38B48D3E5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69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7736249-5C32-422C-9104-E8A4499CB403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29699" name="Freeform 3">
              <a:extLst>
                <a:ext uri="{FF2B5EF4-FFF2-40B4-BE49-F238E27FC236}">
                  <a16:creationId xmlns:a16="http://schemas.microsoft.com/office/drawing/2014/main" id="{3E59FA88-0144-494A-BA84-192205A8797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00" name="Freeform 4">
              <a:extLst>
                <a:ext uri="{FF2B5EF4-FFF2-40B4-BE49-F238E27FC236}">
                  <a16:creationId xmlns:a16="http://schemas.microsoft.com/office/drawing/2014/main" id="{9C8FDC6D-3E8A-4AC0-973B-BE8E97E1B85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01" name="Freeform 5">
              <a:extLst>
                <a:ext uri="{FF2B5EF4-FFF2-40B4-BE49-F238E27FC236}">
                  <a16:creationId xmlns:a16="http://schemas.microsoft.com/office/drawing/2014/main" id="{AED07975-46AC-470A-BD8A-8287126731E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5D209930-6D54-46FC-858A-E4CCC6CC38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6 w 1722"/>
                <a:gd name="T1" fmla="*/ 63 h 66"/>
                <a:gd name="T2" fmla="*/ 1716 w 1722"/>
                <a:gd name="T3" fmla="*/ 57 h 66"/>
                <a:gd name="T4" fmla="*/ 0 w 1722"/>
                <a:gd name="T5" fmla="*/ 0 h 66"/>
                <a:gd name="T6" fmla="*/ 0 w 1722"/>
                <a:gd name="T7" fmla="*/ 45 h 66"/>
                <a:gd name="T8" fmla="*/ 1716 w 1722"/>
                <a:gd name="T9" fmla="*/ 63 h 66"/>
                <a:gd name="T10" fmla="*/ 1716 w 1722"/>
                <a:gd name="T11" fmla="*/ 6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03" name="Freeform 7">
              <a:extLst>
                <a:ext uri="{FF2B5EF4-FFF2-40B4-BE49-F238E27FC236}">
                  <a16:creationId xmlns:a16="http://schemas.microsoft.com/office/drawing/2014/main" id="{7E0BF111-F931-403D-8A85-26FD1D2B12A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37" name="Freeform 8">
              <a:extLst>
                <a:ext uri="{FF2B5EF4-FFF2-40B4-BE49-F238E27FC236}">
                  <a16:creationId xmlns:a16="http://schemas.microsoft.com/office/drawing/2014/main" id="{7BCB994E-E2C9-4B77-BFD7-EA7B9B663D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2 w 975"/>
                <a:gd name="T1" fmla="*/ 48 h 101"/>
                <a:gd name="T2" fmla="*/ 97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2 w 975"/>
                <a:gd name="T9" fmla="*/ 48 h 101"/>
                <a:gd name="T10" fmla="*/ 97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3AF5FAF2-3BA9-471E-A4F8-0C234A4C091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5 w 2141"/>
                <a:gd name="T7" fmla="*/ 0 h 198"/>
                <a:gd name="T8" fmla="*/ 213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06" name="Freeform 10">
              <a:extLst>
                <a:ext uri="{FF2B5EF4-FFF2-40B4-BE49-F238E27FC236}">
                  <a16:creationId xmlns:a16="http://schemas.microsoft.com/office/drawing/2014/main" id="{5DB457FF-56F4-441F-8F50-24716003AD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FF2AD745-A24B-407B-801A-3D217E9F5BA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3 w 2517"/>
                <a:gd name="T1" fmla="*/ 276 h 276"/>
                <a:gd name="T2" fmla="*/ 2508 w 2517"/>
                <a:gd name="T3" fmla="*/ 204 h 276"/>
                <a:gd name="T4" fmla="*/ 2251 w 2517"/>
                <a:gd name="T5" fmla="*/ 0 h 276"/>
                <a:gd name="T6" fmla="*/ 0 w 2517"/>
                <a:gd name="T7" fmla="*/ 276 h 276"/>
                <a:gd name="T8" fmla="*/ 2173 w 2517"/>
                <a:gd name="T9" fmla="*/ 276 h 276"/>
                <a:gd name="T10" fmla="*/ 217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08" name="Freeform 12">
              <a:extLst>
                <a:ext uri="{FF2B5EF4-FFF2-40B4-BE49-F238E27FC236}">
                  <a16:creationId xmlns:a16="http://schemas.microsoft.com/office/drawing/2014/main" id="{E30FECCA-4F76-43EF-9171-A6042E7EF7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60298B94-9875-48C9-8A8A-69FB6210EC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6 w 729"/>
                <a:gd name="T7" fmla="*/ 240 h 240"/>
                <a:gd name="T8" fmla="*/ 72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10" name="Freeform 14">
              <a:extLst>
                <a:ext uri="{FF2B5EF4-FFF2-40B4-BE49-F238E27FC236}">
                  <a16:creationId xmlns:a16="http://schemas.microsoft.com/office/drawing/2014/main" id="{6246B874-0B93-4A4C-BACE-016FB0A7831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76214040-9BB0-4D1C-BF8A-A5EAD6A4FF3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6 w 729"/>
                <a:gd name="T1" fmla="*/ 318 h 318"/>
                <a:gd name="T2" fmla="*/ 72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6 w 729"/>
                <a:gd name="T9" fmla="*/ 318 h 318"/>
                <a:gd name="T10" fmla="*/ 72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12" name="Freeform 16">
              <a:extLst>
                <a:ext uri="{FF2B5EF4-FFF2-40B4-BE49-F238E27FC236}">
                  <a16:creationId xmlns:a16="http://schemas.microsoft.com/office/drawing/2014/main" id="{1C08104D-9BE5-4DEB-9A5F-16F4ECBA3F1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13" name="Freeform 17">
              <a:extLst>
                <a:ext uri="{FF2B5EF4-FFF2-40B4-BE49-F238E27FC236}">
                  <a16:creationId xmlns:a16="http://schemas.microsoft.com/office/drawing/2014/main" id="{3A7B7764-4FFB-4890-8331-33FD63D3A6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14" name="Freeform 18">
              <a:extLst>
                <a:ext uri="{FF2B5EF4-FFF2-40B4-BE49-F238E27FC236}">
                  <a16:creationId xmlns:a16="http://schemas.microsoft.com/office/drawing/2014/main" id="{08F669E4-CED4-4CB0-BAD8-77EC751D16C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EE6E3E69-7D2B-4E5F-952A-0BDDD178503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16" name="Freeform 20">
              <a:extLst>
                <a:ext uri="{FF2B5EF4-FFF2-40B4-BE49-F238E27FC236}">
                  <a16:creationId xmlns:a16="http://schemas.microsoft.com/office/drawing/2014/main" id="{F608A808-261C-4A69-9E78-771AA6965DA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19BA7A9D-D24C-45E8-995E-B8610FAA05D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18" name="Freeform 22">
              <a:extLst>
                <a:ext uri="{FF2B5EF4-FFF2-40B4-BE49-F238E27FC236}">
                  <a16:creationId xmlns:a16="http://schemas.microsoft.com/office/drawing/2014/main" id="{521ECDF7-3184-4355-B9E1-C7F5795955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19" name="Freeform 23">
              <a:extLst>
                <a:ext uri="{FF2B5EF4-FFF2-40B4-BE49-F238E27FC236}">
                  <a16:creationId xmlns:a16="http://schemas.microsoft.com/office/drawing/2014/main" id="{23639F7C-8FD8-4365-BB25-45146E688E9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20" name="Freeform 24">
              <a:extLst>
                <a:ext uri="{FF2B5EF4-FFF2-40B4-BE49-F238E27FC236}">
                  <a16:creationId xmlns:a16="http://schemas.microsoft.com/office/drawing/2014/main" id="{C12B0429-6D39-42D6-9E71-EE767528BFF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BD075746-2568-4B32-A8B3-BDF6B5C302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22" name="Freeform 26">
              <a:extLst>
                <a:ext uri="{FF2B5EF4-FFF2-40B4-BE49-F238E27FC236}">
                  <a16:creationId xmlns:a16="http://schemas.microsoft.com/office/drawing/2014/main" id="{AD44FF41-B41A-428A-9D8E-EAC6AC83A41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23" name="Freeform 27">
              <a:extLst>
                <a:ext uri="{FF2B5EF4-FFF2-40B4-BE49-F238E27FC236}">
                  <a16:creationId xmlns:a16="http://schemas.microsoft.com/office/drawing/2014/main" id="{E0D06A0C-FB33-478C-90EC-1B70EA66E99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0BDBBE91-B164-47B2-B5B5-C196C6C9812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25" name="Freeform 29">
              <a:extLst>
                <a:ext uri="{FF2B5EF4-FFF2-40B4-BE49-F238E27FC236}">
                  <a16:creationId xmlns:a16="http://schemas.microsoft.com/office/drawing/2014/main" id="{CD30802A-2D77-4C5D-92D6-58D2892E3A1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2DCF1184-0CA0-474F-9EBA-88A61C5992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27" name="Freeform 31">
              <a:extLst>
                <a:ext uri="{FF2B5EF4-FFF2-40B4-BE49-F238E27FC236}">
                  <a16:creationId xmlns:a16="http://schemas.microsoft.com/office/drawing/2014/main" id="{6741E378-AADE-4CF5-8799-C183464601C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28" name="Freeform 32">
              <a:extLst>
                <a:ext uri="{FF2B5EF4-FFF2-40B4-BE49-F238E27FC236}">
                  <a16:creationId xmlns:a16="http://schemas.microsoft.com/office/drawing/2014/main" id="{66B986DD-56DD-4E7A-ABF7-EA10D769517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29" name="Freeform 33">
              <a:extLst>
                <a:ext uri="{FF2B5EF4-FFF2-40B4-BE49-F238E27FC236}">
                  <a16:creationId xmlns:a16="http://schemas.microsoft.com/office/drawing/2014/main" id="{F7B1C0F3-5273-4034-BD0B-05F349F745C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30" name="Freeform 34">
              <a:extLst>
                <a:ext uri="{FF2B5EF4-FFF2-40B4-BE49-F238E27FC236}">
                  <a16:creationId xmlns:a16="http://schemas.microsoft.com/office/drawing/2014/main" id="{F5D5D85F-D6E9-4260-8788-28BF7448EF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31" name="Freeform 35">
              <a:extLst>
                <a:ext uri="{FF2B5EF4-FFF2-40B4-BE49-F238E27FC236}">
                  <a16:creationId xmlns:a16="http://schemas.microsoft.com/office/drawing/2014/main" id="{115D1D0C-01B2-4AD5-BC22-0084968E919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32" name="Freeform 36">
              <a:extLst>
                <a:ext uri="{FF2B5EF4-FFF2-40B4-BE49-F238E27FC236}">
                  <a16:creationId xmlns:a16="http://schemas.microsoft.com/office/drawing/2014/main" id="{D09EF7A6-989C-40AE-92D0-ADBAFC987CA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33" name="Freeform 37">
              <a:extLst>
                <a:ext uri="{FF2B5EF4-FFF2-40B4-BE49-F238E27FC236}">
                  <a16:creationId xmlns:a16="http://schemas.microsoft.com/office/drawing/2014/main" id="{13F0FE4F-5A31-4503-A962-90527DC763A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34" name="Freeform 38">
              <a:extLst>
                <a:ext uri="{FF2B5EF4-FFF2-40B4-BE49-F238E27FC236}">
                  <a16:creationId xmlns:a16="http://schemas.microsoft.com/office/drawing/2014/main" id="{50D74266-4DC9-425E-8B22-DC384420D8A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grpSp>
          <p:nvGrpSpPr>
            <p:cNvPr id="1068" name="Group 39">
              <a:extLst>
                <a:ext uri="{FF2B5EF4-FFF2-40B4-BE49-F238E27FC236}">
                  <a16:creationId xmlns:a16="http://schemas.microsoft.com/office/drawing/2014/main" id="{DA7DAE9C-5512-4E7F-B0C9-8F9636D349A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29736" name="Freeform 40">
                <a:extLst>
                  <a:ext uri="{FF2B5EF4-FFF2-40B4-BE49-F238E27FC236}">
                    <a16:creationId xmlns:a16="http://schemas.microsoft.com/office/drawing/2014/main" id="{5B426540-3C65-4C5C-9AF8-58CD6A6E1B9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ea typeface="굴림" pitchFamily="34" charset="-127"/>
                </a:endParaRPr>
              </a:p>
            </p:txBody>
          </p:sp>
          <p:sp>
            <p:nvSpPr>
              <p:cNvPr id="29737" name="Freeform 41">
                <a:extLst>
                  <a:ext uri="{FF2B5EF4-FFF2-40B4-BE49-F238E27FC236}">
                    <a16:creationId xmlns:a16="http://schemas.microsoft.com/office/drawing/2014/main" id="{11EA5E84-FA79-494C-9207-A74A2D76014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ea typeface="굴림" pitchFamily="34" charset="-127"/>
                </a:endParaRPr>
              </a:p>
            </p:txBody>
          </p:sp>
        </p:grpSp>
      </p:grpSp>
      <p:sp>
        <p:nvSpPr>
          <p:cNvPr id="29738" name="Rectangle 42">
            <a:extLst>
              <a:ext uri="{FF2B5EF4-FFF2-40B4-BE49-F238E27FC236}">
                <a16:creationId xmlns:a16="http://schemas.microsoft.com/office/drawing/2014/main" id="{2613316B-87D1-4702-8275-1E529328F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9739" name="Rectangle 43">
            <a:extLst>
              <a:ext uri="{FF2B5EF4-FFF2-40B4-BE49-F238E27FC236}">
                <a16:creationId xmlns:a16="http://schemas.microsoft.com/office/drawing/2014/main" id="{1F9A9895-90B3-4664-B2C8-2296BD22B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9740" name="Rectangle 44">
            <a:extLst>
              <a:ext uri="{FF2B5EF4-FFF2-40B4-BE49-F238E27FC236}">
                <a16:creationId xmlns:a16="http://schemas.microsoft.com/office/drawing/2014/main" id="{54FC0506-77BB-4451-96B1-F800096A37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41" name="Rectangle 45">
            <a:extLst>
              <a:ext uri="{FF2B5EF4-FFF2-40B4-BE49-F238E27FC236}">
                <a16:creationId xmlns:a16="http://schemas.microsoft.com/office/drawing/2014/main" id="{91DAAD4C-A6C9-448B-99D1-43788B6AADC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42" name="Rectangle 46">
            <a:extLst>
              <a:ext uri="{FF2B5EF4-FFF2-40B4-BE49-F238E27FC236}">
                <a16:creationId xmlns:a16="http://schemas.microsoft.com/office/drawing/2014/main" id="{6132E5F8-4494-42E5-B63F-7F136A7EC6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156A55C-254C-4F01-94C6-A7AE519CC2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62487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E9275AD-76B3-4443-A31B-5F48CAB3D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Comic Sans MS" pitchFamily="66" charset="0"/>
                <a:ea typeface="宋体" pitchFamily="2" charset="-122"/>
              </a:rPr>
              <a:t>Homework 5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91DBF35B-E66E-4E6C-8DC5-EAB7EB44D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dirty="0">
                <a:ea typeface="宋体" pitchFamily="2" charset="-122"/>
              </a:rPr>
              <a:t>Homework 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on Chapter 7</a:t>
            </a:r>
          </a:p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7.4-3, 7.4-4</a:t>
            </a:r>
          </a:p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Problem 7-4</a:t>
            </a:r>
          </a:p>
          <a:p>
            <a:pPr eaLnBrk="1" hangingPunct="1"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dirty="0">
                <a:ea typeface="宋体" pitchFamily="2" charset="-122"/>
              </a:rPr>
              <a:t>Homework on Section 8-1</a:t>
            </a:r>
          </a:p>
          <a:p>
            <a:pPr marL="0" indent="0" eaLnBrk="1" hangingPunct="1">
              <a:buNone/>
              <a:defRPr/>
            </a:pPr>
            <a:r>
              <a:rPr lang="en-US" altLang="zh-CN">
                <a:ea typeface="宋体" pitchFamily="2" charset="-122"/>
              </a:rPr>
              <a:t>8.1-4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34" charset="-127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Gulim</vt:lpstr>
      <vt:lpstr>Gulim</vt:lpstr>
      <vt:lpstr>等线</vt:lpstr>
      <vt:lpstr>宋体</vt:lpstr>
      <vt:lpstr>Arial</vt:lpstr>
      <vt:lpstr>Comic Sans MS</vt:lpstr>
      <vt:lpstr>Times New Roman</vt:lpstr>
      <vt:lpstr>Wingdings</vt:lpstr>
      <vt:lpstr>Beam</vt:lpstr>
      <vt:lpstr>Homework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5</dc:title>
  <dc:creator>admin</dc:creator>
  <cp:lastModifiedBy>admin</cp:lastModifiedBy>
  <cp:revision>5</cp:revision>
  <dcterms:created xsi:type="dcterms:W3CDTF">2020-03-21T13:08:17Z</dcterms:created>
  <dcterms:modified xsi:type="dcterms:W3CDTF">2022-03-22T14:23:42Z</dcterms:modified>
</cp:coreProperties>
</file>