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E3F8C-32FD-433D-B1B4-F9B2CA030A29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D79B4-34B5-4839-8075-4FADE0E740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4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7BAB1A1-21CE-49FB-8259-FE432A90A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7BC691-5053-40F1-8599-52D7714C19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323C2C3-907C-401A-8172-E5CF29250A8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94C5D0A-47C4-447E-9379-5B101CA3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4D86B5B-1F60-44A0-8801-8A50A88A9795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BC135CD0-CC02-4796-B5EB-B54C4C24E7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13115B43-0F96-439F-B1CB-48DBF63926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7D58147-D168-4A4F-80C0-2C469CC8D5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CCE677C9-F6FF-498B-87D2-8DA0EE5158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4 w 1722"/>
                <a:gd name="T1" fmla="*/ 62 h 66"/>
                <a:gd name="T2" fmla="*/ 1714 w 1722"/>
                <a:gd name="T3" fmla="*/ 56 h 66"/>
                <a:gd name="T4" fmla="*/ 0 w 1722"/>
                <a:gd name="T5" fmla="*/ 0 h 66"/>
                <a:gd name="T6" fmla="*/ 0 w 1722"/>
                <a:gd name="T7" fmla="*/ 44 h 66"/>
                <a:gd name="T8" fmla="*/ 1714 w 1722"/>
                <a:gd name="T9" fmla="*/ 62 h 66"/>
                <a:gd name="T10" fmla="*/ 1714 w 1722"/>
                <a:gd name="T11" fmla="*/ 6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0FC785A-04C6-4B2F-B2A6-4584F65D7DB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9952A74-0488-4B04-9A72-F9AE8465970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1 w 975"/>
                <a:gd name="T1" fmla="*/ 48 h 101"/>
                <a:gd name="T2" fmla="*/ 97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1 w 975"/>
                <a:gd name="T9" fmla="*/ 48 h 101"/>
                <a:gd name="T10" fmla="*/ 97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20A27C5D-AF63-40A8-8212-4F86C6EA84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3 w 2141"/>
                <a:gd name="T7" fmla="*/ 0 h 198"/>
                <a:gd name="T8" fmla="*/ 213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3DD5FF7-B7AB-4514-A500-DCF3677FF93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90BF39D-C3EC-4A2A-8041-64B610BE30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0 w 2517"/>
                <a:gd name="T1" fmla="*/ 276 h 276"/>
                <a:gd name="T2" fmla="*/ 2505 w 2517"/>
                <a:gd name="T3" fmla="*/ 204 h 276"/>
                <a:gd name="T4" fmla="*/ 2248 w 2517"/>
                <a:gd name="T5" fmla="*/ 0 h 276"/>
                <a:gd name="T6" fmla="*/ 0 w 2517"/>
                <a:gd name="T7" fmla="*/ 276 h 276"/>
                <a:gd name="T8" fmla="*/ 2170 w 2517"/>
                <a:gd name="T9" fmla="*/ 276 h 276"/>
                <a:gd name="T10" fmla="*/ 217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00D1E4AC-1C28-4C35-92E3-E3953B6CAA0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A133299-BCC1-4E10-9EA7-F3C2BF1E9F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5 w 729"/>
                <a:gd name="T7" fmla="*/ 240 h 240"/>
                <a:gd name="T8" fmla="*/ 72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B5DB7ACC-9192-4F7B-ACE3-A282CD7D04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455C9B9C-20C1-45E3-A790-6AE6858915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5 w 729"/>
                <a:gd name="T1" fmla="*/ 318 h 318"/>
                <a:gd name="T2" fmla="*/ 72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5 w 729"/>
                <a:gd name="T9" fmla="*/ 318 h 318"/>
                <a:gd name="T10" fmla="*/ 72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AD4F1CED-A910-41B4-B13B-353E3EDABE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E6011D31-AA0E-4ADD-8794-8300933B03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3FB482BF-E555-4C68-AA86-0E4A9B5DFE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597BAD4-4DAE-446E-B3D0-B33F6B6A2C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D6654199-EA43-4332-8CC1-FD9C709269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1FB1E1E-3D07-4A8B-B74E-1071058B96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1966DE13-2476-4F42-A7C2-C0EEAB54A3D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368380C7-1DDF-406B-9EC4-86F8BFA407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5F126781-F9F9-4966-A9E5-B614AB67A6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090CA8E7-4A16-42F4-90DB-76242D021EE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DA5E1680-9021-4091-B582-E77363D436B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9B72AB62-AA9A-47CF-8E96-50F70553820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F010C81-EDD7-410F-A616-5A22908D36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52940270-6BBA-44B9-A105-ADD2EF9ECFB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0C8E574E-A309-40D2-953E-BC660E6053B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E351F57A-A4D3-4CFE-B274-3496443492C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37129857-4B03-4651-A1D1-2D38EBAAE0B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9EDE0B4-BC50-4E2E-98FE-E6F7CCC4417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7F74C5AD-D6F2-4870-AE98-9E952969DA8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3936F5B-2791-4CF9-9BA0-936F91410C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E01B7C82-043D-45C4-810F-0266E75FE1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6623E493-B445-45A1-8D92-46E3384120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981C3D2-3966-44F8-995E-01CCB6924E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140E9006-BE14-4CD5-AF54-78CB1AF10BA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F3B3552D-F1F0-43D2-A29C-B0702FE7579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5974B254-D933-4AC0-9FE7-FC1447469A3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</a:endParaRPr>
              </a:p>
            </p:txBody>
          </p:sp>
        </p:grpSp>
      </p:grpSp>
      <p:sp>
        <p:nvSpPr>
          <p:cNvPr id="6148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6148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61EF678B-1A4E-468F-8B6C-580830E33E0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32EEBEE0-4971-4C29-B113-99E12C81D0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78796F8A-2E86-40F1-8FD6-48E999BEC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F8DD7-EF68-45DA-B732-8584703AFD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83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3F8AB965-D51A-4501-9A12-B0EEBB0286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59C7E099-F143-4932-9D24-A159080186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926CD201-BEE9-4CAF-BCDC-8F97364542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59B-ADB1-4FE3-B5D7-87CB458321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199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201990AA-5BD0-46DA-B848-7AD820AE16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8DFE318F-E285-4D2C-8FBA-3745408B3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712CE09D-A9B0-4C0E-9FD2-6F0F6EA7C5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496B6-C005-4242-B9EF-102E902BFA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89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C6578EAE-C59A-483A-8DB8-98918680A9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22BFA66-2563-42F9-BAC8-9FBA16D446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4F8DFCEE-C506-4594-8FBE-D90D31D53F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36B24-C549-4BDB-B618-68E3FC6E3B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636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4">
            <a:extLst>
              <a:ext uri="{FF2B5EF4-FFF2-40B4-BE49-F238E27FC236}">
                <a16:creationId xmlns:a16="http://schemas.microsoft.com/office/drawing/2014/main" id="{03B15911-98DF-4D4C-A19E-A8DF1CB3D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5">
            <a:extLst>
              <a:ext uri="{FF2B5EF4-FFF2-40B4-BE49-F238E27FC236}">
                <a16:creationId xmlns:a16="http://schemas.microsoft.com/office/drawing/2014/main" id="{42F7D344-E20E-4122-BEB7-0612DBB7CC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6">
            <a:extLst>
              <a:ext uri="{FF2B5EF4-FFF2-40B4-BE49-F238E27FC236}">
                <a16:creationId xmlns:a16="http://schemas.microsoft.com/office/drawing/2014/main" id="{17689306-8D12-4265-8B87-6C0BB475F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E117B-3FEA-4B33-A534-0B334B84B0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142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B51B9056-A6BD-4745-A8BA-F8BED6B7E1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470A2BC-EA08-40B6-8DCD-BB0B090FF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5ADA7352-18B1-4C3D-9C58-ABBDA3CCA3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080C0-BA2C-4EA2-A2A6-8C459590CD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22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BEAC25B-A2D3-48C2-8DC4-459573ABD6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9702A695-6215-4CF8-8909-507991A388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CAE947FF-0C06-4B49-BD25-992C2D724B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B3919-14B1-4E1F-BF53-64D3974D78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00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82439C5A-D0D5-4113-8393-4E6059CA86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47776668-8054-4F64-8DA4-A4234CE536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0EAF26EB-A5A6-4703-A576-3339BD9FB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44572-9465-4029-AF59-2F77B14953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49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8AFFDA44-0F39-4155-8078-C80E6CD394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EF4E782A-8EDB-4146-8899-4AF403E8E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8EED5C65-D6D7-412C-8696-EB3ECF3C0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94CF58-7CD9-4584-950F-00C3832A98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9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423C1D88-15E1-4969-9AFE-48300509D1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BC413361-38C6-4145-B1F0-3B2BF20198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C393012A-93C7-4F2D-B1C5-466D47CEE7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27108-5E11-47FE-898C-46F068B116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99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46C27567-8477-49DB-B88A-854CE30DE3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3C29CE67-7F9A-424F-BEF5-A21F0FBB2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7A437DF7-D944-4194-A001-24741CCFDF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085B9-9C64-4B99-97AF-227840DB40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243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04547962-F3A8-437A-9D6C-AC32159D3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3E535F5C-6535-4DEC-A995-E42BA7DB6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C43BD435-8324-43DC-A044-6DDF2CC05E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AEC34-9476-4232-A790-BEB8A7DFC2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3075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761C4D1-F041-49FB-84EB-6F97E2486A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4D2ED90-534C-4712-A690-B883CD1FAA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DDC0F8DE-2859-4C50-8473-3EF227F52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E9CBD-7D4C-4972-A5D0-9A22014EAC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091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8740EAB0-2D2E-46DB-89CA-53D315A2DF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2B3BA718-65E8-4228-9644-C519E6788A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F3379CE0-6461-4341-AE42-E1AA8FA470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9F186-9674-4B89-B89F-36139B91D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6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0B22CEA-94B4-4FE7-951A-2470DE06F130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60419" name="Freeform 3">
              <a:extLst>
                <a:ext uri="{FF2B5EF4-FFF2-40B4-BE49-F238E27FC236}">
                  <a16:creationId xmlns:a16="http://schemas.microsoft.com/office/drawing/2014/main" id="{12410AFB-516A-4F22-895C-5D25365AC5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20" name="Freeform 4">
              <a:extLst>
                <a:ext uri="{FF2B5EF4-FFF2-40B4-BE49-F238E27FC236}">
                  <a16:creationId xmlns:a16="http://schemas.microsoft.com/office/drawing/2014/main" id="{DFAF9EC5-2DBF-4928-9A5B-4DF89EDE407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21" name="Freeform 5">
              <a:extLst>
                <a:ext uri="{FF2B5EF4-FFF2-40B4-BE49-F238E27FC236}">
                  <a16:creationId xmlns:a16="http://schemas.microsoft.com/office/drawing/2014/main" id="{B113FC65-3901-422A-BBA9-B597C3C5078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6C5FE931-4998-4D19-8792-FCD0DFDE27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4 w 1722"/>
                <a:gd name="T1" fmla="*/ 62 h 66"/>
                <a:gd name="T2" fmla="*/ 1714 w 1722"/>
                <a:gd name="T3" fmla="*/ 56 h 66"/>
                <a:gd name="T4" fmla="*/ 0 w 1722"/>
                <a:gd name="T5" fmla="*/ 0 h 66"/>
                <a:gd name="T6" fmla="*/ 0 w 1722"/>
                <a:gd name="T7" fmla="*/ 44 h 66"/>
                <a:gd name="T8" fmla="*/ 1714 w 1722"/>
                <a:gd name="T9" fmla="*/ 62 h 66"/>
                <a:gd name="T10" fmla="*/ 1714 w 1722"/>
                <a:gd name="T11" fmla="*/ 6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23" name="Freeform 7">
              <a:extLst>
                <a:ext uri="{FF2B5EF4-FFF2-40B4-BE49-F238E27FC236}">
                  <a16:creationId xmlns:a16="http://schemas.microsoft.com/office/drawing/2014/main" id="{86DDC367-2C04-4946-90EA-9739ABE77D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34250910-A611-48A6-A12D-1ADC2C065D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1 w 975"/>
                <a:gd name="T1" fmla="*/ 48 h 101"/>
                <a:gd name="T2" fmla="*/ 97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1 w 975"/>
                <a:gd name="T9" fmla="*/ 48 h 101"/>
                <a:gd name="T10" fmla="*/ 97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28BC9940-0B8D-4874-9079-88DB19285E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3 w 2141"/>
                <a:gd name="T7" fmla="*/ 0 h 198"/>
                <a:gd name="T8" fmla="*/ 213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26" name="Freeform 10">
              <a:extLst>
                <a:ext uri="{FF2B5EF4-FFF2-40B4-BE49-F238E27FC236}">
                  <a16:creationId xmlns:a16="http://schemas.microsoft.com/office/drawing/2014/main" id="{923D2FB0-22D0-406F-95F3-5538833579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735EB4B7-3BB3-4F13-B54E-5E05D352AA2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0 w 2517"/>
                <a:gd name="T1" fmla="*/ 276 h 276"/>
                <a:gd name="T2" fmla="*/ 2505 w 2517"/>
                <a:gd name="T3" fmla="*/ 204 h 276"/>
                <a:gd name="T4" fmla="*/ 2248 w 2517"/>
                <a:gd name="T5" fmla="*/ 0 h 276"/>
                <a:gd name="T6" fmla="*/ 0 w 2517"/>
                <a:gd name="T7" fmla="*/ 276 h 276"/>
                <a:gd name="T8" fmla="*/ 2170 w 2517"/>
                <a:gd name="T9" fmla="*/ 276 h 276"/>
                <a:gd name="T10" fmla="*/ 217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28" name="Freeform 12">
              <a:extLst>
                <a:ext uri="{FF2B5EF4-FFF2-40B4-BE49-F238E27FC236}">
                  <a16:creationId xmlns:a16="http://schemas.microsoft.com/office/drawing/2014/main" id="{D2D8F72E-3085-474C-B49D-4E0636843E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6BE68B2B-A9CE-47B1-BCA5-BE73F6BE168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5 w 729"/>
                <a:gd name="T7" fmla="*/ 240 h 240"/>
                <a:gd name="T8" fmla="*/ 72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30" name="Freeform 14">
              <a:extLst>
                <a:ext uri="{FF2B5EF4-FFF2-40B4-BE49-F238E27FC236}">
                  <a16:creationId xmlns:a16="http://schemas.microsoft.com/office/drawing/2014/main" id="{BF29E483-A3B5-4CB6-B17A-DC62D625E0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D11038B4-864A-4A3E-A945-75E25B707FC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5 w 729"/>
                <a:gd name="T1" fmla="*/ 318 h 318"/>
                <a:gd name="T2" fmla="*/ 72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5 w 729"/>
                <a:gd name="T9" fmla="*/ 318 h 318"/>
                <a:gd name="T10" fmla="*/ 72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32" name="Freeform 16">
              <a:extLst>
                <a:ext uri="{FF2B5EF4-FFF2-40B4-BE49-F238E27FC236}">
                  <a16:creationId xmlns:a16="http://schemas.microsoft.com/office/drawing/2014/main" id="{86173153-0458-41DC-9B9A-1DDC8CA9A7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33" name="Freeform 17">
              <a:extLst>
                <a:ext uri="{FF2B5EF4-FFF2-40B4-BE49-F238E27FC236}">
                  <a16:creationId xmlns:a16="http://schemas.microsoft.com/office/drawing/2014/main" id="{D1A01CBE-E684-4EC8-A9AF-0783DD36784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34" name="Freeform 18">
              <a:extLst>
                <a:ext uri="{FF2B5EF4-FFF2-40B4-BE49-F238E27FC236}">
                  <a16:creationId xmlns:a16="http://schemas.microsoft.com/office/drawing/2014/main" id="{5631798A-7B0B-42F5-8803-5C0624891DE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4E474174-662F-423D-9F72-A8EB38B326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36" name="Freeform 20">
              <a:extLst>
                <a:ext uri="{FF2B5EF4-FFF2-40B4-BE49-F238E27FC236}">
                  <a16:creationId xmlns:a16="http://schemas.microsoft.com/office/drawing/2014/main" id="{30AF6642-9FCF-40E5-A895-684808758A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39C1843B-4429-47C3-AE96-5E5DB61A0B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38" name="Freeform 22">
              <a:extLst>
                <a:ext uri="{FF2B5EF4-FFF2-40B4-BE49-F238E27FC236}">
                  <a16:creationId xmlns:a16="http://schemas.microsoft.com/office/drawing/2014/main" id="{513F18DC-56B3-4552-9F5E-BBA8F731AD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39" name="Freeform 23">
              <a:extLst>
                <a:ext uri="{FF2B5EF4-FFF2-40B4-BE49-F238E27FC236}">
                  <a16:creationId xmlns:a16="http://schemas.microsoft.com/office/drawing/2014/main" id="{2C45E614-4DB1-4A62-AF79-C7254BB45B9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40" name="Freeform 24">
              <a:extLst>
                <a:ext uri="{FF2B5EF4-FFF2-40B4-BE49-F238E27FC236}">
                  <a16:creationId xmlns:a16="http://schemas.microsoft.com/office/drawing/2014/main" id="{1650209A-FA27-43DC-B459-789E0C4D51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4419EF2C-777A-4C89-8547-2A56C707AE9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42" name="Freeform 26">
              <a:extLst>
                <a:ext uri="{FF2B5EF4-FFF2-40B4-BE49-F238E27FC236}">
                  <a16:creationId xmlns:a16="http://schemas.microsoft.com/office/drawing/2014/main" id="{52A3B86D-880C-4899-8675-1F381939E6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43" name="Freeform 27">
              <a:extLst>
                <a:ext uri="{FF2B5EF4-FFF2-40B4-BE49-F238E27FC236}">
                  <a16:creationId xmlns:a16="http://schemas.microsoft.com/office/drawing/2014/main" id="{A2FB37E7-CF76-4129-8F59-7927B0F4C60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827A2F60-9C79-4AD7-9A4A-1FA96D65D65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45" name="Freeform 29">
              <a:extLst>
                <a:ext uri="{FF2B5EF4-FFF2-40B4-BE49-F238E27FC236}">
                  <a16:creationId xmlns:a16="http://schemas.microsoft.com/office/drawing/2014/main" id="{FB51BE5F-1609-45AE-AFEA-B9E1AE89DA1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A82AAA79-1E40-40B3-82A8-150C187554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60447" name="Freeform 31">
              <a:extLst>
                <a:ext uri="{FF2B5EF4-FFF2-40B4-BE49-F238E27FC236}">
                  <a16:creationId xmlns:a16="http://schemas.microsoft.com/office/drawing/2014/main" id="{E1FA2454-2439-408F-9D79-36E67DA5C8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48" name="Freeform 32">
              <a:extLst>
                <a:ext uri="{FF2B5EF4-FFF2-40B4-BE49-F238E27FC236}">
                  <a16:creationId xmlns:a16="http://schemas.microsoft.com/office/drawing/2014/main" id="{30315D3C-B65E-425B-B254-58F03B53AA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49" name="Freeform 33">
              <a:extLst>
                <a:ext uri="{FF2B5EF4-FFF2-40B4-BE49-F238E27FC236}">
                  <a16:creationId xmlns:a16="http://schemas.microsoft.com/office/drawing/2014/main" id="{BD001C9B-358E-4C59-8D74-158C3A32100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50" name="Freeform 34">
              <a:extLst>
                <a:ext uri="{FF2B5EF4-FFF2-40B4-BE49-F238E27FC236}">
                  <a16:creationId xmlns:a16="http://schemas.microsoft.com/office/drawing/2014/main" id="{B3478F52-4AC1-42B2-96B8-CD80040625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51" name="Freeform 35">
              <a:extLst>
                <a:ext uri="{FF2B5EF4-FFF2-40B4-BE49-F238E27FC236}">
                  <a16:creationId xmlns:a16="http://schemas.microsoft.com/office/drawing/2014/main" id="{51D6BE80-D343-4B2A-9441-55243EF3690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52" name="Freeform 36">
              <a:extLst>
                <a:ext uri="{FF2B5EF4-FFF2-40B4-BE49-F238E27FC236}">
                  <a16:creationId xmlns:a16="http://schemas.microsoft.com/office/drawing/2014/main" id="{305584D2-5D0F-4EB7-BAB8-7028F011CC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53" name="Freeform 37">
              <a:extLst>
                <a:ext uri="{FF2B5EF4-FFF2-40B4-BE49-F238E27FC236}">
                  <a16:creationId xmlns:a16="http://schemas.microsoft.com/office/drawing/2014/main" id="{96426C0A-393E-4AB0-96DF-D5ADD8BD20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0454" name="Freeform 38">
              <a:extLst>
                <a:ext uri="{FF2B5EF4-FFF2-40B4-BE49-F238E27FC236}">
                  <a16:creationId xmlns:a16="http://schemas.microsoft.com/office/drawing/2014/main" id="{ECC3CA26-64E1-4DC6-8388-C52F69DFA8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49584C0E-6EE8-4827-9E63-ED031CA2CAF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60456" name="Freeform 40">
                <a:extLst>
                  <a:ext uri="{FF2B5EF4-FFF2-40B4-BE49-F238E27FC236}">
                    <a16:creationId xmlns:a16="http://schemas.microsoft.com/office/drawing/2014/main" id="{0514E8D2-72B0-439B-B251-EBD21D6A267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</a:endParaRPr>
              </a:p>
            </p:txBody>
          </p:sp>
          <p:sp>
            <p:nvSpPr>
              <p:cNvPr id="60457" name="Freeform 41">
                <a:extLst>
                  <a:ext uri="{FF2B5EF4-FFF2-40B4-BE49-F238E27FC236}">
                    <a16:creationId xmlns:a16="http://schemas.microsoft.com/office/drawing/2014/main" id="{A2603CC2-E92D-4CD1-900B-271B58824DC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</a:endParaRPr>
              </a:p>
            </p:txBody>
          </p:sp>
        </p:grpSp>
      </p:grpSp>
      <p:sp>
        <p:nvSpPr>
          <p:cNvPr id="60458" name="Rectangle 42">
            <a:extLst>
              <a:ext uri="{FF2B5EF4-FFF2-40B4-BE49-F238E27FC236}">
                <a16:creationId xmlns:a16="http://schemas.microsoft.com/office/drawing/2014/main" id="{7289EC27-5533-431F-8047-5C3EA779C5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0459" name="Rectangle 43">
            <a:extLst>
              <a:ext uri="{FF2B5EF4-FFF2-40B4-BE49-F238E27FC236}">
                <a16:creationId xmlns:a16="http://schemas.microsoft.com/office/drawing/2014/main" id="{9ABF89EE-6760-4436-BFD1-8827578712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60460" name="Rectangle 44">
            <a:extLst>
              <a:ext uri="{FF2B5EF4-FFF2-40B4-BE49-F238E27FC236}">
                <a16:creationId xmlns:a16="http://schemas.microsoft.com/office/drawing/2014/main" id="{9573402D-16DF-4E5E-83DF-A98F062CCFA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61" name="Rectangle 45">
            <a:extLst>
              <a:ext uri="{FF2B5EF4-FFF2-40B4-BE49-F238E27FC236}">
                <a16:creationId xmlns:a16="http://schemas.microsoft.com/office/drawing/2014/main" id="{3FAC3B0C-4E9A-43CD-AAE9-91186BF77EB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62" name="Rectangle 46">
            <a:extLst>
              <a:ext uri="{FF2B5EF4-FFF2-40B4-BE49-F238E27FC236}">
                <a16:creationId xmlns:a16="http://schemas.microsoft.com/office/drawing/2014/main" id="{BBA4EAEA-2D39-4BA9-83E9-E6D5BDC7E1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C03A31-9891-49FB-96BA-95317471E2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9596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6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7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A3EFD07-63B1-46C1-BF52-5ECADF117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itchFamily="2" charset="-122"/>
              </a:rPr>
              <a:t>Homework on Chapter13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5F48CB73-8F99-469C-BF2C-0BF471937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13.2-4, 13.3-3,13.4-6</a:t>
            </a:r>
          </a:p>
          <a:p>
            <a:pPr eaLnBrk="1" hangingPunct="1"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宋体</vt:lpstr>
      <vt:lpstr>Arial</vt:lpstr>
      <vt:lpstr>Times New Roman</vt:lpstr>
      <vt:lpstr>Wingdings</vt:lpstr>
      <vt:lpstr>Beam</vt:lpstr>
      <vt:lpstr>Homework on Chapter13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on Chapter13</dc:title>
  <dc:creator>admin</dc:creator>
  <cp:lastModifiedBy>admin</cp:lastModifiedBy>
  <cp:revision>1</cp:revision>
  <dcterms:created xsi:type="dcterms:W3CDTF">2021-04-21T04:18:21Z</dcterms:created>
  <dcterms:modified xsi:type="dcterms:W3CDTF">2021-04-21T04:19:15Z</dcterms:modified>
</cp:coreProperties>
</file>