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ABC0A-3FF1-41C5-95B5-CEA35822CAE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25085-57EC-415B-972F-1ACF416EA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9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43A24E14-49FA-4798-93DD-386302DCBE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80A385-7414-48A6-AE20-E6E7FB4FAA2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128509BF-28C4-454A-BAAF-D7C58BABB3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3BCFCCEF-6BFA-45A5-B376-7CF06812B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5451FF3-BEB7-409C-A099-3DF68822E803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9BC2622-3CAD-4CC4-85A7-4B3DFFF43F2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288DEFE5-38A1-40CC-8393-9ADBDD9F849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8A7BAEB-2852-447C-80C4-0EFA467621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AB965EE-4728-4375-8082-0F4E237CF7E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2 w 1722"/>
                <a:gd name="T1" fmla="*/ 61 h 66"/>
                <a:gd name="T2" fmla="*/ 1712 w 1722"/>
                <a:gd name="T3" fmla="*/ 55 h 66"/>
                <a:gd name="T4" fmla="*/ 0 w 1722"/>
                <a:gd name="T5" fmla="*/ 0 h 66"/>
                <a:gd name="T6" fmla="*/ 0 w 1722"/>
                <a:gd name="T7" fmla="*/ 43 h 66"/>
                <a:gd name="T8" fmla="*/ 1712 w 1722"/>
                <a:gd name="T9" fmla="*/ 61 h 66"/>
                <a:gd name="T10" fmla="*/ 1712 w 1722"/>
                <a:gd name="T11" fmla="*/ 61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6EE107A6-52A1-4283-916B-8E0E131CF0B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4782099-9CC3-4694-87AF-8BA28E4C7E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0 w 975"/>
                <a:gd name="T1" fmla="*/ 48 h 101"/>
                <a:gd name="T2" fmla="*/ 970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0 w 975"/>
                <a:gd name="T9" fmla="*/ 48 h 101"/>
                <a:gd name="T10" fmla="*/ 970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32DB032-6CF5-4A56-853B-7FB12FD0531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1 w 2141"/>
                <a:gd name="T7" fmla="*/ 0 h 198"/>
                <a:gd name="T8" fmla="*/ 213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7C0A7A9E-6448-4C67-953A-44F978FD30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991AB33-8CC5-4481-ADCD-B80253A46F2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7 w 2517"/>
                <a:gd name="T1" fmla="*/ 276 h 276"/>
                <a:gd name="T2" fmla="*/ 2502 w 2517"/>
                <a:gd name="T3" fmla="*/ 204 h 276"/>
                <a:gd name="T4" fmla="*/ 2245 w 2517"/>
                <a:gd name="T5" fmla="*/ 0 h 276"/>
                <a:gd name="T6" fmla="*/ 0 w 2517"/>
                <a:gd name="T7" fmla="*/ 276 h 276"/>
                <a:gd name="T8" fmla="*/ 2167 w 2517"/>
                <a:gd name="T9" fmla="*/ 276 h 276"/>
                <a:gd name="T10" fmla="*/ 2167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BB723291-7F65-4A01-9D72-EDF1B5BF9FB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A4542881-C843-43CD-ABA5-0B234FAAE39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4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4 w 729"/>
                <a:gd name="T7" fmla="*/ 240 h 240"/>
                <a:gd name="T8" fmla="*/ 724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3B65494-E7BA-4EF3-BF30-0FAFDA180E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70DFF42E-D39E-47AF-8EC0-44CB7CC214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4 w 729"/>
                <a:gd name="T1" fmla="*/ 318 h 318"/>
                <a:gd name="T2" fmla="*/ 724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4 w 729"/>
                <a:gd name="T9" fmla="*/ 318 h 318"/>
                <a:gd name="T10" fmla="*/ 724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8BF8DDC-A710-42B3-AFBD-9088342942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CBF6F9A2-72A7-4B42-8ABC-5D5B47B5A5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3E2A7694-118D-41B1-8C0D-4F1E986E6DD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A647619-4261-421B-8D9E-02C56F9F8F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9E77F34-BB55-430F-8E27-5ADDD353CCE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C659B2C9-FEFE-4A74-8E68-A2FB0915D8C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44ADD187-9B3E-4D77-B36E-A1B467A18B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9548DB8B-1FDF-48A0-BAD0-3B38A7FA77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484EB058-FE97-4B3A-B31E-9E23C752CE1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CC47E333-1CB3-4344-BC51-CCA5114B2EF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08B64CCD-80AD-447D-8F48-CE5CFF8C6DD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B473C374-2F81-448C-8DB4-4AD42BE4F6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49780E33-9144-4F26-B125-D57E114765B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7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F832FB26-D077-4AC0-A43C-D4AFDA110E2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6CB59D5E-AB48-405B-A537-9C88B354864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8038B00F-6373-4A01-8BEE-911C2E396BF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8AFBF5B3-D938-486D-9444-6BDA00032E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52AB197B-D272-4FE3-B6AE-1A300462856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BCA6E4BD-9FFE-4971-AE87-7D395694685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6B2D54AE-1922-4A1C-BFB2-0AF1860A5D8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D8A58F23-5E32-4377-8148-57C44823BED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6CBF034E-EEF3-4AD2-B6A1-C9D5F3D347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F345220F-E252-41E6-B173-095C578F3E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EF5EF246-D3CE-4E46-88EA-3545FF32ACB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B9DF412B-123C-4E29-BFC1-00AD9836E94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Arial" charset="0"/>
                  <a:ea typeface="+mn-ea"/>
                </a:endParaRPr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3084F613-31A8-4AF8-B58A-23ECEB540B0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Arial" charset="0"/>
                  <a:ea typeface="+mn-ea"/>
                </a:endParaRPr>
              </a:p>
            </p:txBody>
          </p:sp>
        </p:grpSp>
      </p:grpSp>
      <p:sp>
        <p:nvSpPr>
          <p:cNvPr id="6148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148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EF71CA72-6DF1-4484-AAB4-9A0EF3A58E6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D426D1A5-C4B6-41B7-AF88-0E946F4ABF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D67CD4FF-97DE-4253-A270-35B8378231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91C94-9A01-4A68-95DF-A864A7CF71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68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B8746AAA-BC21-4827-B7C7-1E3D8F40A6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1951817F-8C30-41C8-9846-C11ED26002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E203ADCB-3897-4D19-A5DF-A7607AC74A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3557F-25EE-4769-924C-1281069D75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1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EDDC3857-6AB7-4BCB-86AB-C2E578C720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4C309A15-6D4D-4E0C-9AC3-68E1B41321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186F33D7-0C63-40E5-AFB2-1F445229EF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EBB4E-3900-460A-8F5A-E0155031C4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611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91384D1B-BC42-4E5D-8BB5-056E0F3E8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0C4D8BDE-7245-407A-A331-1B463602A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7DF60349-A4C4-4FB3-9C9B-A9A4B0BD88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4D215-9512-4903-AECD-567B0DF1CB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529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939D71F3-EC21-4829-9DF8-1FFE3299E1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E2E3F493-C48E-4152-87D4-75C5A8A642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21726D1B-A5EA-4C74-B9F5-02F8EDAEA7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5D68F-DFA6-4B99-9765-A254FB419E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29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B7B3F59D-5F87-49C2-9A84-7AEC402C8D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EC4BD630-A84C-4FDA-B449-42E5A69D8F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1E723DCC-6073-476E-8A5A-B241A68622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64539-5C1D-499E-B359-F8B0248F33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80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5B46938-8007-4C82-8435-33D761DB87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3E256E65-ABEB-46A0-8FF0-5EACED8F76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F57CEF08-0B30-4A2C-9F18-84AA916B6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086F0A-BB48-4AC6-BFDD-5BC0493AC1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942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7461C21F-912A-4E9B-882F-07F7BDD38E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4E7AEDD5-AE62-4AA3-91AB-01BB391368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AA4E0D58-2616-4DBB-AB91-7E5D803F78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4C15A-AF2F-46C3-9E85-9847F8042C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24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3EC1325C-05D3-4041-B3FD-7DADAA2217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0D4DCAC9-9967-40C4-934B-3470A3CE4D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F7A01E6D-D9DD-450B-BF10-29B2CEF4A9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541FF-5C11-4F87-93A2-60497786D7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25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ABC6D5ED-4059-45F8-8492-F6335F4510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01CB80DA-EC1B-48FD-89C0-9E05CD63BF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3E1AFAF9-1CD1-416B-8376-18523B7643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E780D-FACB-43E4-A09A-AF8D0203BC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29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F7F0F274-BB7D-4AD0-BDFA-2B18F756A9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A4E32FFA-0EE2-4735-8866-2CE8F7FB7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433D00A8-033D-48D9-A533-2D0FC361FC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A46AE-7A34-4654-B592-A7682D97E9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15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27F55099-47FC-4BED-A3FC-83342627EE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B8A2B071-E152-4F00-8184-6D6E7A897B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2ADCA2F5-A304-49DE-8A9D-84615870CF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1C45D-0DD4-4AF2-9FB4-F9D06190F6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11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060B4C6C-F691-4A46-BB5B-C3C5A5411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EB7A1518-3A6A-4789-B165-F0C879D39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1F5D87CA-EB99-42B4-831A-3B3DA3FB77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4574D-F630-422F-BE38-870F072415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16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C0EAF219-31FA-445A-9B63-F8CE4372806B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60419" name="Freeform 3">
              <a:extLst>
                <a:ext uri="{FF2B5EF4-FFF2-40B4-BE49-F238E27FC236}">
                  <a16:creationId xmlns:a16="http://schemas.microsoft.com/office/drawing/2014/main" id="{91425098-4E83-4181-9398-CCA0BBEA5A2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60420" name="Freeform 4">
              <a:extLst>
                <a:ext uri="{FF2B5EF4-FFF2-40B4-BE49-F238E27FC236}">
                  <a16:creationId xmlns:a16="http://schemas.microsoft.com/office/drawing/2014/main" id="{E9DE07B7-DC00-4F89-9664-88C902764A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60421" name="Freeform 5">
              <a:extLst>
                <a:ext uri="{FF2B5EF4-FFF2-40B4-BE49-F238E27FC236}">
                  <a16:creationId xmlns:a16="http://schemas.microsoft.com/office/drawing/2014/main" id="{0B0E213C-4AA0-4767-A803-AFEB8C19AF1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6C2AD791-3622-469C-B48C-012C8AFDC7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2 w 1722"/>
                <a:gd name="T1" fmla="*/ 61 h 66"/>
                <a:gd name="T2" fmla="*/ 1712 w 1722"/>
                <a:gd name="T3" fmla="*/ 55 h 66"/>
                <a:gd name="T4" fmla="*/ 0 w 1722"/>
                <a:gd name="T5" fmla="*/ 0 h 66"/>
                <a:gd name="T6" fmla="*/ 0 w 1722"/>
                <a:gd name="T7" fmla="*/ 43 h 66"/>
                <a:gd name="T8" fmla="*/ 1712 w 1722"/>
                <a:gd name="T9" fmla="*/ 61 h 66"/>
                <a:gd name="T10" fmla="*/ 1712 w 1722"/>
                <a:gd name="T11" fmla="*/ 61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23" name="Freeform 7">
              <a:extLst>
                <a:ext uri="{FF2B5EF4-FFF2-40B4-BE49-F238E27FC236}">
                  <a16:creationId xmlns:a16="http://schemas.microsoft.com/office/drawing/2014/main" id="{CF20B96D-57DF-44FC-9A3B-E436B210623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37" name="Freeform 8">
              <a:extLst>
                <a:ext uri="{FF2B5EF4-FFF2-40B4-BE49-F238E27FC236}">
                  <a16:creationId xmlns:a16="http://schemas.microsoft.com/office/drawing/2014/main" id="{E7834A9D-FDD0-4CA3-B126-62520DEF51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0 w 975"/>
                <a:gd name="T1" fmla="*/ 48 h 101"/>
                <a:gd name="T2" fmla="*/ 970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0 w 975"/>
                <a:gd name="T9" fmla="*/ 48 h 101"/>
                <a:gd name="T10" fmla="*/ 970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A5751D38-02E5-4FAC-B967-91CA0BB4E7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1 w 2141"/>
                <a:gd name="T7" fmla="*/ 0 h 198"/>
                <a:gd name="T8" fmla="*/ 213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26" name="Freeform 10">
              <a:extLst>
                <a:ext uri="{FF2B5EF4-FFF2-40B4-BE49-F238E27FC236}">
                  <a16:creationId xmlns:a16="http://schemas.microsoft.com/office/drawing/2014/main" id="{B52D0DCA-6F91-48BA-820C-B517F9F3FB6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31D8C7E7-6E24-46A6-8022-27FE125DBE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7 w 2517"/>
                <a:gd name="T1" fmla="*/ 276 h 276"/>
                <a:gd name="T2" fmla="*/ 2502 w 2517"/>
                <a:gd name="T3" fmla="*/ 204 h 276"/>
                <a:gd name="T4" fmla="*/ 2245 w 2517"/>
                <a:gd name="T5" fmla="*/ 0 h 276"/>
                <a:gd name="T6" fmla="*/ 0 w 2517"/>
                <a:gd name="T7" fmla="*/ 276 h 276"/>
                <a:gd name="T8" fmla="*/ 2167 w 2517"/>
                <a:gd name="T9" fmla="*/ 276 h 276"/>
                <a:gd name="T10" fmla="*/ 2167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28" name="Freeform 12">
              <a:extLst>
                <a:ext uri="{FF2B5EF4-FFF2-40B4-BE49-F238E27FC236}">
                  <a16:creationId xmlns:a16="http://schemas.microsoft.com/office/drawing/2014/main" id="{8617EDC2-427F-4F79-AD8C-AEA03570C9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3698ED50-5CA8-45DA-AEBE-A136FC3B8A5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4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4 w 729"/>
                <a:gd name="T7" fmla="*/ 240 h 240"/>
                <a:gd name="T8" fmla="*/ 724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30" name="Freeform 14">
              <a:extLst>
                <a:ext uri="{FF2B5EF4-FFF2-40B4-BE49-F238E27FC236}">
                  <a16:creationId xmlns:a16="http://schemas.microsoft.com/office/drawing/2014/main" id="{514ED9AC-6B49-4DBB-A072-F93C48FF4AE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C7BE70BB-5D69-4886-BC3D-5FC01CEB21C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4 w 729"/>
                <a:gd name="T1" fmla="*/ 318 h 318"/>
                <a:gd name="T2" fmla="*/ 724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4 w 729"/>
                <a:gd name="T9" fmla="*/ 318 h 318"/>
                <a:gd name="T10" fmla="*/ 724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32" name="Freeform 16">
              <a:extLst>
                <a:ext uri="{FF2B5EF4-FFF2-40B4-BE49-F238E27FC236}">
                  <a16:creationId xmlns:a16="http://schemas.microsoft.com/office/drawing/2014/main" id="{57D78782-E93E-43A4-A7A7-AC936BBE240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60433" name="Freeform 17">
              <a:extLst>
                <a:ext uri="{FF2B5EF4-FFF2-40B4-BE49-F238E27FC236}">
                  <a16:creationId xmlns:a16="http://schemas.microsoft.com/office/drawing/2014/main" id="{DFC0736C-F982-493C-9D95-53C1820080E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60434" name="Freeform 18">
              <a:extLst>
                <a:ext uri="{FF2B5EF4-FFF2-40B4-BE49-F238E27FC236}">
                  <a16:creationId xmlns:a16="http://schemas.microsoft.com/office/drawing/2014/main" id="{83AC8EBA-43AF-47CB-968E-816BBB8B3EA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EFE9679C-234C-4963-A265-B1057C3E41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36" name="Freeform 20">
              <a:extLst>
                <a:ext uri="{FF2B5EF4-FFF2-40B4-BE49-F238E27FC236}">
                  <a16:creationId xmlns:a16="http://schemas.microsoft.com/office/drawing/2014/main" id="{473852F6-A79D-476E-81D1-F89DE305390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953D249F-785B-4737-9CB1-58A04CAAC5F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38" name="Freeform 22">
              <a:extLst>
                <a:ext uri="{FF2B5EF4-FFF2-40B4-BE49-F238E27FC236}">
                  <a16:creationId xmlns:a16="http://schemas.microsoft.com/office/drawing/2014/main" id="{A0FA970A-8FDB-4945-8F1E-4CE876C410F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60439" name="Freeform 23">
              <a:extLst>
                <a:ext uri="{FF2B5EF4-FFF2-40B4-BE49-F238E27FC236}">
                  <a16:creationId xmlns:a16="http://schemas.microsoft.com/office/drawing/2014/main" id="{A0E1DDAE-C74A-4F50-BFD0-E4FE15FD984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60440" name="Freeform 24">
              <a:extLst>
                <a:ext uri="{FF2B5EF4-FFF2-40B4-BE49-F238E27FC236}">
                  <a16:creationId xmlns:a16="http://schemas.microsoft.com/office/drawing/2014/main" id="{F881743A-8D87-45BB-A2C0-6B4A007E28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FA908D79-F173-4874-A059-FEF60692E0C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42" name="Freeform 26">
              <a:extLst>
                <a:ext uri="{FF2B5EF4-FFF2-40B4-BE49-F238E27FC236}">
                  <a16:creationId xmlns:a16="http://schemas.microsoft.com/office/drawing/2014/main" id="{0522D1F6-C4B4-446D-9A6B-7300282695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60443" name="Freeform 27">
              <a:extLst>
                <a:ext uri="{FF2B5EF4-FFF2-40B4-BE49-F238E27FC236}">
                  <a16:creationId xmlns:a16="http://schemas.microsoft.com/office/drawing/2014/main" id="{AEDC9F90-0CFB-4ACA-9CF7-AFDFC0B357D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71A3886A-4444-47F2-A40E-59869F4E25D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7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45" name="Freeform 29">
              <a:extLst>
                <a:ext uri="{FF2B5EF4-FFF2-40B4-BE49-F238E27FC236}">
                  <a16:creationId xmlns:a16="http://schemas.microsoft.com/office/drawing/2014/main" id="{6FFA250C-F73E-4512-A1C0-A61BE1F7F72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96BBAEDC-B61F-4CBE-8090-DE5E085CF14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47" name="Freeform 31">
              <a:extLst>
                <a:ext uri="{FF2B5EF4-FFF2-40B4-BE49-F238E27FC236}">
                  <a16:creationId xmlns:a16="http://schemas.microsoft.com/office/drawing/2014/main" id="{DC6E5350-1B81-4C4B-970C-6E7324DFA3E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60448" name="Freeform 32">
              <a:extLst>
                <a:ext uri="{FF2B5EF4-FFF2-40B4-BE49-F238E27FC236}">
                  <a16:creationId xmlns:a16="http://schemas.microsoft.com/office/drawing/2014/main" id="{F45FA6B0-E86D-4F01-9D40-223C545AAFC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60449" name="Freeform 33">
              <a:extLst>
                <a:ext uri="{FF2B5EF4-FFF2-40B4-BE49-F238E27FC236}">
                  <a16:creationId xmlns:a16="http://schemas.microsoft.com/office/drawing/2014/main" id="{F1F73DC5-DB77-4976-A893-4A8B0F6520F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60450" name="Freeform 34">
              <a:extLst>
                <a:ext uri="{FF2B5EF4-FFF2-40B4-BE49-F238E27FC236}">
                  <a16:creationId xmlns:a16="http://schemas.microsoft.com/office/drawing/2014/main" id="{91192E4E-BCAF-4104-9BF9-ADBA7F2E832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60451" name="Freeform 35">
              <a:extLst>
                <a:ext uri="{FF2B5EF4-FFF2-40B4-BE49-F238E27FC236}">
                  <a16:creationId xmlns:a16="http://schemas.microsoft.com/office/drawing/2014/main" id="{2F8D8CAA-BE88-4E2A-92F4-72837DA734E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60452" name="Freeform 36">
              <a:extLst>
                <a:ext uri="{FF2B5EF4-FFF2-40B4-BE49-F238E27FC236}">
                  <a16:creationId xmlns:a16="http://schemas.microsoft.com/office/drawing/2014/main" id="{071E7305-3FDE-40B4-B8B6-DAE0E806E20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60453" name="Freeform 37">
              <a:extLst>
                <a:ext uri="{FF2B5EF4-FFF2-40B4-BE49-F238E27FC236}">
                  <a16:creationId xmlns:a16="http://schemas.microsoft.com/office/drawing/2014/main" id="{9BE6D9C5-FEB3-4F7B-982A-ABD4A54220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sp>
          <p:nvSpPr>
            <p:cNvPr id="60454" name="Freeform 38">
              <a:extLst>
                <a:ext uri="{FF2B5EF4-FFF2-40B4-BE49-F238E27FC236}">
                  <a16:creationId xmlns:a16="http://schemas.microsoft.com/office/drawing/2014/main" id="{7400A1BD-1330-4239-905D-4E3337EC83C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  <a:ea typeface="+mn-ea"/>
              </a:endParaRPr>
            </a:p>
          </p:txBody>
        </p:sp>
        <p:grpSp>
          <p:nvGrpSpPr>
            <p:cNvPr id="1068" name="Group 39">
              <a:extLst>
                <a:ext uri="{FF2B5EF4-FFF2-40B4-BE49-F238E27FC236}">
                  <a16:creationId xmlns:a16="http://schemas.microsoft.com/office/drawing/2014/main" id="{CAB8135D-9DD4-4F35-9624-22B1DED89F5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60456" name="Freeform 40">
                <a:extLst>
                  <a:ext uri="{FF2B5EF4-FFF2-40B4-BE49-F238E27FC236}">
                    <a16:creationId xmlns:a16="http://schemas.microsoft.com/office/drawing/2014/main" id="{E5242253-BF5E-4E41-86B5-97D4958CC2F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Arial" charset="0"/>
                  <a:ea typeface="+mn-ea"/>
                </a:endParaRPr>
              </a:p>
            </p:txBody>
          </p:sp>
          <p:sp>
            <p:nvSpPr>
              <p:cNvPr id="60457" name="Freeform 41">
                <a:extLst>
                  <a:ext uri="{FF2B5EF4-FFF2-40B4-BE49-F238E27FC236}">
                    <a16:creationId xmlns:a16="http://schemas.microsoft.com/office/drawing/2014/main" id="{200D9523-1944-4970-94E1-C2EF5CC3D42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Arial" charset="0"/>
                  <a:ea typeface="+mn-ea"/>
                </a:endParaRPr>
              </a:p>
            </p:txBody>
          </p:sp>
        </p:grpSp>
      </p:grpSp>
      <p:sp>
        <p:nvSpPr>
          <p:cNvPr id="60458" name="Rectangle 42">
            <a:extLst>
              <a:ext uri="{FF2B5EF4-FFF2-40B4-BE49-F238E27FC236}">
                <a16:creationId xmlns:a16="http://schemas.microsoft.com/office/drawing/2014/main" id="{D4617231-C66B-4924-83D2-882F3B0B9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0459" name="Rectangle 43">
            <a:extLst>
              <a:ext uri="{FF2B5EF4-FFF2-40B4-BE49-F238E27FC236}">
                <a16:creationId xmlns:a16="http://schemas.microsoft.com/office/drawing/2014/main" id="{BFA7C3E5-0ACB-49A5-B9B1-605CE97AD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0460" name="Rectangle 44">
            <a:extLst>
              <a:ext uri="{FF2B5EF4-FFF2-40B4-BE49-F238E27FC236}">
                <a16:creationId xmlns:a16="http://schemas.microsoft.com/office/drawing/2014/main" id="{20997A46-E8BE-44C2-AEB1-793F50DD9E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61" name="Rectangle 45">
            <a:extLst>
              <a:ext uri="{FF2B5EF4-FFF2-40B4-BE49-F238E27FC236}">
                <a16:creationId xmlns:a16="http://schemas.microsoft.com/office/drawing/2014/main" id="{1D07C94C-BDF8-4F40-B062-6498EEA6B7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62" name="Rectangle 46">
            <a:extLst>
              <a:ext uri="{FF2B5EF4-FFF2-40B4-BE49-F238E27FC236}">
                <a16:creationId xmlns:a16="http://schemas.microsoft.com/office/drawing/2014/main" id="{6A89BE41-55EA-4662-B91C-4949780D8C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51D83CC6-7CA4-408E-B860-195AEC3A5F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70371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6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E4F9F8EA-41EC-40AB-8DC0-2A37075C6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Homework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8AE6695A-7760-467C-8017-79D741053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5344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15.2-5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FFCC00"/>
                </a:solidFill>
                <a:ea typeface="宋体" pitchFamily="2" charset="-122"/>
              </a:rPr>
              <a:t>15.4-5</a:t>
            </a:r>
            <a:r>
              <a:rPr lang="en-US" altLang="zh-CN" dirty="0">
                <a:ea typeface="宋体" pitchFamily="2" charset="-122"/>
              </a:rPr>
              <a:t>, 5.5-3</a:t>
            </a:r>
          </a:p>
          <a:p>
            <a:pPr lvl="1" eaLnBrk="1" hangingPunct="1"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Give an O(n</a:t>
            </a:r>
            <a:r>
              <a:rPr lang="en-US" altLang="zh-CN" sz="2600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)-time algorithm to find the longest </a:t>
            </a: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monotonically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increasing subsequence of a sequence of n numbers </a:t>
            </a:r>
          </a:p>
        </p:txBody>
      </p:sp>
      <p:sp>
        <p:nvSpPr>
          <p:cNvPr id="113668" name="下箭头 3">
            <a:extLst>
              <a:ext uri="{FF2B5EF4-FFF2-40B4-BE49-F238E27FC236}">
                <a16:creationId xmlns:a16="http://schemas.microsoft.com/office/drawing/2014/main" id="{C310EEDD-1E1A-4719-9B50-A99537E9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33800"/>
            <a:ext cx="9144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615BB4B1-8050-4792-A411-E09F16F136FB}"/>
              </a:ext>
            </a:extLst>
          </p:cNvPr>
          <p:cNvSpPr/>
          <p:nvPr/>
        </p:nvSpPr>
        <p:spPr bwMode="auto">
          <a:xfrm>
            <a:off x="3657600" y="4648200"/>
            <a:ext cx="4876800" cy="1295400"/>
          </a:xfrm>
          <a:prstGeom prst="roundRect">
            <a:avLst/>
          </a:prstGeom>
          <a:noFill/>
          <a:ln w="38100" cap="flat" cmpd="sng" algn="ctr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Difficult point: how to define sub-problems?</a:t>
            </a:r>
            <a:endParaRPr lang="zh-CN" altLang="en-US" sz="2800" b="1" dirty="0">
              <a:solidFill>
                <a:srgbClr val="FFCC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宽屏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宋体</vt:lpstr>
      <vt:lpstr>Arial</vt:lpstr>
      <vt:lpstr>Comic Sans MS</vt:lpstr>
      <vt:lpstr>Times New Roman</vt:lpstr>
      <vt:lpstr>Wingdings</vt:lpstr>
      <vt:lpstr>Beam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admin</dc:creator>
  <cp:lastModifiedBy>admin</cp:lastModifiedBy>
  <cp:revision>1</cp:revision>
  <dcterms:created xsi:type="dcterms:W3CDTF">2022-04-18T09:21:56Z</dcterms:created>
  <dcterms:modified xsi:type="dcterms:W3CDTF">2022-04-18T09:22:44Z</dcterms:modified>
</cp:coreProperties>
</file>