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0" r:id="rId4"/>
    <p:sldId id="258" r:id="rId5"/>
    <p:sldId id="303" r:id="rId6"/>
    <p:sldId id="259" r:id="rId7"/>
    <p:sldId id="272" r:id="rId8"/>
    <p:sldId id="305" r:id="rId9"/>
    <p:sldId id="263" r:id="rId10"/>
    <p:sldId id="262" r:id="rId11"/>
    <p:sldId id="304" r:id="rId12"/>
    <p:sldId id="270" r:id="rId13"/>
    <p:sldId id="261" r:id="rId14"/>
    <p:sldId id="265" r:id="rId15"/>
    <p:sldId id="266" r:id="rId16"/>
    <p:sldId id="267" r:id="rId17"/>
    <p:sldId id="268" r:id="rId18"/>
    <p:sldId id="269" r:id="rId19"/>
    <p:sldId id="271" r:id="rId20"/>
    <p:sldId id="26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5A43D-FB03-4BF1-9A00-6808CB9E0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3E617-724E-459F-90EE-7E9E83F24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09154EF-2608-4476-84EB-6CAAD54A048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02DE-8883-4700-9AD8-599C129F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F2DB-A4E9-4EC0-A9A3-31AA73CAE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C09D50B-E85E-4AED-AD21-229F7DBA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3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C205D15-7E1D-434E-850D-3749DE40400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14CC361-2CA3-4473-B907-8A1AAF6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CC361-2CA3-4473-B907-8A1AAF6B2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AE-76A9-4781-BA51-2032CFF10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EB3C0-7C31-4B4E-AA04-6E436A0E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E338-4E0F-49DB-A7E3-2C3F3D57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CF8A-055A-459A-BEAB-37A4BC6846ED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F384-B690-4678-96B8-8FD66CE1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E5D2-550C-4A3D-8F1D-B0B342DB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040-F51F-448A-BA90-03147E7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981E-35B8-4919-B4D9-F7383F47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3855-0B8D-4E49-BEDD-F15465F5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A391-C768-4F27-8151-8A090E63A196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4AD2-7613-4692-8A21-5F51D0B9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4F42-1418-4D50-AA44-3291B9BC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8D7BA-E22C-4384-B14F-67CE98689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C355-8E22-4050-BF64-F5F9F625C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068E-6C14-4ED8-BC00-45131326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7288-474F-494D-B73F-FDD99C3728F1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C8FA-8533-469A-9650-D31960A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2E1A-82EC-4810-9B3F-41F76D2B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DE8B-0245-4FB3-AEBA-7E76D88C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575-5F2A-4C80-AC31-84CD21C5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1A66-E26E-4E6C-94E2-D2B3A61D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1FCC-6A96-47B3-AC9A-9C007904C611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B916-5064-4974-90C3-D1A3A084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5599-1EA9-4768-8BA5-4BAFEDED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ED0-8DC2-4C36-81F2-5D6E395D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7279-77B1-4A72-A646-19AED6AC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BC1B-0F55-41E7-B54A-6D9D050B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B163-D66D-4468-B740-ED8C9208BAB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03DA-7DEA-4E33-9683-3482B6E9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B493-391C-4C1E-A535-0F4D39CB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2AA-3316-4552-93C4-90DD731C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2FF7-AC11-4DA4-AD9E-9D1B3D93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88F0-F67B-49C0-9FD9-84682B87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2EE7-AB27-4B51-9FBD-C195269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D9FB-289D-45F9-BC94-67DC4C41E4DC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1AE8-32B7-4F04-B6BF-BA9EBB7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42CF-F3C7-42BD-AF73-837EAD4F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CFDD-31FC-4D3C-843C-F3D9404A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9ABA-2C44-49D4-A7BC-A6643A04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8D59-9B7C-41CC-8755-7E578B7D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8300-9AC3-4B8C-8763-66812E3E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0AE0-E2F3-4CF5-9BFA-5F1F8D3B3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65DDF-AC7B-49A4-87D8-B4238A45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A7BE-0D41-4C90-A913-26FE95CD4CB4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FE613-3AFC-4FAB-AAC6-8E00F6BD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61E0B-4878-4994-8A42-CCD30DCD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06EC-958C-42CB-ADAB-AB15CAD3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814B-A524-4A97-875D-CBCE9156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10EC-9153-4151-B49D-27BAEAF7A052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E675-5FB3-4044-AB76-C2448547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11609-CA1A-4A0C-BD3F-E343A251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6C41D-9635-420A-964D-27BBAE73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DE6E-9E36-4D8C-8F13-D3FA6222AF12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34B5B-A62B-40BC-B13D-FF77225E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8021C-7F11-43DA-B17B-03FA523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31C-EAE4-4C56-8F54-EDAF99DA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0D4C-B0AB-4AE1-9F93-9F76847D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D49E1-57B5-44FD-9877-78D7453B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5B04-F0FD-40CB-8064-18558D4E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A6B0-DDA0-4993-B24F-05F1E0480804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B414-DACB-4BFB-9395-62D63EB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88BE-1ED4-4FC0-8813-B69E56B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21E-04E0-4810-8107-E89FBEC7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093A-673D-4A5A-98EF-B15FB54F6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FB19E-4DD0-46E8-86BF-B508D9B91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C666-C720-4DCD-BAC6-682A8F3B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0715-0531-4126-ACDA-B99F4BA6ECD4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3059-6D38-4970-B610-4D00042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D693-13C0-4F15-A7EE-B077E28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805E-56DA-473E-8A69-9675593D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E3CF-AEF9-4965-85B9-05E16D1A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CB1B-FD7F-49FF-9A76-D5CCF7151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6094-670B-4AAB-AC72-E2DD00F6007F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575C-623B-40F2-B627-EC609FCE6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0815-FF52-42F5-A21E-470083785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6148-52B2-4926-BAC9-84F584B8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AB26-D471-4BF7-8E48-F1F7CC63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User Guide</a:t>
            </a:r>
            <a:br>
              <a:rPr lang="en-US" sz="8000" dirty="0"/>
            </a:br>
            <a:r>
              <a:rPr lang="en-US" sz="8000" dirty="0"/>
              <a:t>Filter Press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7A0A-96D7-4B6E-846B-C620782A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057F-4046-429D-A8C7-3D25C88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5F294-5352-4412-AFD7-23DA0322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6087C-F8DB-460B-B5AE-ECBA9F1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36AEC-D469-444C-90F6-EED3C21D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176337"/>
            <a:ext cx="75152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E9B4-DA02-480E-B272-61C708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CB253D-9204-4B19-9421-03CEFC5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First Time Startup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0D0D9-E36B-45E8-B849-A3E92B44BF47}"/>
              </a:ext>
            </a:extLst>
          </p:cNvPr>
          <p:cNvSpPr txBox="1"/>
          <p:nvPr/>
        </p:nvSpPr>
        <p:spPr>
          <a:xfrm>
            <a:off x="180262" y="857295"/>
            <a:ext cx="1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17DD6-006C-4273-AEAF-FCA5B57C3BA5}"/>
              </a:ext>
            </a:extLst>
          </p:cNvPr>
          <p:cNvSpPr txBox="1"/>
          <p:nvPr/>
        </p:nvSpPr>
        <p:spPr>
          <a:xfrm>
            <a:off x="298450" y="7560"/>
            <a:ext cx="11595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Engineering Mode</a:t>
            </a:r>
          </a:p>
          <a:p>
            <a:endParaRPr lang="en-US" sz="3200" dirty="0"/>
          </a:p>
          <a:p>
            <a:pPr lvl="2"/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42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1CF71-E5E5-4E15-A501-500BD3D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1CEB-D611-403A-9A13-BA96DB06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86F5B-98AC-47B2-8C5E-89DB142E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76337"/>
            <a:ext cx="7620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6F5DA-6B1D-48F5-ADF1-2372C1A2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A5D2-0740-47F0-ACB8-21C8D1D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B44B4-4AE4-4636-BE9A-13AF7DEC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166812"/>
            <a:ext cx="7572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5C751-6980-418C-A247-5F3C3EBA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0BCA-FAD1-4955-B88B-030B601A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E81C8-5D78-41BE-914E-B56EE8F8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62050"/>
            <a:ext cx="7620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0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014F-9650-45E4-95F7-4852F3D6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19341-BC77-4808-B1B5-45163A7D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8EADE-EDED-47DC-862F-8491C4EC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66812"/>
            <a:ext cx="7610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0359-6824-437C-9D6E-F45105DC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9D458-F0F1-466A-88EC-2928996F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1E3C5-FAAB-43AE-951E-77AF95F2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157287"/>
            <a:ext cx="7600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7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ED088-32A8-46E3-9AB2-728EE39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1B79D-E76E-47E1-B3A8-6880FF69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64D5C-0F43-4A5D-8D30-AC78EE91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47762"/>
            <a:ext cx="761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C0EC4-2F11-4202-9AC7-CA96B801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089FC-6CEE-4042-999F-5B44F8BA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A4632-9E52-4472-BECF-ADB792BF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185862"/>
            <a:ext cx="7562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6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2700D-032F-41E2-84AB-050C69A6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0D99-93A9-4031-8E66-27E79151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FC461-EDAC-4429-A9BD-7E1F997F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190625"/>
            <a:ext cx="7543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E0D5-6C99-412A-A801-1588E37E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BD628-8DF6-404D-BDC6-0D5C90150985}"/>
              </a:ext>
            </a:extLst>
          </p:cNvPr>
          <p:cNvSpPr txBox="1"/>
          <p:nvPr/>
        </p:nvSpPr>
        <p:spPr>
          <a:xfrm>
            <a:off x="298450" y="0"/>
            <a:ext cx="115951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Contents</a:t>
            </a:r>
            <a:endParaRPr lang="en-US" b="1" dirty="0"/>
          </a:p>
          <a:p>
            <a:r>
              <a:rPr lang="en-US" sz="1600" b="1" dirty="0"/>
              <a:t>4-5. First Time Startup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Description of Operation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Setting Move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Home Screen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Layout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Manual/Auto/Cycle Stop</a:t>
            </a:r>
          </a:p>
          <a:p>
            <a:r>
              <a:rPr lang="en-US" sz="1600" b="1" dirty="0"/>
              <a:t>5. Settings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Conveyors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Gantry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Position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Filter 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Position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Press Settings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Position Settings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Maintenance/Engineering Mode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Soft Reset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Purge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Vac System Reset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Gantry PID Tune Loop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Password Change</a:t>
            </a:r>
          </a:p>
          <a:p>
            <a:pPr lvl="2"/>
            <a:endParaRPr lang="en-US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34E4D-BFF1-4AA5-9DC4-68E07F1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3160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AF3E-249F-43C3-B995-768A5815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699-3791-404A-8AAA-71AE0C96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AF802-8D0D-464C-87B0-B9C3EA60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157287"/>
            <a:ext cx="75628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4CF7-17E0-47B5-BC1E-E6522796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A98C-0821-45C9-9DB9-E6859D40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C170-0635-4C84-956C-8273ABD7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1511-C593-4179-9F9E-D947F131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00B-DA3F-4E6C-9FDC-A0C70A2A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6B17-B1A9-4C71-A23C-E9BF0F69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38201-81AA-4B66-BE1F-161DE300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DF3DE-21EC-4D44-9502-47159D55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55B4-C1CC-4B92-875E-BE274D91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AF4B-7BD5-485E-B995-7038ED9A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050A4-2723-4CBF-B515-E3D0579E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BC2DB-14DA-45DB-BF49-E9856E3A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77F-15EE-4DBF-B77A-C2E2B3CB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18A-53D0-4C06-85FC-A7A7D890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7A3C-467F-4F14-8D9A-1BD9C17E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C1919-C1AC-4A4F-87A9-62AA9B65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5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B962-0498-4E87-988F-2ACE4B9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832C-DCFD-417F-9C11-54E2A257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19E8-426F-4900-95EB-89172DD0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9A592-8DD3-4BCF-B061-48B6DF1F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FDC0-788D-4D77-8C46-CB9591C2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B7C5-88EB-4F21-B010-0CB1FAC8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2D223-A2CC-45F2-8BAF-4071DC1F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2D7DF-8DF0-4344-B220-719A9030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8D16-3E6E-4CF2-BDAD-0580B334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2C02-0AEE-43B3-9A44-E31B8923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DDE69-C62F-4D09-9562-7571A7EA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DECA8-562A-463F-8C89-70DFCE47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632A-767C-46BD-9281-F6D343D1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0B59-D7BF-4238-9B45-17E18E98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DBBAA-8554-4AED-B90F-FCA3ADC6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3440-15FD-4B2E-82A5-3838037E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C43A-97B3-4FFC-9CC4-DF2F7F97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D908-B3B5-486A-8A85-4D20BDC7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25AD1-2CEE-477C-A9DF-6F5DBB1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2143E-1DE6-48A7-A2E8-7E25CCE3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E0D5-6C99-412A-A801-1588E37E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BD628-8DF6-404D-BDC6-0D5C90150985}"/>
              </a:ext>
            </a:extLst>
          </p:cNvPr>
          <p:cNvSpPr txBox="1"/>
          <p:nvPr/>
        </p:nvSpPr>
        <p:spPr>
          <a:xfrm>
            <a:off x="298450" y="7560"/>
            <a:ext cx="115951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Contents</a:t>
            </a:r>
            <a:endParaRPr lang="en-US" b="1" dirty="0"/>
          </a:p>
          <a:p>
            <a:r>
              <a:rPr lang="en-US" sz="1600" b="1" dirty="0"/>
              <a:t>6. Manual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Gantry Manual Controls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Jogging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Conveyors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Filter Plate Manual Controls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Plate Axis On/Off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Press Manual Controls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b="1" dirty="0"/>
              <a:t>Maintenance Position</a:t>
            </a:r>
          </a:p>
          <a:p>
            <a:r>
              <a:rPr lang="en-US" sz="1600" b="1" dirty="0"/>
              <a:t>7.  Homing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Trash Collection</a:t>
            </a:r>
          </a:p>
          <a:p>
            <a:r>
              <a:rPr lang="en-US" sz="1600" b="1" dirty="0"/>
              <a:t>8.  Run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Start/Stop Process</a:t>
            </a:r>
          </a:p>
          <a:p>
            <a:r>
              <a:rPr lang="en-US" sz="1600" b="1" dirty="0"/>
              <a:t>9. Errors and Troubleshooting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Error Screen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Error Description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Troubleshooting</a:t>
            </a:r>
          </a:p>
          <a:p>
            <a:r>
              <a:rPr lang="en-US" sz="1600" b="1" dirty="0"/>
              <a:t>10. Other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CE977C-519B-4088-9EC3-2DE9D392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9175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3F12-F2F1-4F91-B467-05A85B83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6944-2C0C-4BF4-839A-3C82E924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AF97-3837-4DF5-B355-7CC8A30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BF03-E95B-4CED-9A78-77E205A5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EA71-2D14-494F-8316-6902255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B771-7AA7-4E13-B0DD-E73949A6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B0177-632B-4190-928D-4A3B1FAE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7115C-DF23-474F-A839-5A604E5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2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7B3-D8B2-4561-A016-BBCCAF2A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5E85-0C41-494B-A395-E3705C0A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DB4B8-34CB-41BE-AA4E-4805799D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729A-9317-413B-815B-EB965EFB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5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687-DC38-499B-A3F1-D3D1CE43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2784-B2B2-49D7-A6F9-C33483B2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976B-75F1-45C4-B99F-71C5F4C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6175-4B91-497B-8A86-E68DF8F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BB7-6EBF-487E-8494-6E4770C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6037-E73A-45CA-AF05-06F78109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F1B7-61AA-460C-A905-5070E5E7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C7580-5B8B-4842-83D7-6ECB9A78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DB7C-7F2B-4FA6-89DF-34013D01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7129-58BB-4660-8257-C9554135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4AAA-0FEE-48E3-8CF0-8A4410D6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CCAA7-7F5E-49EA-8A35-63C10655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582E-FBD3-4116-BED2-7262D10A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37B6-B34E-4A75-82D2-8145A946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91E8-0DAF-4AC1-97C3-ECDD182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5BCA6-B626-4A80-A746-BF203827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7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005-805B-46A5-B8B2-384EB9A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C4AC-6136-495D-94E1-445E594E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1C4EE-1815-4106-A7BE-732345D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CCF1B-B94E-4B79-9F08-C6FB189A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2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1A84-D931-4C8A-BB75-F6C2B88F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EFA0-F3BD-426C-873E-51016E8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6EC9-51C7-431B-A52C-8F539B09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3222-75CA-4785-B616-B22BC268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E6D-7E5C-4D62-B4A5-2716E3D9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3DA1-B6BB-49C5-B95C-51E99417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B1059-652F-49DB-9F1B-B6AE783D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0E719-FC97-4852-9CF4-41EF77BA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E9B4-DA02-480E-B272-61C708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CB253D-9204-4B19-9421-03CEFC5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First Time Startup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0D0D9-E36B-45E8-B849-A3E92B44BF47}"/>
              </a:ext>
            </a:extLst>
          </p:cNvPr>
          <p:cNvSpPr txBox="1"/>
          <p:nvPr/>
        </p:nvSpPr>
        <p:spPr>
          <a:xfrm>
            <a:off x="180262" y="857295"/>
            <a:ext cx="1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17DD6-006C-4273-AEAF-FCA5B57C3BA5}"/>
              </a:ext>
            </a:extLst>
          </p:cNvPr>
          <p:cNvSpPr txBox="1"/>
          <p:nvPr/>
        </p:nvSpPr>
        <p:spPr>
          <a:xfrm>
            <a:off x="298450" y="7560"/>
            <a:ext cx="115951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First Time Startup</a:t>
            </a:r>
          </a:p>
          <a:p>
            <a:r>
              <a:rPr lang="en-US" sz="1600" b="1" dirty="0"/>
              <a:t>Operation Description</a:t>
            </a:r>
          </a:p>
          <a:p>
            <a:r>
              <a:rPr lang="en-US" sz="1600" dirty="0"/>
              <a:t>After initial installation of the filter press. All machine move positions will need to be setup and fine tuned within the HMI.</a:t>
            </a:r>
          </a:p>
          <a:p>
            <a:r>
              <a:rPr lang="en-US" sz="1600" dirty="0"/>
              <a:t>Not doing so can result in machine damage and inaccurate move positions during a production run. All units are in MM(millimeters) or MM/s millimeters per second.</a:t>
            </a:r>
          </a:p>
          <a:p>
            <a:r>
              <a:rPr lang="en-US" sz="1600" dirty="0"/>
              <a:t>The following positions need to be setup in sequential order to achieve best results:</a:t>
            </a:r>
          </a:p>
          <a:p>
            <a:pPr lvl="1"/>
            <a:r>
              <a:rPr lang="en-US" sz="1600" b="1" dirty="0"/>
              <a:t>Gantry Arm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 Conveyor Pickup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Out Conveyor Pickup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Gripper 1 Shuttle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Gripper 2 Shuttle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Gripper 1 Used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Gripper 2 Used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Gantry Speed in mm/s</a:t>
            </a:r>
          </a:p>
          <a:p>
            <a:pPr lvl="1"/>
            <a:r>
              <a:rPr lang="en-US" sz="1600" b="1" dirty="0"/>
              <a:t>Press and Press Lift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Lift up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Lift down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Press maintenance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Press ready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Press “Pressed”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Press and Lift Speeds in mm/s</a:t>
            </a:r>
          </a:p>
          <a:p>
            <a:pPr lvl="1"/>
            <a:r>
              <a:rPr lang="en-US" sz="1600" b="1" dirty="0"/>
              <a:t>Filter Plate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plate 1st hole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plate lock pin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plate feeding speed in mm/s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089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9C7C-7DB2-44F3-B593-607DE57B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8A60-9920-4301-A978-B0D0561B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0780E-A8F8-4E99-B4D9-75F202CF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1FBE1-196C-4302-ADA5-CCC497A1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8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BBF-06A0-46F8-B5FF-422A8F3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3C1-8175-4FC7-A1CE-4683C506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F7DCB-7D86-4ECB-BFCD-A97A44EC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7FDC-EE43-4963-901E-00695D3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258A-67B4-4580-A326-32B778FB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9D6A-75BA-431D-B4E6-0CD0F28D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2BC6C-D9F6-4183-AD02-3F56E0AA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18FF0-2D03-4DB8-B469-44A0914F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7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E3FC-4666-46E7-827F-14901462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056-535A-4760-8FFB-0264747B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6337-6483-4B0E-ACAD-1C98B79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75EF3-AFAD-4ADA-BF95-B6E407E8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5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9591-5192-42E9-8826-6EEEFE2C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CBB4-71EC-4900-9A5D-9A56EA90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4D0E-8C21-4CE7-9142-CF2CAFDE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A88A-B88C-4653-8566-A98D5D0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535E-5EDF-417C-8435-01A71C8C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E2D5-3E20-4752-BBCA-01E68B4B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2C074-50FA-42D1-B60D-BF393030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DE847-639B-493D-BAC8-B598240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9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B6C-9F44-42F3-B92B-91ADE2C7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DFBA-1008-4661-8CF3-EF09B2BB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B7A3-1C75-4A35-AD97-2B5A1DD3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7009-C3A2-451D-B66D-F59582D2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8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0F4D-9FDC-48B3-BC52-B5544A26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4053-A072-4D9B-9D2B-1B50338A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EFFFD-FBC8-405F-8E94-CC83A8EC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70371-F39D-4FD7-AF67-2A92FFB4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6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EA1F-018B-4F9E-94AD-B71C239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7DEE-E091-40F3-8B4B-6DD9A925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EDF1-9859-4B9D-A2C5-1CC8F8FA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C8120-FD9D-4F69-9E97-A4109DF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7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049-67EE-4AF6-9501-6F19051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76FD-24FF-4061-A010-244B1A6F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4B97E-2BFB-42A9-BD21-52D5369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BEE45-8CBC-4C8E-8D48-C81DE0A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E9B4-DA02-480E-B272-61C708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CB253D-9204-4B19-9421-03CEFC5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First Time Startup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0D0D9-E36B-45E8-B849-A3E92B44BF47}"/>
              </a:ext>
            </a:extLst>
          </p:cNvPr>
          <p:cNvSpPr txBox="1"/>
          <p:nvPr/>
        </p:nvSpPr>
        <p:spPr>
          <a:xfrm>
            <a:off x="180262" y="857295"/>
            <a:ext cx="1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17DD6-006C-4273-AEAF-FCA5B57C3BA5}"/>
              </a:ext>
            </a:extLst>
          </p:cNvPr>
          <p:cNvSpPr txBox="1"/>
          <p:nvPr/>
        </p:nvSpPr>
        <p:spPr>
          <a:xfrm>
            <a:off x="298450" y="7560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First Time Startup</a:t>
            </a:r>
            <a:endParaRPr lang="en-US" sz="1600" dirty="0"/>
          </a:p>
          <a:p>
            <a:pPr lvl="1"/>
            <a:r>
              <a:rPr lang="en-US" sz="1600" b="1" dirty="0"/>
              <a:t>Conveyors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Input and output conveyor speeds mm/s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921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784A-A3A3-4ACC-9077-0F6EF5E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E16E-C0E4-4F2C-BC1E-60309F7F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5F9F6-7C7F-4FD3-994E-32347E8D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8480B-1FCB-479C-B496-25BDC863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2FBF-864E-4015-B4FC-2AC2752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6AD8-FF04-4980-8E55-9067951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Home Screen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D32C0-AE5F-47F9-BA68-376997D0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1138237"/>
            <a:ext cx="76295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46FEF-29F0-44C4-9229-B66BB85380BF}"/>
              </a:ext>
            </a:extLst>
          </p:cNvPr>
          <p:cNvSpPr txBox="1"/>
          <p:nvPr/>
        </p:nvSpPr>
        <p:spPr>
          <a:xfrm>
            <a:off x="2304976" y="23579"/>
            <a:ext cx="758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 Screen Layout</a:t>
            </a:r>
          </a:p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FEFAE-557A-4F4B-8C12-ACF2CED7E6F7}"/>
              </a:ext>
            </a:extLst>
          </p:cNvPr>
          <p:cNvSpPr txBox="1"/>
          <p:nvPr/>
        </p:nvSpPr>
        <p:spPr>
          <a:xfrm>
            <a:off x="68424" y="1311428"/>
            <a:ext cx="221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 errors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003B3-21EF-46C8-953F-2FFDB1BDF24E}"/>
              </a:ext>
            </a:extLst>
          </p:cNvPr>
          <p:cNvSpPr txBox="1"/>
          <p:nvPr/>
        </p:nvSpPr>
        <p:spPr>
          <a:xfrm>
            <a:off x="68424" y="3937518"/>
            <a:ext cx="1955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Manual mode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54235-CEE6-4E3B-8531-04EAA5A5B3ED}"/>
              </a:ext>
            </a:extLst>
          </p:cNvPr>
          <p:cNvSpPr txBox="1"/>
          <p:nvPr/>
        </p:nvSpPr>
        <p:spPr>
          <a:xfrm>
            <a:off x="10015470" y="3937518"/>
            <a:ext cx="1772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Auto mode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F6D35-64CB-4D53-A159-0604E4B88F5E}"/>
              </a:ext>
            </a:extLst>
          </p:cNvPr>
          <p:cNvSpPr txBox="1"/>
          <p:nvPr/>
        </p:nvSpPr>
        <p:spPr>
          <a:xfrm>
            <a:off x="10015470" y="2372729"/>
            <a:ext cx="207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Engineering and maintenance</a:t>
            </a:r>
          </a:p>
          <a:p>
            <a:r>
              <a:rPr lang="en-US" sz="1600" dirty="0"/>
              <a:t>mode status indicators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06A62-7F2E-4938-BE7A-82FA283ABB3A}"/>
              </a:ext>
            </a:extLst>
          </p:cNvPr>
          <p:cNvSpPr txBox="1"/>
          <p:nvPr/>
        </p:nvSpPr>
        <p:spPr>
          <a:xfrm>
            <a:off x="10009120" y="1885158"/>
            <a:ext cx="213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Manual controls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DDDAD-0CF2-4551-82FF-55369BF9E9A8}"/>
              </a:ext>
            </a:extLst>
          </p:cNvPr>
          <p:cNvSpPr txBox="1"/>
          <p:nvPr/>
        </p:nvSpPr>
        <p:spPr>
          <a:xfrm>
            <a:off x="10015470" y="1311428"/>
            <a:ext cx="144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Settings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08E35-1407-4CDF-8786-894D140984C6}"/>
              </a:ext>
            </a:extLst>
          </p:cNvPr>
          <p:cNvSpPr txBox="1"/>
          <p:nvPr/>
        </p:nvSpPr>
        <p:spPr>
          <a:xfrm>
            <a:off x="71223" y="2372729"/>
            <a:ext cx="223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Machine status indicator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74774-FCFE-4EF8-9B10-6F2F39E4F7E3}"/>
              </a:ext>
            </a:extLst>
          </p:cNvPr>
          <p:cNvSpPr txBox="1"/>
          <p:nvPr/>
        </p:nvSpPr>
        <p:spPr>
          <a:xfrm>
            <a:off x="68424" y="2868698"/>
            <a:ext cx="2501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Cycle stop/start process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B587E-BE12-4A17-930E-F5CA1FDC935A}"/>
              </a:ext>
            </a:extLst>
          </p:cNvPr>
          <p:cNvSpPr txBox="1"/>
          <p:nvPr/>
        </p:nvSpPr>
        <p:spPr>
          <a:xfrm>
            <a:off x="56240" y="4736240"/>
            <a:ext cx="20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 status indicator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B33CF-1EEA-42D1-881E-6C129AE5F3FB}"/>
              </a:ext>
            </a:extLst>
          </p:cNvPr>
          <p:cNvSpPr txBox="1"/>
          <p:nvPr/>
        </p:nvSpPr>
        <p:spPr>
          <a:xfrm>
            <a:off x="9947029" y="4645410"/>
            <a:ext cx="22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Quantity of units produced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EF362-83DB-407A-9E5C-AB5453102AE8}"/>
              </a:ext>
            </a:extLst>
          </p:cNvPr>
          <p:cNvSpPr txBox="1"/>
          <p:nvPr/>
        </p:nvSpPr>
        <p:spPr>
          <a:xfrm>
            <a:off x="68424" y="3496512"/>
            <a:ext cx="158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Home all 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9CAD5-20A6-454F-8D1D-D31A69E29773}"/>
              </a:ext>
            </a:extLst>
          </p:cNvPr>
          <p:cNvCxnSpPr/>
          <p:nvPr/>
        </p:nvCxnSpPr>
        <p:spPr>
          <a:xfrm>
            <a:off x="2070381" y="1511300"/>
            <a:ext cx="617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B8DA5-1EA2-4DA6-9FAA-ED1794F8B21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04976" y="2542006"/>
            <a:ext cx="2495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C91632-E560-462E-8D53-0CF63F645D61}"/>
              </a:ext>
            </a:extLst>
          </p:cNvPr>
          <p:cNvCxnSpPr>
            <a:cxnSpLocks/>
          </p:cNvCxnSpPr>
          <p:nvPr/>
        </p:nvCxnSpPr>
        <p:spPr>
          <a:xfrm>
            <a:off x="1174830" y="3203726"/>
            <a:ext cx="4298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19DFD9-A7A4-487D-9247-86319646F496}"/>
              </a:ext>
            </a:extLst>
          </p:cNvPr>
          <p:cNvCxnSpPr>
            <a:cxnSpLocks/>
          </p:cNvCxnSpPr>
          <p:nvPr/>
        </p:nvCxnSpPr>
        <p:spPr>
          <a:xfrm>
            <a:off x="1650845" y="3665789"/>
            <a:ext cx="3822855" cy="441006"/>
          </a:xfrm>
          <a:prstGeom prst="bentConnector3">
            <a:avLst>
              <a:gd name="adj1" fmla="val 646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546883-EFF5-4AFA-A973-E9D4F0BBE9F0}"/>
              </a:ext>
            </a:extLst>
          </p:cNvPr>
          <p:cNvCxnSpPr>
            <a:stCxn id="8" idx="3"/>
          </p:cNvCxnSpPr>
          <p:nvPr/>
        </p:nvCxnSpPr>
        <p:spPr>
          <a:xfrm>
            <a:off x="2024344" y="4106795"/>
            <a:ext cx="545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1A909C-7D61-4236-9C92-7846A8AA18CD}"/>
              </a:ext>
            </a:extLst>
          </p:cNvPr>
          <p:cNvCxnSpPr>
            <a:cxnSpLocks/>
          </p:cNvCxnSpPr>
          <p:nvPr/>
        </p:nvCxnSpPr>
        <p:spPr>
          <a:xfrm>
            <a:off x="2024344" y="4912660"/>
            <a:ext cx="234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EF274F-4AA0-41E5-B126-77DC0D9F5D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594600" y="4937797"/>
            <a:ext cx="23524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9E15D9-89FE-403E-A8E2-71FEB3240500}"/>
              </a:ext>
            </a:extLst>
          </p:cNvPr>
          <p:cNvCxnSpPr>
            <a:stCxn id="9" idx="1"/>
          </p:cNvCxnSpPr>
          <p:nvPr/>
        </p:nvCxnSpPr>
        <p:spPr>
          <a:xfrm flipH="1">
            <a:off x="9480550" y="4106795"/>
            <a:ext cx="534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1BC738-5AF1-495E-84BE-F671F834E86B}"/>
              </a:ext>
            </a:extLst>
          </p:cNvPr>
          <p:cNvCxnSpPr/>
          <p:nvPr/>
        </p:nvCxnSpPr>
        <p:spPr>
          <a:xfrm flipH="1">
            <a:off x="9683750" y="2542006"/>
            <a:ext cx="331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68CC3E-682B-4C77-BF34-CC9DAEEF3FFB}"/>
              </a:ext>
            </a:extLst>
          </p:cNvPr>
          <p:cNvCxnSpPr/>
          <p:nvPr/>
        </p:nvCxnSpPr>
        <p:spPr>
          <a:xfrm flipH="1">
            <a:off x="9683750" y="2942056"/>
            <a:ext cx="331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8824DB-4A9F-4598-B514-D488E6B8E7E8}"/>
              </a:ext>
            </a:extLst>
          </p:cNvPr>
          <p:cNvCxnSpPr>
            <a:cxnSpLocks/>
          </p:cNvCxnSpPr>
          <p:nvPr/>
        </p:nvCxnSpPr>
        <p:spPr>
          <a:xfrm flipH="1" flipV="1">
            <a:off x="9594850" y="2054435"/>
            <a:ext cx="480699" cy="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5E9EA6-B57C-44C7-BCAA-ABB9BDB4F68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594850" y="1480705"/>
            <a:ext cx="420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83B8DF-D8A9-4BB8-A078-EDF5CC9B89C8}"/>
              </a:ext>
            </a:extLst>
          </p:cNvPr>
          <p:cNvSpPr txBox="1"/>
          <p:nvPr/>
        </p:nvSpPr>
        <p:spPr>
          <a:xfrm>
            <a:off x="2257497" y="456153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home screen is presented on machine startup. Below is a description of each item on the home screen. Refer to the </a:t>
            </a:r>
            <a:r>
              <a:rPr lang="en-US" sz="1600" i="1" dirty="0"/>
              <a:t>Run Sequence </a:t>
            </a:r>
            <a:r>
              <a:rPr lang="en-US" sz="1600" dirty="0"/>
              <a:t>for auto operations.</a:t>
            </a:r>
          </a:p>
        </p:txBody>
      </p:sp>
    </p:spTree>
    <p:extLst>
      <p:ext uri="{BB962C8B-B14F-4D97-AF65-F5344CB8AC3E}">
        <p14:creationId xmlns:p14="http://schemas.microsoft.com/office/powerpoint/2010/main" val="368420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EB7E2-03B9-49CB-8E30-B69663E8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CBE87-7A1E-435C-BA93-A8A63332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1763E-D068-4F1E-8C2B-EB2BF41D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171575"/>
            <a:ext cx="7591425" cy="45148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AAF339-6A8A-4EFC-BFA6-FBE4CA7A3E6A}"/>
              </a:ext>
            </a:extLst>
          </p:cNvPr>
          <p:cNvCxnSpPr>
            <a:cxnSpLocks/>
          </p:cNvCxnSpPr>
          <p:nvPr/>
        </p:nvCxnSpPr>
        <p:spPr>
          <a:xfrm>
            <a:off x="2090057" y="5393094"/>
            <a:ext cx="3184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312A0A-26B9-4D63-A608-4D1FA7D42898}"/>
              </a:ext>
            </a:extLst>
          </p:cNvPr>
          <p:cNvSpPr txBox="1"/>
          <p:nvPr/>
        </p:nvSpPr>
        <p:spPr>
          <a:xfrm>
            <a:off x="267479" y="4966510"/>
            <a:ext cx="2256744" cy="85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Engineering and </a:t>
            </a:r>
          </a:p>
          <a:p>
            <a:r>
              <a:rPr lang="en-US" sz="1600" dirty="0"/>
              <a:t>maintenance mode buttons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3FC42-7575-4C55-959F-8BD4E58D0B1E}"/>
              </a:ext>
            </a:extLst>
          </p:cNvPr>
          <p:cNvSpPr txBox="1"/>
          <p:nvPr/>
        </p:nvSpPr>
        <p:spPr>
          <a:xfrm>
            <a:off x="2304976" y="23579"/>
            <a:ext cx="7582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Settings Screen Layout</a:t>
            </a:r>
          </a:p>
          <a:p>
            <a:pPr algn="ctr"/>
            <a:r>
              <a:rPr lang="en-US" sz="1600" dirty="0"/>
              <a:t>On the settings screen, each component can be selected individually for adjustment.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E9B4-DA02-480E-B272-61C708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CB253D-9204-4B19-9421-03CEFC5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Maintenance / Engineering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0D0D9-E36B-45E8-B849-A3E92B44BF47}"/>
              </a:ext>
            </a:extLst>
          </p:cNvPr>
          <p:cNvSpPr txBox="1"/>
          <p:nvPr/>
        </p:nvSpPr>
        <p:spPr>
          <a:xfrm>
            <a:off x="180262" y="857295"/>
            <a:ext cx="1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17DD6-006C-4273-AEAF-FCA5B57C3BA5}"/>
              </a:ext>
            </a:extLst>
          </p:cNvPr>
          <p:cNvSpPr txBox="1"/>
          <p:nvPr/>
        </p:nvSpPr>
        <p:spPr>
          <a:xfrm>
            <a:off x="298450" y="7560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Maintenance / Engineering Mode</a:t>
            </a:r>
            <a:endParaRPr lang="en-US" sz="1600" dirty="0"/>
          </a:p>
          <a:p>
            <a:pPr lvl="1"/>
            <a:r>
              <a:rPr lang="en-US" sz="1600" b="1" dirty="0"/>
              <a:t>Conveyors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Input and output conveyor speeds mm/s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21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E4090-B4E7-4AE9-B55E-9350684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Mode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0378-0089-4D67-BA2E-467E4F27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6148-52B2-4926-BAC9-84F584B896D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F9449-4E12-477D-8C0F-B3C869EA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162050"/>
            <a:ext cx="7581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466</Words>
  <Application>Microsoft Office PowerPoint</Application>
  <PresentationFormat>Widescreen</PresentationFormat>
  <Paragraphs>160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User Guide Filter Press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Filter Press Operation</dc:title>
  <dc:creator>Mike Lourcey</dc:creator>
  <cp:lastModifiedBy>Mike Lourcey</cp:lastModifiedBy>
  <cp:revision>11</cp:revision>
  <cp:lastPrinted>2021-07-20T03:42:11Z</cp:lastPrinted>
  <dcterms:created xsi:type="dcterms:W3CDTF">2021-07-15T12:08:59Z</dcterms:created>
  <dcterms:modified xsi:type="dcterms:W3CDTF">2021-08-04T03:55:25Z</dcterms:modified>
</cp:coreProperties>
</file>