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4" r:id="rId3"/>
    <p:sldId id="260" r:id="rId4"/>
    <p:sldId id="261" r:id="rId5"/>
    <p:sldId id="262" r:id="rId6"/>
    <p:sldId id="257" r:id="rId7"/>
    <p:sldId id="269" r:id="rId8"/>
    <p:sldId id="266" r:id="rId9"/>
    <p:sldId id="267" r:id="rId10"/>
    <p:sldId id="263"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8" autoAdjust="0"/>
    <p:restoredTop sz="94660"/>
  </p:normalViewPr>
  <p:slideViewPr>
    <p:cSldViewPr snapToGrid="0">
      <p:cViewPr varScale="1">
        <p:scale>
          <a:sx n="72" d="100"/>
          <a:sy n="72"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C73A-CF2D-491E-83CC-1B05337A12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50A5B0-C721-42EC-A549-9B2483FBCA7F}">
      <dgm:prSet/>
      <dgm:spPr/>
      <dgm:t>
        <a:bodyPr/>
        <a:lstStyle/>
        <a:p>
          <a:r>
            <a:rPr lang="en-US"/>
            <a:t>Project Description(Yani  Troev)</a:t>
          </a:r>
        </a:p>
      </dgm:t>
    </dgm:pt>
    <dgm:pt modelId="{A15AD88D-77D2-4EF9-900D-4ADB6B47148E}" type="parTrans" cxnId="{F73F37D8-5926-4936-B765-7B00993928A7}">
      <dgm:prSet/>
      <dgm:spPr/>
      <dgm:t>
        <a:bodyPr/>
        <a:lstStyle/>
        <a:p>
          <a:endParaRPr lang="en-US"/>
        </a:p>
      </dgm:t>
    </dgm:pt>
    <dgm:pt modelId="{AD7DAED1-C39A-4FB4-9DD9-D29D92F14240}" type="sibTrans" cxnId="{F73F37D8-5926-4936-B765-7B00993928A7}">
      <dgm:prSet/>
      <dgm:spPr/>
      <dgm:t>
        <a:bodyPr/>
        <a:lstStyle/>
        <a:p>
          <a:endParaRPr lang="en-US"/>
        </a:p>
      </dgm:t>
    </dgm:pt>
    <dgm:pt modelId="{29D4E8B3-ACAF-4D49-9745-FD1E8B1B2CEE}">
      <dgm:prSet/>
      <dgm:spPr/>
      <dgm:t>
        <a:bodyPr/>
        <a:lstStyle/>
        <a:p>
          <a:r>
            <a:rPr lang="en-US"/>
            <a:t>Problems to be solved ( Michael)</a:t>
          </a:r>
        </a:p>
      </dgm:t>
    </dgm:pt>
    <dgm:pt modelId="{DC4CDFC9-9698-4AD0-9813-0E4D2783D920}" type="parTrans" cxnId="{28FBFE5B-FF30-4679-8ECC-9800F86CC8BA}">
      <dgm:prSet/>
      <dgm:spPr/>
      <dgm:t>
        <a:bodyPr/>
        <a:lstStyle/>
        <a:p>
          <a:endParaRPr lang="en-US"/>
        </a:p>
      </dgm:t>
    </dgm:pt>
    <dgm:pt modelId="{9099C1C5-0E9E-48E2-BE8A-DB2AF5FE5D8B}" type="sibTrans" cxnId="{28FBFE5B-FF30-4679-8ECC-9800F86CC8BA}">
      <dgm:prSet/>
      <dgm:spPr/>
      <dgm:t>
        <a:bodyPr/>
        <a:lstStyle/>
        <a:p>
          <a:endParaRPr lang="en-US"/>
        </a:p>
      </dgm:t>
    </dgm:pt>
    <dgm:pt modelId="{86382F24-9946-4196-A49D-EB4C868FA5FE}">
      <dgm:prSet/>
      <dgm:spPr/>
      <dgm:t>
        <a:bodyPr/>
        <a:lstStyle/>
        <a:p>
          <a:r>
            <a:rPr lang="en-US"/>
            <a:t>Process &amp; Application( Paa Kow)</a:t>
          </a:r>
        </a:p>
      </dgm:t>
    </dgm:pt>
    <dgm:pt modelId="{E1DB696A-306D-4BAE-A68A-C0178C647227}" type="parTrans" cxnId="{AFD032FC-CA58-4924-B89B-BEC4CA3C2B28}">
      <dgm:prSet/>
      <dgm:spPr/>
      <dgm:t>
        <a:bodyPr/>
        <a:lstStyle/>
        <a:p>
          <a:endParaRPr lang="en-US"/>
        </a:p>
      </dgm:t>
    </dgm:pt>
    <dgm:pt modelId="{B3D9CB82-E522-42F4-997F-EFD228516C99}" type="sibTrans" cxnId="{AFD032FC-CA58-4924-B89B-BEC4CA3C2B28}">
      <dgm:prSet/>
      <dgm:spPr/>
      <dgm:t>
        <a:bodyPr/>
        <a:lstStyle/>
        <a:p>
          <a:endParaRPr lang="en-US"/>
        </a:p>
      </dgm:t>
    </dgm:pt>
    <dgm:pt modelId="{0BFCC44F-19CE-4EE3-9A7F-3B4EDF370EAD}">
      <dgm:prSet/>
      <dgm:spPr/>
      <dgm:t>
        <a:bodyPr/>
        <a:lstStyle/>
        <a:p>
          <a:r>
            <a:rPr lang="en-US"/>
            <a:t>Git Repository(Yani Troev)</a:t>
          </a:r>
        </a:p>
      </dgm:t>
    </dgm:pt>
    <dgm:pt modelId="{8E09F0FF-DF23-4C33-956E-E2C4796CB5E8}" type="parTrans" cxnId="{91B1CCD1-D390-4C43-AD22-B794B6FBB7F9}">
      <dgm:prSet/>
      <dgm:spPr/>
      <dgm:t>
        <a:bodyPr/>
        <a:lstStyle/>
        <a:p>
          <a:endParaRPr lang="en-US"/>
        </a:p>
      </dgm:t>
    </dgm:pt>
    <dgm:pt modelId="{C3168DE1-65E9-4D64-B404-4789F7FD5A0B}" type="sibTrans" cxnId="{91B1CCD1-D390-4C43-AD22-B794B6FBB7F9}">
      <dgm:prSet/>
      <dgm:spPr/>
      <dgm:t>
        <a:bodyPr/>
        <a:lstStyle/>
        <a:p>
          <a:endParaRPr lang="en-US"/>
        </a:p>
      </dgm:t>
    </dgm:pt>
    <dgm:pt modelId="{3EFC817C-DC4C-4FEB-9188-CF314B28BFB1}">
      <dgm:prSet/>
      <dgm:spPr/>
      <dgm:t>
        <a:bodyPr/>
        <a:lstStyle/>
        <a:p>
          <a:r>
            <a:rPr lang="en-US"/>
            <a:t>Gann Chart(Michael)</a:t>
          </a:r>
        </a:p>
      </dgm:t>
    </dgm:pt>
    <dgm:pt modelId="{F371F9F6-529A-4F8B-B2CA-E380F7DDD3C1}" type="parTrans" cxnId="{8D688B1B-D259-420C-A40F-5D08D174D572}">
      <dgm:prSet/>
      <dgm:spPr/>
      <dgm:t>
        <a:bodyPr/>
        <a:lstStyle/>
        <a:p>
          <a:endParaRPr lang="en-US"/>
        </a:p>
      </dgm:t>
    </dgm:pt>
    <dgm:pt modelId="{49538372-48BB-4B2E-BB8A-57BAB14A45E4}" type="sibTrans" cxnId="{8D688B1B-D259-420C-A40F-5D08D174D572}">
      <dgm:prSet/>
      <dgm:spPr/>
      <dgm:t>
        <a:bodyPr/>
        <a:lstStyle/>
        <a:p>
          <a:endParaRPr lang="en-US"/>
        </a:p>
      </dgm:t>
    </dgm:pt>
    <dgm:pt modelId="{37806A2B-82F8-45DA-A0AE-336C35A50964}">
      <dgm:prSet/>
      <dgm:spPr/>
      <dgm:t>
        <a:bodyPr/>
        <a:lstStyle/>
        <a:p>
          <a:r>
            <a:rPr lang="en-US"/>
            <a:t>Quick DEMO(Team)</a:t>
          </a:r>
        </a:p>
      </dgm:t>
    </dgm:pt>
    <dgm:pt modelId="{E992201C-E3F3-4156-B9FA-249CBCFDABB9}" type="parTrans" cxnId="{D895FB6A-292C-424E-9DEA-57348991B4C1}">
      <dgm:prSet/>
      <dgm:spPr/>
      <dgm:t>
        <a:bodyPr/>
        <a:lstStyle/>
        <a:p>
          <a:endParaRPr lang="en-US"/>
        </a:p>
      </dgm:t>
    </dgm:pt>
    <dgm:pt modelId="{80074F79-263B-4043-AB0D-624BDFD4B293}" type="sibTrans" cxnId="{D895FB6A-292C-424E-9DEA-57348991B4C1}">
      <dgm:prSet/>
      <dgm:spPr/>
      <dgm:t>
        <a:bodyPr/>
        <a:lstStyle/>
        <a:p>
          <a:endParaRPr lang="en-US"/>
        </a:p>
      </dgm:t>
    </dgm:pt>
    <dgm:pt modelId="{DD863596-D053-4C75-BF5E-AFF1856F78E8}" type="pres">
      <dgm:prSet presAssocID="{92A5C73A-CF2D-491E-83CC-1B05337A1268}" presName="root" presStyleCnt="0">
        <dgm:presLayoutVars>
          <dgm:dir/>
          <dgm:resizeHandles val="exact"/>
        </dgm:presLayoutVars>
      </dgm:prSet>
      <dgm:spPr/>
    </dgm:pt>
    <dgm:pt modelId="{2673D292-3563-41B6-8A58-2B16CC2C790F}" type="pres">
      <dgm:prSet presAssocID="{0950A5B0-C721-42EC-A549-9B2483FBCA7F}" presName="compNode" presStyleCnt="0"/>
      <dgm:spPr/>
    </dgm:pt>
    <dgm:pt modelId="{D4BD5158-B85D-4A63-8CB2-82656D1FD55A}" type="pres">
      <dgm:prSet presAssocID="{0950A5B0-C721-42EC-A549-9B2483FBCA7F}" presName="bgRect" presStyleLbl="bgShp" presStyleIdx="0" presStyleCnt="6"/>
      <dgm:spPr/>
    </dgm:pt>
    <dgm:pt modelId="{F90CE2AC-2BDA-4E37-93FC-D036736E8189}" type="pres">
      <dgm:prSet presAssocID="{0950A5B0-C721-42EC-A549-9B2483FBCA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79712E4B-C4D0-4EF3-B670-2A666CB7C6BB}" type="pres">
      <dgm:prSet presAssocID="{0950A5B0-C721-42EC-A549-9B2483FBCA7F}" presName="spaceRect" presStyleCnt="0"/>
      <dgm:spPr/>
    </dgm:pt>
    <dgm:pt modelId="{A46C81CA-EBCE-49E6-B246-5FB0470EFCBE}" type="pres">
      <dgm:prSet presAssocID="{0950A5B0-C721-42EC-A549-9B2483FBCA7F}" presName="parTx" presStyleLbl="revTx" presStyleIdx="0" presStyleCnt="6">
        <dgm:presLayoutVars>
          <dgm:chMax val="0"/>
          <dgm:chPref val="0"/>
        </dgm:presLayoutVars>
      </dgm:prSet>
      <dgm:spPr/>
    </dgm:pt>
    <dgm:pt modelId="{89FF464F-5C8E-4632-811D-EBED77A56898}" type="pres">
      <dgm:prSet presAssocID="{AD7DAED1-C39A-4FB4-9DD9-D29D92F14240}" presName="sibTrans" presStyleCnt="0"/>
      <dgm:spPr/>
    </dgm:pt>
    <dgm:pt modelId="{8586AA97-41EF-4B82-B4DB-F6D683C9E361}" type="pres">
      <dgm:prSet presAssocID="{29D4E8B3-ACAF-4D49-9745-FD1E8B1B2CEE}" presName="compNode" presStyleCnt="0"/>
      <dgm:spPr/>
    </dgm:pt>
    <dgm:pt modelId="{2524CF73-6373-4FDE-ADC6-4D312766338B}" type="pres">
      <dgm:prSet presAssocID="{29D4E8B3-ACAF-4D49-9745-FD1E8B1B2CEE}" presName="bgRect" presStyleLbl="bgShp" presStyleIdx="1" presStyleCnt="6"/>
      <dgm:spPr/>
    </dgm:pt>
    <dgm:pt modelId="{2741E45A-0039-48F4-A2E2-9D9DCF837D44}" type="pres">
      <dgm:prSet presAssocID="{29D4E8B3-ACAF-4D49-9745-FD1E8B1B2C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cer Player"/>
        </a:ext>
      </dgm:extLst>
    </dgm:pt>
    <dgm:pt modelId="{8BE141A1-68D3-4565-99A2-8EB7A69EC501}" type="pres">
      <dgm:prSet presAssocID="{29D4E8B3-ACAF-4D49-9745-FD1E8B1B2CEE}" presName="spaceRect" presStyleCnt="0"/>
      <dgm:spPr/>
    </dgm:pt>
    <dgm:pt modelId="{FE99BB28-9B3F-4A76-B2C3-5FE68488D0CF}" type="pres">
      <dgm:prSet presAssocID="{29D4E8B3-ACAF-4D49-9745-FD1E8B1B2CEE}" presName="parTx" presStyleLbl="revTx" presStyleIdx="1" presStyleCnt="6">
        <dgm:presLayoutVars>
          <dgm:chMax val="0"/>
          <dgm:chPref val="0"/>
        </dgm:presLayoutVars>
      </dgm:prSet>
      <dgm:spPr/>
    </dgm:pt>
    <dgm:pt modelId="{F3250938-603C-4D9C-A70D-84DE04406FB5}" type="pres">
      <dgm:prSet presAssocID="{9099C1C5-0E9E-48E2-BE8A-DB2AF5FE5D8B}" presName="sibTrans" presStyleCnt="0"/>
      <dgm:spPr/>
    </dgm:pt>
    <dgm:pt modelId="{8C10322B-01A6-4D99-B77C-4D4EF08A562E}" type="pres">
      <dgm:prSet presAssocID="{86382F24-9946-4196-A49D-EB4C868FA5FE}" presName="compNode" presStyleCnt="0"/>
      <dgm:spPr/>
    </dgm:pt>
    <dgm:pt modelId="{B84730B7-9494-4073-B774-218E221DB6C6}" type="pres">
      <dgm:prSet presAssocID="{86382F24-9946-4196-A49D-EB4C868FA5FE}" presName="bgRect" presStyleLbl="bgShp" presStyleIdx="2" presStyleCnt="6"/>
      <dgm:spPr/>
    </dgm:pt>
    <dgm:pt modelId="{8CB512D7-2099-4129-B971-4B62C1436959}" type="pres">
      <dgm:prSet presAssocID="{86382F24-9946-4196-A49D-EB4C868FA5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7F070BA-9231-4C5A-8494-8CF11818AAD3}" type="pres">
      <dgm:prSet presAssocID="{86382F24-9946-4196-A49D-EB4C868FA5FE}" presName="spaceRect" presStyleCnt="0"/>
      <dgm:spPr/>
    </dgm:pt>
    <dgm:pt modelId="{CD0F71E5-F9D9-48DE-8FE6-1EDCF829B91F}" type="pres">
      <dgm:prSet presAssocID="{86382F24-9946-4196-A49D-EB4C868FA5FE}" presName="parTx" presStyleLbl="revTx" presStyleIdx="2" presStyleCnt="6">
        <dgm:presLayoutVars>
          <dgm:chMax val="0"/>
          <dgm:chPref val="0"/>
        </dgm:presLayoutVars>
      </dgm:prSet>
      <dgm:spPr/>
    </dgm:pt>
    <dgm:pt modelId="{5C7305F7-A268-419B-BDE6-91727725CC57}" type="pres">
      <dgm:prSet presAssocID="{B3D9CB82-E522-42F4-997F-EFD228516C99}" presName="sibTrans" presStyleCnt="0"/>
      <dgm:spPr/>
    </dgm:pt>
    <dgm:pt modelId="{D0145BB1-AD71-4EAF-8683-6FA8957551BB}" type="pres">
      <dgm:prSet presAssocID="{0BFCC44F-19CE-4EE3-9A7F-3B4EDF370EAD}" presName="compNode" presStyleCnt="0"/>
      <dgm:spPr/>
    </dgm:pt>
    <dgm:pt modelId="{2B197589-F173-4F2B-B1E7-F3D4CFAABF60}" type="pres">
      <dgm:prSet presAssocID="{0BFCC44F-19CE-4EE3-9A7F-3B4EDF370EAD}" presName="bgRect" presStyleLbl="bgShp" presStyleIdx="3" presStyleCnt="6"/>
      <dgm:spPr/>
    </dgm:pt>
    <dgm:pt modelId="{3C55C6EF-5B83-4976-AE8C-E35E0981CC72}" type="pres">
      <dgm:prSet presAssocID="{0BFCC44F-19CE-4EE3-9A7F-3B4EDF370EA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0F165ED9-3083-4216-8C0F-28E93B0E2662}" type="pres">
      <dgm:prSet presAssocID="{0BFCC44F-19CE-4EE3-9A7F-3B4EDF370EAD}" presName="spaceRect" presStyleCnt="0"/>
      <dgm:spPr/>
    </dgm:pt>
    <dgm:pt modelId="{8712AEE3-42ED-4033-8983-4127A28599E0}" type="pres">
      <dgm:prSet presAssocID="{0BFCC44F-19CE-4EE3-9A7F-3B4EDF370EAD}" presName="parTx" presStyleLbl="revTx" presStyleIdx="3" presStyleCnt="6">
        <dgm:presLayoutVars>
          <dgm:chMax val="0"/>
          <dgm:chPref val="0"/>
        </dgm:presLayoutVars>
      </dgm:prSet>
      <dgm:spPr/>
    </dgm:pt>
    <dgm:pt modelId="{5C171454-F564-43F1-A76E-082575B0F3C5}" type="pres">
      <dgm:prSet presAssocID="{C3168DE1-65E9-4D64-B404-4789F7FD5A0B}" presName="sibTrans" presStyleCnt="0"/>
      <dgm:spPr/>
    </dgm:pt>
    <dgm:pt modelId="{266F7D1C-C64E-4B28-99C9-C0A78757E5ED}" type="pres">
      <dgm:prSet presAssocID="{3EFC817C-DC4C-4FEB-9188-CF314B28BFB1}" presName="compNode" presStyleCnt="0"/>
      <dgm:spPr/>
    </dgm:pt>
    <dgm:pt modelId="{5C65C32B-9FF6-4360-89DC-76E20EBF2506}" type="pres">
      <dgm:prSet presAssocID="{3EFC817C-DC4C-4FEB-9188-CF314B28BFB1}" presName="bgRect" presStyleLbl="bgShp" presStyleIdx="4" presStyleCnt="6"/>
      <dgm:spPr/>
    </dgm:pt>
    <dgm:pt modelId="{AF525E5C-C180-48EC-B27B-AAB9308EDBE9}" type="pres">
      <dgm:prSet presAssocID="{3EFC817C-DC4C-4FEB-9188-CF314B28BFB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D828CC7C-96C4-44D5-B864-38A73D9D6329}" type="pres">
      <dgm:prSet presAssocID="{3EFC817C-DC4C-4FEB-9188-CF314B28BFB1}" presName="spaceRect" presStyleCnt="0"/>
      <dgm:spPr/>
    </dgm:pt>
    <dgm:pt modelId="{820B9545-D0EC-4C9B-8747-5588D432ABFC}" type="pres">
      <dgm:prSet presAssocID="{3EFC817C-DC4C-4FEB-9188-CF314B28BFB1}" presName="parTx" presStyleLbl="revTx" presStyleIdx="4" presStyleCnt="6">
        <dgm:presLayoutVars>
          <dgm:chMax val="0"/>
          <dgm:chPref val="0"/>
        </dgm:presLayoutVars>
      </dgm:prSet>
      <dgm:spPr/>
    </dgm:pt>
    <dgm:pt modelId="{858FD1B0-37F2-4AF0-BF34-8F1D40523B2B}" type="pres">
      <dgm:prSet presAssocID="{49538372-48BB-4B2E-BB8A-57BAB14A45E4}" presName="sibTrans" presStyleCnt="0"/>
      <dgm:spPr/>
    </dgm:pt>
    <dgm:pt modelId="{4928239A-5A1F-4170-9E06-8EF5EEA3A527}" type="pres">
      <dgm:prSet presAssocID="{37806A2B-82F8-45DA-A0AE-336C35A50964}" presName="compNode" presStyleCnt="0"/>
      <dgm:spPr/>
    </dgm:pt>
    <dgm:pt modelId="{0D97019C-C744-4639-9AD9-4BDFA0B59B15}" type="pres">
      <dgm:prSet presAssocID="{37806A2B-82F8-45DA-A0AE-336C35A50964}" presName="bgRect" presStyleLbl="bgShp" presStyleIdx="5" presStyleCnt="6"/>
      <dgm:spPr/>
    </dgm:pt>
    <dgm:pt modelId="{00DBDD6E-79F0-4698-8BE3-822A7EC9FD1C}" type="pres">
      <dgm:prSet presAssocID="{37806A2B-82F8-45DA-A0AE-336C35A5096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2EB59E31-BF9E-4011-9ADE-F52F820C81C6}" type="pres">
      <dgm:prSet presAssocID="{37806A2B-82F8-45DA-A0AE-336C35A50964}" presName="spaceRect" presStyleCnt="0"/>
      <dgm:spPr/>
    </dgm:pt>
    <dgm:pt modelId="{F7BB7404-B077-4BBA-9CAA-D897DA457F13}" type="pres">
      <dgm:prSet presAssocID="{37806A2B-82F8-45DA-A0AE-336C35A50964}" presName="parTx" presStyleLbl="revTx" presStyleIdx="5" presStyleCnt="6">
        <dgm:presLayoutVars>
          <dgm:chMax val="0"/>
          <dgm:chPref val="0"/>
        </dgm:presLayoutVars>
      </dgm:prSet>
      <dgm:spPr/>
    </dgm:pt>
  </dgm:ptLst>
  <dgm:cxnLst>
    <dgm:cxn modelId="{FCE7B211-D70F-4A4D-95DF-3D56A874C0CA}" type="presOf" srcId="{29D4E8B3-ACAF-4D49-9745-FD1E8B1B2CEE}" destId="{FE99BB28-9B3F-4A76-B2C3-5FE68488D0CF}" srcOrd="0" destOrd="0" presId="urn:microsoft.com/office/officeart/2018/2/layout/IconVerticalSolidList"/>
    <dgm:cxn modelId="{22169015-0B42-4843-8B0C-456942C32A93}" type="presOf" srcId="{0BFCC44F-19CE-4EE3-9A7F-3B4EDF370EAD}" destId="{8712AEE3-42ED-4033-8983-4127A28599E0}" srcOrd="0" destOrd="0" presId="urn:microsoft.com/office/officeart/2018/2/layout/IconVerticalSolidList"/>
    <dgm:cxn modelId="{8D688B1B-D259-420C-A40F-5D08D174D572}" srcId="{92A5C73A-CF2D-491E-83CC-1B05337A1268}" destId="{3EFC817C-DC4C-4FEB-9188-CF314B28BFB1}" srcOrd="4" destOrd="0" parTransId="{F371F9F6-529A-4F8B-B2CA-E380F7DDD3C1}" sibTransId="{49538372-48BB-4B2E-BB8A-57BAB14A45E4}"/>
    <dgm:cxn modelId="{B3CB3B31-20DF-4403-B8A8-71016AEF92F5}" type="presOf" srcId="{92A5C73A-CF2D-491E-83CC-1B05337A1268}" destId="{DD863596-D053-4C75-BF5E-AFF1856F78E8}" srcOrd="0" destOrd="0" presId="urn:microsoft.com/office/officeart/2018/2/layout/IconVerticalSolidList"/>
    <dgm:cxn modelId="{28FBFE5B-FF30-4679-8ECC-9800F86CC8BA}" srcId="{92A5C73A-CF2D-491E-83CC-1B05337A1268}" destId="{29D4E8B3-ACAF-4D49-9745-FD1E8B1B2CEE}" srcOrd="1" destOrd="0" parTransId="{DC4CDFC9-9698-4AD0-9813-0E4D2783D920}" sibTransId="{9099C1C5-0E9E-48E2-BE8A-DB2AF5FE5D8B}"/>
    <dgm:cxn modelId="{D895FB6A-292C-424E-9DEA-57348991B4C1}" srcId="{92A5C73A-CF2D-491E-83CC-1B05337A1268}" destId="{37806A2B-82F8-45DA-A0AE-336C35A50964}" srcOrd="5" destOrd="0" parTransId="{E992201C-E3F3-4156-B9FA-249CBCFDABB9}" sibTransId="{80074F79-263B-4043-AB0D-624BDFD4B293}"/>
    <dgm:cxn modelId="{8FDF4952-12A6-4ADE-8222-6770E8D2EF9C}" type="presOf" srcId="{0950A5B0-C721-42EC-A549-9B2483FBCA7F}" destId="{A46C81CA-EBCE-49E6-B246-5FB0470EFCBE}" srcOrd="0" destOrd="0" presId="urn:microsoft.com/office/officeart/2018/2/layout/IconVerticalSolidList"/>
    <dgm:cxn modelId="{FCD305B3-7265-4C0F-9B49-FB523CB2AA6F}" type="presOf" srcId="{3EFC817C-DC4C-4FEB-9188-CF314B28BFB1}" destId="{820B9545-D0EC-4C9B-8747-5588D432ABFC}" srcOrd="0" destOrd="0" presId="urn:microsoft.com/office/officeart/2018/2/layout/IconVerticalSolidList"/>
    <dgm:cxn modelId="{91B1CCD1-D390-4C43-AD22-B794B6FBB7F9}" srcId="{92A5C73A-CF2D-491E-83CC-1B05337A1268}" destId="{0BFCC44F-19CE-4EE3-9A7F-3B4EDF370EAD}" srcOrd="3" destOrd="0" parTransId="{8E09F0FF-DF23-4C33-956E-E2C4796CB5E8}" sibTransId="{C3168DE1-65E9-4D64-B404-4789F7FD5A0B}"/>
    <dgm:cxn modelId="{F73F37D8-5926-4936-B765-7B00993928A7}" srcId="{92A5C73A-CF2D-491E-83CC-1B05337A1268}" destId="{0950A5B0-C721-42EC-A549-9B2483FBCA7F}" srcOrd="0" destOrd="0" parTransId="{A15AD88D-77D2-4EF9-900D-4ADB6B47148E}" sibTransId="{AD7DAED1-C39A-4FB4-9DD9-D29D92F14240}"/>
    <dgm:cxn modelId="{4A568DF0-B7C5-4A40-927D-5AB722115560}" type="presOf" srcId="{37806A2B-82F8-45DA-A0AE-336C35A50964}" destId="{F7BB7404-B077-4BBA-9CAA-D897DA457F13}" srcOrd="0" destOrd="0" presId="urn:microsoft.com/office/officeart/2018/2/layout/IconVerticalSolidList"/>
    <dgm:cxn modelId="{87DD58F6-86D0-4081-8A5F-11FB367962E1}" type="presOf" srcId="{86382F24-9946-4196-A49D-EB4C868FA5FE}" destId="{CD0F71E5-F9D9-48DE-8FE6-1EDCF829B91F}" srcOrd="0" destOrd="0" presId="urn:microsoft.com/office/officeart/2018/2/layout/IconVerticalSolidList"/>
    <dgm:cxn modelId="{AFD032FC-CA58-4924-B89B-BEC4CA3C2B28}" srcId="{92A5C73A-CF2D-491E-83CC-1B05337A1268}" destId="{86382F24-9946-4196-A49D-EB4C868FA5FE}" srcOrd="2" destOrd="0" parTransId="{E1DB696A-306D-4BAE-A68A-C0178C647227}" sibTransId="{B3D9CB82-E522-42F4-997F-EFD228516C99}"/>
    <dgm:cxn modelId="{9EF31240-857C-4092-BF9E-A569CDB006FF}" type="presParOf" srcId="{DD863596-D053-4C75-BF5E-AFF1856F78E8}" destId="{2673D292-3563-41B6-8A58-2B16CC2C790F}" srcOrd="0" destOrd="0" presId="urn:microsoft.com/office/officeart/2018/2/layout/IconVerticalSolidList"/>
    <dgm:cxn modelId="{6C11C0DA-84F4-4097-BAA6-DF6D657C7765}" type="presParOf" srcId="{2673D292-3563-41B6-8A58-2B16CC2C790F}" destId="{D4BD5158-B85D-4A63-8CB2-82656D1FD55A}" srcOrd="0" destOrd="0" presId="urn:microsoft.com/office/officeart/2018/2/layout/IconVerticalSolidList"/>
    <dgm:cxn modelId="{F484EEAF-37C3-42DA-9694-BC284892B1BD}" type="presParOf" srcId="{2673D292-3563-41B6-8A58-2B16CC2C790F}" destId="{F90CE2AC-2BDA-4E37-93FC-D036736E8189}" srcOrd="1" destOrd="0" presId="urn:microsoft.com/office/officeart/2018/2/layout/IconVerticalSolidList"/>
    <dgm:cxn modelId="{F55D4E5C-C2FF-41EA-B92D-E84290EBBE53}" type="presParOf" srcId="{2673D292-3563-41B6-8A58-2B16CC2C790F}" destId="{79712E4B-C4D0-4EF3-B670-2A666CB7C6BB}" srcOrd="2" destOrd="0" presId="urn:microsoft.com/office/officeart/2018/2/layout/IconVerticalSolidList"/>
    <dgm:cxn modelId="{F8B16E00-B6ED-4901-9985-49952B9A3C9A}" type="presParOf" srcId="{2673D292-3563-41B6-8A58-2B16CC2C790F}" destId="{A46C81CA-EBCE-49E6-B246-5FB0470EFCBE}" srcOrd="3" destOrd="0" presId="urn:microsoft.com/office/officeart/2018/2/layout/IconVerticalSolidList"/>
    <dgm:cxn modelId="{6A4D1502-4317-4F9F-9696-D82F7855BB80}" type="presParOf" srcId="{DD863596-D053-4C75-BF5E-AFF1856F78E8}" destId="{89FF464F-5C8E-4632-811D-EBED77A56898}" srcOrd="1" destOrd="0" presId="urn:microsoft.com/office/officeart/2018/2/layout/IconVerticalSolidList"/>
    <dgm:cxn modelId="{B20C5DCD-9070-4D85-9E7D-B90850107D84}" type="presParOf" srcId="{DD863596-D053-4C75-BF5E-AFF1856F78E8}" destId="{8586AA97-41EF-4B82-B4DB-F6D683C9E361}" srcOrd="2" destOrd="0" presId="urn:microsoft.com/office/officeart/2018/2/layout/IconVerticalSolidList"/>
    <dgm:cxn modelId="{0383BFD9-48CF-47D0-A9DC-6C09E3303590}" type="presParOf" srcId="{8586AA97-41EF-4B82-B4DB-F6D683C9E361}" destId="{2524CF73-6373-4FDE-ADC6-4D312766338B}" srcOrd="0" destOrd="0" presId="urn:microsoft.com/office/officeart/2018/2/layout/IconVerticalSolidList"/>
    <dgm:cxn modelId="{49A81547-FD14-49C3-9124-A91805DBFC34}" type="presParOf" srcId="{8586AA97-41EF-4B82-B4DB-F6D683C9E361}" destId="{2741E45A-0039-48F4-A2E2-9D9DCF837D44}" srcOrd="1" destOrd="0" presId="urn:microsoft.com/office/officeart/2018/2/layout/IconVerticalSolidList"/>
    <dgm:cxn modelId="{A7167DED-6FCD-4580-B630-093155E88419}" type="presParOf" srcId="{8586AA97-41EF-4B82-B4DB-F6D683C9E361}" destId="{8BE141A1-68D3-4565-99A2-8EB7A69EC501}" srcOrd="2" destOrd="0" presId="urn:microsoft.com/office/officeart/2018/2/layout/IconVerticalSolidList"/>
    <dgm:cxn modelId="{F5FD9B7D-BCB8-4843-B040-A4FDA5720D99}" type="presParOf" srcId="{8586AA97-41EF-4B82-B4DB-F6D683C9E361}" destId="{FE99BB28-9B3F-4A76-B2C3-5FE68488D0CF}" srcOrd="3" destOrd="0" presId="urn:microsoft.com/office/officeart/2018/2/layout/IconVerticalSolidList"/>
    <dgm:cxn modelId="{B1C59FA8-13AE-41EC-9133-C29AE7D6956F}" type="presParOf" srcId="{DD863596-D053-4C75-BF5E-AFF1856F78E8}" destId="{F3250938-603C-4D9C-A70D-84DE04406FB5}" srcOrd="3" destOrd="0" presId="urn:microsoft.com/office/officeart/2018/2/layout/IconVerticalSolidList"/>
    <dgm:cxn modelId="{AE7E6C82-9B74-4DB5-8EC3-81B4A6BD6364}" type="presParOf" srcId="{DD863596-D053-4C75-BF5E-AFF1856F78E8}" destId="{8C10322B-01A6-4D99-B77C-4D4EF08A562E}" srcOrd="4" destOrd="0" presId="urn:microsoft.com/office/officeart/2018/2/layout/IconVerticalSolidList"/>
    <dgm:cxn modelId="{76D9BFBC-E482-43C1-A692-165084078730}" type="presParOf" srcId="{8C10322B-01A6-4D99-B77C-4D4EF08A562E}" destId="{B84730B7-9494-4073-B774-218E221DB6C6}" srcOrd="0" destOrd="0" presId="urn:microsoft.com/office/officeart/2018/2/layout/IconVerticalSolidList"/>
    <dgm:cxn modelId="{BC06AE21-5B9D-40A2-BDC2-58588D4D1E1F}" type="presParOf" srcId="{8C10322B-01A6-4D99-B77C-4D4EF08A562E}" destId="{8CB512D7-2099-4129-B971-4B62C1436959}" srcOrd="1" destOrd="0" presId="urn:microsoft.com/office/officeart/2018/2/layout/IconVerticalSolidList"/>
    <dgm:cxn modelId="{D15AC015-62F1-46BB-970A-119C0B97E993}" type="presParOf" srcId="{8C10322B-01A6-4D99-B77C-4D4EF08A562E}" destId="{37F070BA-9231-4C5A-8494-8CF11818AAD3}" srcOrd="2" destOrd="0" presId="urn:microsoft.com/office/officeart/2018/2/layout/IconVerticalSolidList"/>
    <dgm:cxn modelId="{67D1BE7C-A7A8-4EC5-B95B-5C02AA69F122}" type="presParOf" srcId="{8C10322B-01A6-4D99-B77C-4D4EF08A562E}" destId="{CD0F71E5-F9D9-48DE-8FE6-1EDCF829B91F}" srcOrd="3" destOrd="0" presId="urn:microsoft.com/office/officeart/2018/2/layout/IconVerticalSolidList"/>
    <dgm:cxn modelId="{68534DA2-092C-4665-9A3C-E30670645737}" type="presParOf" srcId="{DD863596-D053-4C75-BF5E-AFF1856F78E8}" destId="{5C7305F7-A268-419B-BDE6-91727725CC57}" srcOrd="5" destOrd="0" presId="urn:microsoft.com/office/officeart/2018/2/layout/IconVerticalSolidList"/>
    <dgm:cxn modelId="{744CDD01-B993-45CF-9A87-30B87231A81F}" type="presParOf" srcId="{DD863596-D053-4C75-BF5E-AFF1856F78E8}" destId="{D0145BB1-AD71-4EAF-8683-6FA8957551BB}" srcOrd="6" destOrd="0" presId="urn:microsoft.com/office/officeart/2018/2/layout/IconVerticalSolidList"/>
    <dgm:cxn modelId="{A2812893-130F-417F-9C12-CA209C793BD7}" type="presParOf" srcId="{D0145BB1-AD71-4EAF-8683-6FA8957551BB}" destId="{2B197589-F173-4F2B-B1E7-F3D4CFAABF60}" srcOrd="0" destOrd="0" presId="urn:microsoft.com/office/officeart/2018/2/layout/IconVerticalSolidList"/>
    <dgm:cxn modelId="{C2953103-5BAE-4C35-96FC-84A30C92908B}" type="presParOf" srcId="{D0145BB1-AD71-4EAF-8683-6FA8957551BB}" destId="{3C55C6EF-5B83-4976-AE8C-E35E0981CC72}" srcOrd="1" destOrd="0" presId="urn:microsoft.com/office/officeart/2018/2/layout/IconVerticalSolidList"/>
    <dgm:cxn modelId="{EDA06CAC-C06D-48AA-A2CF-BCB3BEFC947D}" type="presParOf" srcId="{D0145BB1-AD71-4EAF-8683-6FA8957551BB}" destId="{0F165ED9-3083-4216-8C0F-28E93B0E2662}" srcOrd="2" destOrd="0" presId="urn:microsoft.com/office/officeart/2018/2/layout/IconVerticalSolidList"/>
    <dgm:cxn modelId="{B06081BC-B6EC-416A-A32B-83C73068DB2A}" type="presParOf" srcId="{D0145BB1-AD71-4EAF-8683-6FA8957551BB}" destId="{8712AEE3-42ED-4033-8983-4127A28599E0}" srcOrd="3" destOrd="0" presId="urn:microsoft.com/office/officeart/2018/2/layout/IconVerticalSolidList"/>
    <dgm:cxn modelId="{00558814-B62B-47B0-8AAA-4165B0652FD0}" type="presParOf" srcId="{DD863596-D053-4C75-BF5E-AFF1856F78E8}" destId="{5C171454-F564-43F1-A76E-082575B0F3C5}" srcOrd="7" destOrd="0" presId="urn:microsoft.com/office/officeart/2018/2/layout/IconVerticalSolidList"/>
    <dgm:cxn modelId="{9F30AAC3-E504-4CFF-9E4B-7C4F82ECB2E3}" type="presParOf" srcId="{DD863596-D053-4C75-BF5E-AFF1856F78E8}" destId="{266F7D1C-C64E-4B28-99C9-C0A78757E5ED}" srcOrd="8" destOrd="0" presId="urn:microsoft.com/office/officeart/2018/2/layout/IconVerticalSolidList"/>
    <dgm:cxn modelId="{55C0D637-5D95-480F-939A-67124D71F6DD}" type="presParOf" srcId="{266F7D1C-C64E-4B28-99C9-C0A78757E5ED}" destId="{5C65C32B-9FF6-4360-89DC-76E20EBF2506}" srcOrd="0" destOrd="0" presId="urn:microsoft.com/office/officeart/2018/2/layout/IconVerticalSolidList"/>
    <dgm:cxn modelId="{9D0B8F45-DD9C-468B-AFCB-6647313089E6}" type="presParOf" srcId="{266F7D1C-C64E-4B28-99C9-C0A78757E5ED}" destId="{AF525E5C-C180-48EC-B27B-AAB9308EDBE9}" srcOrd="1" destOrd="0" presId="urn:microsoft.com/office/officeart/2018/2/layout/IconVerticalSolidList"/>
    <dgm:cxn modelId="{AAE7644F-D936-4A49-A2B7-1483DC17B7C6}" type="presParOf" srcId="{266F7D1C-C64E-4B28-99C9-C0A78757E5ED}" destId="{D828CC7C-96C4-44D5-B864-38A73D9D6329}" srcOrd="2" destOrd="0" presId="urn:microsoft.com/office/officeart/2018/2/layout/IconVerticalSolidList"/>
    <dgm:cxn modelId="{D4A8F7B1-9338-4B6C-BF43-DF3D25D7D760}" type="presParOf" srcId="{266F7D1C-C64E-4B28-99C9-C0A78757E5ED}" destId="{820B9545-D0EC-4C9B-8747-5588D432ABFC}" srcOrd="3" destOrd="0" presId="urn:microsoft.com/office/officeart/2018/2/layout/IconVerticalSolidList"/>
    <dgm:cxn modelId="{5E5EF7C1-C717-455F-8577-0359F723E510}" type="presParOf" srcId="{DD863596-D053-4C75-BF5E-AFF1856F78E8}" destId="{858FD1B0-37F2-4AF0-BF34-8F1D40523B2B}" srcOrd="9" destOrd="0" presId="urn:microsoft.com/office/officeart/2018/2/layout/IconVerticalSolidList"/>
    <dgm:cxn modelId="{E75027D5-EA33-4642-9DA9-A1D26C449F1E}" type="presParOf" srcId="{DD863596-D053-4C75-BF5E-AFF1856F78E8}" destId="{4928239A-5A1F-4170-9E06-8EF5EEA3A527}" srcOrd="10" destOrd="0" presId="urn:microsoft.com/office/officeart/2018/2/layout/IconVerticalSolidList"/>
    <dgm:cxn modelId="{DB77CE08-9E60-4E6D-88EB-899B8653C5CA}" type="presParOf" srcId="{4928239A-5A1F-4170-9E06-8EF5EEA3A527}" destId="{0D97019C-C744-4639-9AD9-4BDFA0B59B15}" srcOrd="0" destOrd="0" presId="urn:microsoft.com/office/officeart/2018/2/layout/IconVerticalSolidList"/>
    <dgm:cxn modelId="{733491F3-DC11-4FB6-A0C5-84D02C21D084}" type="presParOf" srcId="{4928239A-5A1F-4170-9E06-8EF5EEA3A527}" destId="{00DBDD6E-79F0-4698-8BE3-822A7EC9FD1C}" srcOrd="1" destOrd="0" presId="urn:microsoft.com/office/officeart/2018/2/layout/IconVerticalSolidList"/>
    <dgm:cxn modelId="{4D94C018-4798-4178-A8E4-9C030F3C4879}" type="presParOf" srcId="{4928239A-5A1F-4170-9E06-8EF5EEA3A527}" destId="{2EB59E31-BF9E-4011-9ADE-F52F820C81C6}" srcOrd="2" destOrd="0" presId="urn:microsoft.com/office/officeart/2018/2/layout/IconVerticalSolidList"/>
    <dgm:cxn modelId="{A530D8EA-9F5B-4CD2-9D89-89748C75A5E5}" type="presParOf" srcId="{4928239A-5A1F-4170-9E06-8EF5EEA3A527}" destId="{F7BB7404-B077-4BBA-9CAA-D897DA457F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E27BF-E488-4027-8CD5-569707C0CC8A}"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2F0B3E2C-B45F-4DA8-B858-6462C2A4BEFB}">
      <dgm:prSet/>
      <dgm:spPr/>
      <dgm:t>
        <a:bodyPr/>
        <a:lstStyle/>
        <a:p>
          <a:r>
            <a:rPr lang="en-GB" b="1"/>
            <a:t>Appointed persons not cleaning the shared facilities. </a:t>
          </a:r>
          <a:endParaRPr lang="en-US"/>
        </a:p>
      </dgm:t>
    </dgm:pt>
    <dgm:pt modelId="{D9D0646F-FC4A-4619-B6CD-F3A525B31322}" type="parTrans" cxnId="{2FD71CA4-C51B-4980-87C1-68563B8F5937}">
      <dgm:prSet/>
      <dgm:spPr/>
      <dgm:t>
        <a:bodyPr/>
        <a:lstStyle/>
        <a:p>
          <a:endParaRPr lang="en-US"/>
        </a:p>
      </dgm:t>
    </dgm:pt>
    <dgm:pt modelId="{5B502D92-0193-4309-B9FB-BA3664A70F51}" type="sibTrans" cxnId="{2FD71CA4-C51B-4980-87C1-68563B8F5937}">
      <dgm:prSet/>
      <dgm:spPr/>
      <dgm:t>
        <a:bodyPr/>
        <a:lstStyle/>
        <a:p>
          <a:endParaRPr lang="en-US"/>
        </a:p>
      </dgm:t>
    </dgm:pt>
    <dgm:pt modelId="{C8027723-CD7A-41A3-98E0-1FA26036150D}">
      <dgm:prSet/>
      <dgm:spPr/>
      <dgm:t>
        <a:bodyPr/>
        <a:lstStyle/>
        <a:p>
          <a:r>
            <a:rPr lang="en-GB" b="1"/>
            <a:t>Groceries are not done or paid for shared items such as toilet paper, dish soap, etc. </a:t>
          </a:r>
          <a:endParaRPr lang="en-US"/>
        </a:p>
      </dgm:t>
    </dgm:pt>
    <dgm:pt modelId="{33D82896-F781-42E9-B5B1-8B06B653673F}" type="parTrans" cxnId="{9F6131FE-3168-4478-BB91-BF459D63F9E6}">
      <dgm:prSet/>
      <dgm:spPr/>
      <dgm:t>
        <a:bodyPr/>
        <a:lstStyle/>
        <a:p>
          <a:endParaRPr lang="en-US"/>
        </a:p>
      </dgm:t>
    </dgm:pt>
    <dgm:pt modelId="{D5F78795-4952-4F31-AE8D-EE549C8AEF81}" type="sibTrans" cxnId="{9F6131FE-3168-4478-BB91-BF459D63F9E6}">
      <dgm:prSet/>
      <dgm:spPr/>
      <dgm:t>
        <a:bodyPr/>
        <a:lstStyle/>
        <a:p>
          <a:endParaRPr lang="en-US"/>
        </a:p>
      </dgm:t>
    </dgm:pt>
    <dgm:pt modelId="{E4EC489A-F67A-43C8-9F26-C20FFFD1F37D}">
      <dgm:prSet/>
      <dgm:spPr/>
      <dgm:t>
        <a:bodyPr/>
        <a:lstStyle/>
        <a:p>
          <a:r>
            <a:rPr lang="en-GB" b="1"/>
            <a:t>Garbage disposal is not done on time.</a:t>
          </a:r>
          <a:endParaRPr lang="en-US"/>
        </a:p>
      </dgm:t>
    </dgm:pt>
    <dgm:pt modelId="{9B674503-C40E-4DE7-843E-2EBDF26D08F9}" type="parTrans" cxnId="{83E2FDB8-4413-44FF-8A7C-044CBE99A7E2}">
      <dgm:prSet/>
      <dgm:spPr/>
      <dgm:t>
        <a:bodyPr/>
        <a:lstStyle/>
        <a:p>
          <a:endParaRPr lang="en-US"/>
        </a:p>
      </dgm:t>
    </dgm:pt>
    <dgm:pt modelId="{EBF3E72D-3868-4920-91F6-F016D0F860EE}" type="sibTrans" cxnId="{83E2FDB8-4413-44FF-8A7C-044CBE99A7E2}">
      <dgm:prSet/>
      <dgm:spPr/>
      <dgm:t>
        <a:bodyPr/>
        <a:lstStyle/>
        <a:p>
          <a:endParaRPr lang="en-US"/>
        </a:p>
      </dgm:t>
    </dgm:pt>
    <dgm:pt modelId="{31131451-C27F-495A-A07C-0D5443116033}">
      <dgm:prSet/>
      <dgm:spPr/>
      <dgm:t>
        <a:bodyPr/>
        <a:lstStyle/>
        <a:p>
          <a:r>
            <a:rPr lang="en-GB" b="1"/>
            <a:t>Unannounced parties, gatherings. </a:t>
          </a:r>
          <a:endParaRPr lang="en-US"/>
        </a:p>
      </dgm:t>
    </dgm:pt>
    <dgm:pt modelId="{DD4BB26C-6B74-4295-A7B0-A9650909436C}" type="parTrans" cxnId="{912D0D37-486B-4203-A5FF-C91A4E62BA1B}">
      <dgm:prSet/>
      <dgm:spPr/>
      <dgm:t>
        <a:bodyPr/>
        <a:lstStyle/>
        <a:p>
          <a:endParaRPr lang="en-US"/>
        </a:p>
      </dgm:t>
    </dgm:pt>
    <dgm:pt modelId="{13444929-CC2B-4AD1-9D65-C891D958A85F}" type="sibTrans" cxnId="{912D0D37-486B-4203-A5FF-C91A4E62BA1B}">
      <dgm:prSet/>
      <dgm:spPr/>
      <dgm:t>
        <a:bodyPr/>
        <a:lstStyle/>
        <a:p>
          <a:endParaRPr lang="en-US"/>
        </a:p>
      </dgm:t>
    </dgm:pt>
    <dgm:pt modelId="{09F08AA6-F1AA-4EC7-AD07-3FCA5DC43E6B}" type="pres">
      <dgm:prSet presAssocID="{83EE27BF-E488-4027-8CD5-569707C0CC8A}" presName="matrix" presStyleCnt="0">
        <dgm:presLayoutVars>
          <dgm:chMax val="1"/>
          <dgm:dir/>
          <dgm:resizeHandles val="exact"/>
        </dgm:presLayoutVars>
      </dgm:prSet>
      <dgm:spPr/>
    </dgm:pt>
    <dgm:pt modelId="{1BBF5A77-00B5-42E8-A1A2-F55AB7902F4B}" type="pres">
      <dgm:prSet presAssocID="{83EE27BF-E488-4027-8CD5-569707C0CC8A}" presName="diamond" presStyleLbl="bgShp" presStyleIdx="0" presStyleCnt="1"/>
      <dgm:spPr/>
    </dgm:pt>
    <dgm:pt modelId="{1E2317E3-9B61-4880-8CED-AA87F76A3A68}" type="pres">
      <dgm:prSet presAssocID="{83EE27BF-E488-4027-8CD5-569707C0CC8A}" presName="quad1" presStyleLbl="node1" presStyleIdx="0" presStyleCnt="4">
        <dgm:presLayoutVars>
          <dgm:chMax val="0"/>
          <dgm:chPref val="0"/>
          <dgm:bulletEnabled val="1"/>
        </dgm:presLayoutVars>
      </dgm:prSet>
      <dgm:spPr/>
    </dgm:pt>
    <dgm:pt modelId="{BAF032F9-97A2-4EDF-896A-B9DEF1788031}" type="pres">
      <dgm:prSet presAssocID="{83EE27BF-E488-4027-8CD5-569707C0CC8A}" presName="quad2" presStyleLbl="node1" presStyleIdx="1" presStyleCnt="4">
        <dgm:presLayoutVars>
          <dgm:chMax val="0"/>
          <dgm:chPref val="0"/>
          <dgm:bulletEnabled val="1"/>
        </dgm:presLayoutVars>
      </dgm:prSet>
      <dgm:spPr/>
    </dgm:pt>
    <dgm:pt modelId="{8DDBE908-686D-43D5-A40D-92A8C1693B29}" type="pres">
      <dgm:prSet presAssocID="{83EE27BF-E488-4027-8CD5-569707C0CC8A}" presName="quad3" presStyleLbl="node1" presStyleIdx="2" presStyleCnt="4">
        <dgm:presLayoutVars>
          <dgm:chMax val="0"/>
          <dgm:chPref val="0"/>
          <dgm:bulletEnabled val="1"/>
        </dgm:presLayoutVars>
      </dgm:prSet>
      <dgm:spPr/>
    </dgm:pt>
    <dgm:pt modelId="{1BDEE803-332E-4081-AF7A-FDFA318D69A3}" type="pres">
      <dgm:prSet presAssocID="{83EE27BF-E488-4027-8CD5-569707C0CC8A}" presName="quad4" presStyleLbl="node1" presStyleIdx="3" presStyleCnt="4">
        <dgm:presLayoutVars>
          <dgm:chMax val="0"/>
          <dgm:chPref val="0"/>
          <dgm:bulletEnabled val="1"/>
        </dgm:presLayoutVars>
      </dgm:prSet>
      <dgm:spPr/>
    </dgm:pt>
  </dgm:ptLst>
  <dgm:cxnLst>
    <dgm:cxn modelId="{912D0D37-486B-4203-A5FF-C91A4E62BA1B}" srcId="{83EE27BF-E488-4027-8CD5-569707C0CC8A}" destId="{31131451-C27F-495A-A07C-0D5443116033}" srcOrd="3" destOrd="0" parTransId="{DD4BB26C-6B74-4295-A7B0-A9650909436C}" sibTransId="{13444929-CC2B-4AD1-9D65-C891D958A85F}"/>
    <dgm:cxn modelId="{76994857-D80A-4710-985C-F50431501AFF}" type="presOf" srcId="{2F0B3E2C-B45F-4DA8-B858-6462C2A4BEFB}" destId="{1E2317E3-9B61-4880-8CED-AA87F76A3A68}" srcOrd="0" destOrd="0" presId="urn:microsoft.com/office/officeart/2005/8/layout/matrix3"/>
    <dgm:cxn modelId="{DAD93D87-1603-4196-BDC7-F891D8F87AEA}" type="presOf" srcId="{31131451-C27F-495A-A07C-0D5443116033}" destId="{1BDEE803-332E-4081-AF7A-FDFA318D69A3}" srcOrd="0" destOrd="0" presId="urn:microsoft.com/office/officeart/2005/8/layout/matrix3"/>
    <dgm:cxn modelId="{2FD71CA4-C51B-4980-87C1-68563B8F5937}" srcId="{83EE27BF-E488-4027-8CD5-569707C0CC8A}" destId="{2F0B3E2C-B45F-4DA8-B858-6462C2A4BEFB}" srcOrd="0" destOrd="0" parTransId="{D9D0646F-FC4A-4619-B6CD-F3A525B31322}" sibTransId="{5B502D92-0193-4309-B9FB-BA3664A70F51}"/>
    <dgm:cxn modelId="{83E2FDB8-4413-44FF-8A7C-044CBE99A7E2}" srcId="{83EE27BF-E488-4027-8CD5-569707C0CC8A}" destId="{E4EC489A-F67A-43C8-9F26-C20FFFD1F37D}" srcOrd="2" destOrd="0" parTransId="{9B674503-C40E-4DE7-843E-2EBDF26D08F9}" sibTransId="{EBF3E72D-3868-4920-91F6-F016D0F860EE}"/>
    <dgm:cxn modelId="{282BFCE9-4D93-427E-A0A1-D5241A2CCBC7}" type="presOf" srcId="{C8027723-CD7A-41A3-98E0-1FA26036150D}" destId="{BAF032F9-97A2-4EDF-896A-B9DEF1788031}" srcOrd="0" destOrd="0" presId="urn:microsoft.com/office/officeart/2005/8/layout/matrix3"/>
    <dgm:cxn modelId="{5E3B38FA-774E-4337-A93C-EF5CE8EBA8CB}" type="presOf" srcId="{83EE27BF-E488-4027-8CD5-569707C0CC8A}" destId="{09F08AA6-F1AA-4EC7-AD07-3FCA5DC43E6B}" srcOrd="0" destOrd="0" presId="urn:microsoft.com/office/officeart/2005/8/layout/matrix3"/>
    <dgm:cxn modelId="{1E8338FC-333B-4082-876E-E52D825DF4B5}" type="presOf" srcId="{E4EC489A-F67A-43C8-9F26-C20FFFD1F37D}" destId="{8DDBE908-686D-43D5-A40D-92A8C1693B29}" srcOrd="0" destOrd="0" presId="urn:microsoft.com/office/officeart/2005/8/layout/matrix3"/>
    <dgm:cxn modelId="{9F6131FE-3168-4478-BB91-BF459D63F9E6}" srcId="{83EE27BF-E488-4027-8CD5-569707C0CC8A}" destId="{C8027723-CD7A-41A3-98E0-1FA26036150D}" srcOrd="1" destOrd="0" parTransId="{33D82896-F781-42E9-B5B1-8B06B653673F}" sibTransId="{D5F78795-4952-4F31-AE8D-EE549C8AEF81}"/>
    <dgm:cxn modelId="{9D94EA2F-30E6-4C32-8A1F-67C37B26B94B}" type="presParOf" srcId="{09F08AA6-F1AA-4EC7-AD07-3FCA5DC43E6B}" destId="{1BBF5A77-00B5-42E8-A1A2-F55AB7902F4B}" srcOrd="0" destOrd="0" presId="urn:microsoft.com/office/officeart/2005/8/layout/matrix3"/>
    <dgm:cxn modelId="{850E9018-2ABE-4CB9-90AE-4436E9C8F2AF}" type="presParOf" srcId="{09F08AA6-F1AA-4EC7-AD07-3FCA5DC43E6B}" destId="{1E2317E3-9B61-4880-8CED-AA87F76A3A68}" srcOrd="1" destOrd="0" presId="urn:microsoft.com/office/officeart/2005/8/layout/matrix3"/>
    <dgm:cxn modelId="{ABE8C5C0-7682-48A0-BA69-2D18BAB55FDF}" type="presParOf" srcId="{09F08AA6-F1AA-4EC7-AD07-3FCA5DC43E6B}" destId="{BAF032F9-97A2-4EDF-896A-B9DEF1788031}" srcOrd="2" destOrd="0" presId="urn:microsoft.com/office/officeart/2005/8/layout/matrix3"/>
    <dgm:cxn modelId="{BC982424-5955-4147-83FD-1DAFB19606B3}" type="presParOf" srcId="{09F08AA6-F1AA-4EC7-AD07-3FCA5DC43E6B}" destId="{8DDBE908-686D-43D5-A40D-92A8C1693B29}" srcOrd="3" destOrd="0" presId="urn:microsoft.com/office/officeart/2005/8/layout/matrix3"/>
    <dgm:cxn modelId="{9A8DC657-B1BF-4337-9ED4-E4EB362C20D7}" type="presParOf" srcId="{09F08AA6-F1AA-4EC7-AD07-3FCA5DC43E6B}" destId="{1BDEE803-332E-4081-AF7A-FDFA318D69A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D5158-B85D-4A63-8CB2-82656D1FD55A}">
      <dsp:nvSpPr>
        <dsp:cNvPr id="0" name=""/>
        <dsp:cNvSpPr/>
      </dsp:nvSpPr>
      <dsp:spPr>
        <a:xfrm>
          <a:off x="0" y="1749"/>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CE2AC-2BDA-4E37-93FC-D036736E8189}">
      <dsp:nvSpPr>
        <dsp:cNvPr id="0" name=""/>
        <dsp:cNvSpPr/>
      </dsp:nvSpPr>
      <dsp:spPr>
        <a:xfrm>
          <a:off x="225534" y="169502"/>
          <a:ext cx="410062" cy="410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46C81CA-EBCE-49E6-B246-5FB0470EFCBE}">
      <dsp:nvSpPr>
        <dsp:cNvPr id="0" name=""/>
        <dsp:cNvSpPr/>
      </dsp:nvSpPr>
      <dsp:spPr>
        <a:xfrm>
          <a:off x="861130" y="1749"/>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Project Description(Yani  Troev)</a:t>
          </a:r>
        </a:p>
      </dsp:txBody>
      <dsp:txXfrm>
        <a:off x="861130" y="1749"/>
        <a:ext cx="5393619" cy="745567"/>
      </dsp:txXfrm>
    </dsp:sp>
    <dsp:sp modelId="{2524CF73-6373-4FDE-ADC6-4D312766338B}">
      <dsp:nvSpPr>
        <dsp:cNvPr id="0" name=""/>
        <dsp:cNvSpPr/>
      </dsp:nvSpPr>
      <dsp:spPr>
        <a:xfrm>
          <a:off x="0" y="933709"/>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1E45A-0039-48F4-A2E2-9D9DCF837D44}">
      <dsp:nvSpPr>
        <dsp:cNvPr id="0" name=""/>
        <dsp:cNvSpPr/>
      </dsp:nvSpPr>
      <dsp:spPr>
        <a:xfrm>
          <a:off x="225534" y="1101462"/>
          <a:ext cx="410062" cy="410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E99BB28-9B3F-4A76-B2C3-5FE68488D0CF}">
      <dsp:nvSpPr>
        <dsp:cNvPr id="0" name=""/>
        <dsp:cNvSpPr/>
      </dsp:nvSpPr>
      <dsp:spPr>
        <a:xfrm>
          <a:off x="861130" y="933709"/>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Problems to be solved ( Michael)</a:t>
          </a:r>
        </a:p>
      </dsp:txBody>
      <dsp:txXfrm>
        <a:off x="861130" y="933709"/>
        <a:ext cx="5393619" cy="745567"/>
      </dsp:txXfrm>
    </dsp:sp>
    <dsp:sp modelId="{B84730B7-9494-4073-B774-218E221DB6C6}">
      <dsp:nvSpPr>
        <dsp:cNvPr id="0" name=""/>
        <dsp:cNvSpPr/>
      </dsp:nvSpPr>
      <dsp:spPr>
        <a:xfrm>
          <a:off x="0" y="186566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512D7-2099-4129-B971-4B62C1436959}">
      <dsp:nvSpPr>
        <dsp:cNvPr id="0" name=""/>
        <dsp:cNvSpPr/>
      </dsp:nvSpPr>
      <dsp:spPr>
        <a:xfrm>
          <a:off x="225534" y="2033421"/>
          <a:ext cx="410062" cy="410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0F71E5-F9D9-48DE-8FE6-1EDCF829B91F}">
      <dsp:nvSpPr>
        <dsp:cNvPr id="0" name=""/>
        <dsp:cNvSpPr/>
      </dsp:nvSpPr>
      <dsp:spPr>
        <a:xfrm>
          <a:off x="861130" y="186566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Process &amp; Application( Paa Kow)</a:t>
          </a:r>
        </a:p>
      </dsp:txBody>
      <dsp:txXfrm>
        <a:off x="861130" y="1865668"/>
        <a:ext cx="5393619" cy="745567"/>
      </dsp:txXfrm>
    </dsp:sp>
    <dsp:sp modelId="{2B197589-F173-4F2B-B1E7-F3D4CFAABF60}">
      <dsp:nvSpPr>
        <dsp:cNvPr id="0" name=""/>
        <dsp:cNvSpPr/>
      </dsp:nvSpPr>
      <dsp:spPr>
        <a:xfrm>
          <a:off x="0" y="279762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5C6EF-5B83-4976-AE8C-E35E0981CC72}">
      <dsp:nvSpPr>
        <dsp:cNvPr id="0" name=""/>
        <dsp:cNvSpPr/>
      </dsp:nvSpPr>
      <dsp:spPr>
        <a:xfrm>
          <a:off x="225534" y="2965381"/>
          <a:ext cx="410062" cy="410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12AEE3-42ED-4033-8983-4127A28599E0}">
      <dsp:nvSpPr>
        <dsp:cNvPr id="0" name=""/>
        <dsp:cNvSpPr/>
      </dsp:nvSpPr>
      <dsp:spPr>
        <a:xfrm>
          <a:off x="861130" y="279762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Git Repository(Yani Troev)</a:t>
          </a:r>
        </a:p>
      </dsp:txBody>
      <dsp:txXfrm>
        <a:off x="861130" y="2797628"/>
        <a:ext cx="5393619" cy="745567"/>
      </dsp:txXfrm>
    </dsp:sp>
    <dsp:sp modelId="{5C65C32B-9FF6-4360-89DC-76E20EBF2506}">
      <dsp:nvSpPr>
        <dsp:cNvPr id="0" name=""/>
        <dsp:cNvSpPr/>
      </dsp:nvSpPr>
      <dsp:spPr>
        <a:xfrm>
          <a:off x="0" y="372958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25E5C-C180-48EC-B27B-AAB9308EDBE9}">
      <dsp:nvSpPr>
        <dsp:cNvPr id="0" name=""/>
        <dsp:cNvSpPr/>
      </dsp:nvSpPr>
      <dsp:spPr>
        <a:xfrm>
          <a:off x="225534" y="3897340"/>
          <a:ext cx="410062" cy="4100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20B9545-D0EC-4C9B-8747-5588D432ABFC}">
      <dsp:nvSpPr>
        <dsp:cNvPr id="0" name=""/>
        <dsp:cNvSpPr/>
      </dsp:nvSpPr>
      <dsp:spPr>
        <a:xfrm>
          <a:off x="861130" y="372958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Gann Chart(Michael)</a:t>
          </a:r>
        </a:p>
      </dsp:txBody>
      <dsp:txXfrm>
        <a:off x="861130" y="3729588"/>
        <a:ext cx="5393619" cy="745567"/>
      </dsp:txXfrm>
    </dsp:sp>
    <dsp:sp modelId="{0D97019C-C744-4639-9AD9-4BDFA0B59B15}">
      <dsp:nvSpPr>
        <dsp:cNvPr id="0" name=""/>
        <dsp:cNvSpPr/>
      </dsp:nvSpPr>
      <dsp:spPr>
        <a:xfrm>
          <a:off x="0" y="4661547"/>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BDD6E-79F0-4698-8BE3-822A7EC9FD1C}">
      <dsp:nvSpPr>
        <dsp:cNvPr id="0" name=""/>
        <dsp:cNvSpPr/>
      </dsp:nvSpPr>
      <dsp:spPr>
        <a:xfrm>
          <a:off x="225534" y="4829300"/>
          <a:ext cx="410062" cy="4100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7BB7404-B077-4BBA-9CAA-D897DA457F13}">
      <dsp:nvSpPr>
        <dsp:cNvPr id="0" name=""/>
        <dsp:cNvSpPr/>
      </dsp:nvSpPr>
      <dsp:spPr>
        <a:xfrm>
          <a:off x="861130" y="4661547"/>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Quick DEMO(Team)</a:t>
          </a:r>
        </a:p>
      </dsp:txBody>
      <dsp:txXfrm>
        <a:off x="861130" y="4661547"/>
        <a:ext cx="5393619" cy="745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F5A77-00B5-42E8-A1A2-F55AB7902F4B}">
      <dsp:nvSpPr>
        <dsp:cNvPr id="0" name=""/>
        <dsp:cNvSpPr/>
      </dsp:nvSpPr>
      <dsp:spPr>
        <a:xfrm>
          <a:off x="366132" y="0"/>
          <a:ext cx="5573284" cy="557328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317E3-9B61-4880-8CED-AA87F76A3A68}">
      <dsp:nvSpPr>
        <dsp:cNvPr id="0" name=""/>
        <dsp:cNvSpPr/>
      </dsp:nvSpPr>
      <dsp:spPr>
        <a:xfrm>
          <a:off x="895594" y="529461"/>
          <a:ext cx="2173580" cy="217358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Appointed persons not cleaning the shared facilities. </a:t>
          </a:r>
          <a:endParaRPr lang="en-US" sz="2000" kern="1200"/>
        </a:p>
      </dsp:txBody>
      <dsp:txXfrm>
        <a:off x="1001699" y="635566"/>
        <a:ext cx="1961370" cy="1961370"/>
      </dsp:txXfrm>
    </dsp:sp>
    <dsp:sp modelId="{BAF032F9-97A2-4EDF-896A-B9DEF1788031}">
      <dsp:nvSpPr>
        <dsp:cNvPr id="0" name=""/>
        <dsp:cNvSpPr/>
      </dsp:nvSpPr>
      <dsp:spPr>
        <a:xfrm>
          <a:off x="3236374" y="529461"/>
          <a:ext cx="2173580" cy="217358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Groceries are not done or paid for shared items such as toilet paper, dish soap, etc. </a:t>
          </a:r>
          <a:endParaRPr lang="en-US" sz="2000" kern="1200"/>
        </a:p>
      </dsp:txBody>
      <dsp:txXfrm>
        <a:off x="3342479" y="635566"/>
        <a:ext cx="1961370" cy="1961370"/>
      </dsp:txXfrm>
    </dsp:sp>
    <dsp:sp modelId="{8DDBE908-686D-43D5-A40D-92A8C1693B29}">
      <dsp:nvSpPr>
        <dsp:cNvPr id="0" name=""/>
        <dsp:cNvSpPr/>
      </dsp:nvSpPr>
      <dsp:spPr>
        <a:xfrm>
          <a:off x="895594" y="2870241"/>
          <a:ext cx="2173580" cy="217358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Garbage disposal is not done on time.</a:t>
          </a:r>
          <a:endParaRPr lang="en-US" sz="2000" kern="1200"/>
        </a:p>
      </dsp:txBody>
      <dsp:txXfrm>
        <a:off x="1001699" y="2976346"/>
        <a:ext cx="1961370" cy="1961370"/>
      </dsp:txXfrm>
    </dsp:sp>
    <dsp:sp modelId="{1BDEE803-332E-4081-AF7A-FDFA318D69A3}">
      <dsp:nvSpPr>
        <dsp:cNvPr id="0" name=""/>
        <dsp:cNvSpPr/>
      </dsp:nvSpPr>
      <dsp:spPr>
        <a:xfrm>
          <a:off x="3236374" y="2870241"/>
          <a:ext cx="2173580" cy="217358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Unannounced parties, gatherings. </a:t>
          </a:r>
          <a:endParaRPr lang="en-US" sz="2000" kern="1200"/>
        </a:p>
      </dsp:txBody>
      <dsp:txXfrm>
        <a:off x="3342479" y="2976346"/>
        <a:ext cx="1961370" cy="1961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5E7B-BC1F-467E-8A21-B6AF072FBB5A}"/>
              </a:ext>
            </a:extLst>
          </p:cNvPr>
          <p:cNvSpPr>
            <a:spLocks noGrp="1"/>
          </p:cNvSpPr>
          <p:nvPr>
            <p:ph type="ctrTitle"/>
          </p:nvPr>
        </p:nvSpPr>
        <p:spPr>
          <a:xfrm>
            <a:off x="3387352" y="1699795"/>
            <a:ext cx="5700758" cy="3334376"/>
          </a:xfrm>
        </p:spPr>
        <p:txBody>
          <a:bodyPr/>
          <a:lstStyle/>
          <a:p>
            <a:r>
              <a:rPr lang="en-US" sz="5400" dirty="0" err="1"/>
              <a:t>StUDENT</a:t>
            </a:r>
            <a:br>
              <a:rPr lang="en-US" sz="5400" dirty="0"/>
            </a:br>
            <a:r>
              <a:rPr lang="en-US" sz="5400" dirty="0"/>
              <a:t> </a:t>
            </a:r>
            <a:br>
              <a:rPr lang="en-US" sz="5400" dirty="0"/>
            </a:br>
            <a:r>
              <a:rPr lang="en-US" sz="5400" dirty="0"/>
              <a:t>House</a:t>
            </a:r>
            <a:br>
              <a:rPr lang="en-US" sz="5400" dirty="0"/>
            </a:br>
            <a:br>
              <a:rPr lang="en-US" sz="5400" dirty="0"/>
            </a:br>
            <a:r>
              <a:rPr lang="en-US" sz="5400" dirty="0"/>
              <a:t>SOLUTION</a:t>
            </a:r>
          </a:p>
        </p:txBody>
      </p:sp>
      <p:sp>
        <p:nvSpPr>
          <p:cNvPr id="3" name="Subtitle 2">
            <a:extLst>
              <a:ext uri="{FF2B5EF4-FFF2-40B4-BE49-F238E27FC236}">
                <a16:creationId xmlns:a16="http://schemas.microsoft.com/office/drawing/2014/main" id="{D3F08EB9-EE61-41CB-9958-23B2D54EF31E}"/>
              </a:ext>
            </a:extLst>
          </p:cNvPr>
          <p:cNvSpPr>
            <a:spLocks noGrp="1"/>
          </p:cNvSpPr>
          <p:nvPr>
            <p:ph type="subTitle" idx="1"/>
          </p:nvPr>
        </p:nvSpPr>
        <p:spPr>
          <a:xfrm>
            <a:off x="2193704" y="5600842"/>
            <a:ext cx="8088054" cy="1389622"/>
          </a:xfrm>
        </p:spPr>
        <p:txBody>
          <a:bodyPr>
            <a:normAutofit fontScale="70000" lnSpcReduction="20000"/>
          </a:bodyPr>
          <a:lstStyle/>
          <a:p>
            <a:r>
              <a:rPr lang="en-US" dirty="0"/>
              <a:t>TEAM 5: </a:t>
            </a:r>
          </a:p>
          <a:p>
            <a:r>
              <a:rPr lang="en-US" sz="2300" dirty="0" err="1"/>
              <a:t>Paa</a:t>
            </a:r>
            <a:r>
              <a:rPr lang="en-US" sz="2300" dirty="0"/>
              <a:t> </a:t>
            </a:r>
            <a:r>
              <a:rPr lang="en-US" sz="2300" dirty="0" err="1"/>
              <a:t>Kow</a:t>
            </a:r>
            <a:r>
              <a:rPr lang="en-US" sz="2300" dirty="0"/>
              <a:t> 3574407</a:t>
            </a:r>
          </a:p>
          <a:p>
            <a:r>
              <a:rPr lang="en-US" sz="2300" dirty="0"/>
              <a:t> Michael 4050630</a:t>
            </a:r>
          </a:p>
          <a:p>
            <a:r>
              <a:rPr lang="en-US" sz="2300" dirty="0"/>
              <a:t> </a:t>
            </a:r>
            <a:r>
              <a:rPr lang="en-US" sz="2300" dirty="0" err="1"/>
              <a:t>yani</a:t>
            </a:r>
            <a:r>
              <a:rPr lang="en-US" sz="2300" dirty="0"/>
              <a:t> </a:t>
            </a:r>
            <a:r>
              <a:rPr lang="en-US" sz="2300" dirty="0" err="1"/>
              <a:t>Troev</a:t>
            </a:r>
            <a:r>
              <a:rPr lang="en-US" sz="2300" dirty="0"/>
              <a:t> 3596644</a:t>
            </a:r>
          </a:p>
          <a:p>
            <a:r>
              <a:rPr lang="en-US" dirty="0">
                <a:solidFill>
                  <a:srgbClr val="E5E092"/>
                </a:solidFill>
              </a:rPr>
              <a:t> </a:t>
            </a:r>
          </a:p>
          <a:p>
            <a:endParaRPr lang="en-US" dirty="0"/>
          </a:p>
          <a:p>
            <a:endParaRPr lang="en-US" dirty="0"/>
          </a:p>
        </p:txBody>
      </p:sp>
      <p:sp>
        <p:nvSpPr>
          <p:cNvPr id="4" name="Rectangle 3">
            <a:extLst>
              <a:ext uri="{FF2B5EF4-FFF2-40B4-BE49-F238E27FC236}">
                <a16:creationId xmlns:a16="http://schemas.microsoft.com/office/drawing/2014/main" id="{704610BF-8576-4958-85C3-D715C09E60F4}"/>
              </a:ext>
            </a:extLst>
          </p:cNvPr>
          <p:cNvSpPr/>
          <p:nvPr/>
        </p:nvSpPr>
        <p:spPr>
          <a:xfrm>
            <a:off x="9998296" y="6295653"/>
            <a:ext cx="2517913" cy="375552"/>
          </a:xfrm>
          <a:prstGeom prst="rect">
            <a:avLst/>
          </a:prstGeom>
        </p:spPr>
        <p:txBody>
          <a:bodyPr wrap="square">
            <a:spAutoFit/>
          </a:bodyPr>
          <a:lstStyle/>
          <a:p>
            <a:pPr>
              <a:lnSpc>
                <a:spcPct val="107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Date </a:t>
            </a:r>
            <a:r>
              <a:rPr lang="en-GB" dirty="0">
                <a:latin typeface="Calibri" panose="020F0502020204030204" pitchFamily="34" charset="0"/>
                <a:ea typeface="Calibri" panose="020F0502020204030204" pitchFamily="34" charset="0"/>
                <a:cs typeface="Times New Roman" panose="02020603050405020304" pitchFamily="18" charset="0"/>
              </a:rPr>
              <a:t>- 23/06/2020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319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1D33D-3014-45B7-B8F4-AAFA5093F11A}"/>
              </a:ext>
            </a:extLst>
          </p:cNvPr>
          <p:cNvSpPr>
            <a:spLocks noGrp="1"/>
          </p:cNvSpPr>
          <p:nvPr>
            <p:ph type="title"/>
          </p:nvPr>
        </p:nvSpPr>
        <p:spPr>
          <a:xfrm>
            <a:off x="3902149" y="270291"/>
            <a:ext cx="7421526" cy="3972100"/>
          </a:xfrm>
        </p:spPr>
        <p:txBody>
          <a:bodyPr>
            <a:normAutofit/>
          </a:bodyPr>
          <a:lstStyle/>
          <a:p>
            <a:r>
              <a:rPr lang="en-US" dirty="0"/>
              <a:t>Quick demo</a:t>
            </a:r>
          </a:p>
        </p:txBody>
      </p:sp>
    </p:spTree>
    <p:extLst>
      <p:ext uri="{BB962C8B-B14F-4D97-AF65-F5344CB8AC3E}">
        <p14:creationId xmlns:p14="http://schemas.microsoft.com/office/powerpoint/2010/main" val="392257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1D33D-3014-45B7-B8F4-AAFA5093F11A}"/>
              </a:ext>
            </a:extLst>
          </p:cNvPr>
          <p:cNvSpPr>
            <a:spLocks noGrp="1"/>
          </p:cNvSpPr>
          <p:nvPr>
            <p:ph type="title"/>
          </p:nvPr>
        </p:nvSpPr>
        <p:spPr>
          <a:xfrm>
            <a:off x="3242929" y="312822"/>
            <a:ext cx="8187071" cy="4825694"/>
          </a:xfrm>
        </p:spPr>
        <p:txBody>
          <a:bodyPr>
            <a:normAutofit/>
          </a:bodyPr>
          <a:lstStyle/>
          <a:p>
            <a:r>
              <a:rPr lang="en-US" dirty="0"/>
              <a:t>THANKS FOR </a:t>
            </a:r>
            <a:r>
              <a:rPr lang="en-US" dirty="0" err="1"/>
              <a:t>LISTEning,any</a:t>
            </a:r>
            <a:r>
              <a:rPr lang="en-US" dirty="0"/>
              <a:t> questions ? </a:t>
            </a:r>
          </a:p>
        </p:txBody>
      </p:sp>
      <p:sp>
        <p:nvSpPr>
          <p:cNvPr id="5" name="Text Placeholder 4">
            <a:extLst>
              <a:ext uri="{FF2B5EF4-FFF2-40B4-BE49-F238E27FC236}">
                <a16:creationId xmlns:a16="http://schemas.microsoft.com/office/drawing/2014/main" id="{82A66F17-642D-4299-A4E8-E29088F82F5C}"/>
              </a:ext>
            </a:extLst>
          </p:cNvPr>
          <p:cNvSpPr>
            <a:spLocks noGrp="1"/>
          </p:cNvSpPr>
          <p:nvPr>
            <p:ph type="body" idx="1"/>
          </p:nvPr>
        </p:nvSpPr>
        <p:spPr>
          <a:xfrm>
            <a:off x="4141288" y="5242789"/>
            <a:ext cx="7017488" cy="728790"/>
          </a:xfrm>
        </p:spPr>
        <p:txBody>
          <a:bodyPr/>
          <a:lstStyle/>
          <a:p>
            <a:r>
              <a:rPr lang="en-US" dirty="0"/>
              <a:t>&lt;&lt;  Thanks for your time   &gt;&gt;&gt;</a:t>
            </a:r>
          </a:p>
        </p:txBody>
      </p:sp>
    </p:spTree>
    <p:extLst>
      <p:ext uri="{BB962C8B-B14F-4D97-AF65-F5344CB8AC3E}">
        <p14:creationId xmlns:p14="http://schemas.microsoft.com/office/powerpoint/2010/main" val="225748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27E2-5F97-4B93-B156-AFACBE9F97A0}"/>
              </a:ext>
            </a:extLst>
          </p:cNvPr>
          <p:cNvSpPr>
            <a:spLocks noGrp="1"/>
          </p:cNvSpPr>
          <p:nvPr>
            <p:ph type="title"/>
          </p:nvPr>
        </p:nvSpPr>
        <p:spPr>
          <a:xfrm>
            <a:off x="1251679" y="644525"/>
            <a:ext cx="3384329" cy="5408866"/>
          </a:xfrm>
        </p:spPr>
        <p:txBody>
          <a:bodyPr anchor="ctr">
            <a:normAutofit/>
          </a:bodyPr>
          <a:lstStyle/>
          <a:p>
            <a:r>
              <a:rPr lang="en-US" sz="4000"/>
              <a:t>Outline</a:t>
            </a:r>
          </a:p>
        </p:txBody>
      </p:sp>
      <p:graphicFrame>
        <p:nvGraphicFramePr>
          <p:cNvPr id="7" name="Content Placeholder 2">
            <a:extLst>
              <a:ext uri="{FF2B5EF4-FFF2-40B4-BE49-F238E27FC236}">
                <a16:creationId xmlns:a16="http://schemas.microsoft.com/office/drawing/2014/main" id="{95C3CB1E-3FE8-498E-9FB5-36BCFCF17396}"/>
              </a:ext>
            </a:extLst>
          </p:cNvPr>
          <p:cNvGraphicFramePr>
            <a:graphicFrameLocks noGrp="1"/>
          </p:cNvGraphicFramePr>
          <p:nvPr>
            <p:ph idx="1"/>
            <p:extLst>
              <p:ext uri="{D42A27DB-BD31-4B8C-83A1-F6EECF244321}">
                <p14:modId xmlns:p14="http://schemas.microsoft.com/office/powerpoint/2010/main" val="115703929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2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2519-9ECA-4F01-A484-4070A59082D8}"/>
              </a:ext>
            </a:extLst>
          </p:cNvPr>
          <p:cNvSpPr>
            <a:spLocks noGrp="1"/>
          </p:cNvSpPr>
          <p:nvPr>
            <p:ph type="title"/>
          </p:nvPr>
        </p:nvSpPr>
        <p:spPr/>
        <p:txBody>
          <a:bodyPr/>
          <a:lstStyle/>
          <a:p>
            <a:r>
              <a:rPr lang="en-GB" dirty="0"/>
              <a:t>PROJECT DESCRIPTION   </a:t>
            </a:r>
          </a:p>
        </p:txBody>
      </p:sp>
      <p:sp>
        <p:nvSpPr>
          <p:cNvPr id="3" name="Content Placeholder 2">
            <a:extLst>
              <a:ext uri="{FF2B5EF4-FFF2-40B4-BE49-F238E27FC236}">
                <a16:creationId xmlns:a16="http://schemas.microsoft.com/office/drawing/2014/main" id="{FF1CCCDE-B5BA-4132-B9AC-230D27EFD3A2}"/>
              </a:ext>
            </a:extLst>
          </p:cNvPr>
          <p:cNvSpPr>
            <a:spLocks noGrp="1"/>
          </p:cNvSpPr>
          <p:nvPr>
            <p:ph idx="1"/>
          </p:nvPr>
        </p:nvSpPr>
        <p:spPr/>
        <p:txBody>
          <a:bodyPr/>
          <a:lstStyle/>
          <a:p>
            <a:r>
              <a:rPr lang="en-GB" b="1" dirty="0"/>
              <a:t> Student Housing BV, own a building where students (tenants) can stay during their study in the Netherlands. They have  fully furnished apartments, with several rooms which are rented by the students. They also share facilities such as toilets, bathroom, kitchen, hallway, storage space, etc.</a:t>
            </a:r>
          </a:p>
          <a:p>
            <a:r>
              <a:rPr lang="en-GB" b="1" dirty="0"/>
              <a:t>But unfortunately the management board of this housing agency  has been receiving some problems/complaints as you will see in the next slide, such as :</a:t>
            </a:r>
            <a:endParaRPr lang="en-GB" dirty="0"/>
          </a:p>
          <a:p>
            <a:endParaRPr lang="en-GB" dirty="0"/>
          </a:p>
        </p:txBody>
      </p:sp>
    </p:spTree>
    <p:extLst>
      <p:ext uri="{BB962C8B-B14F-4D97-AF65-F5344CB8AC3E}">
        <p14:creationId xmlns:p14="http://schemas.microsoft.com/office/powerpoint/2010/main" val="361570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3BF6E1B-66FD-46C5-BFCB-8397BA7ACAD9}"/>
              </a:ext>
            </a:extLst>
          </p:cNvPr>
          <p:cNvSpPr>
            <a:spLocks noGrp="1"/>
          </p:cNvSpPr>
          <p:nvPr>
            <p:ph type="title"/>
          </p:nvPr>
        </p:nvSpPr>
        <p:spPr>
          <a:xfrm>
            <a:off x="8050787" y="482321"/>
            <a:ext cx="3656581" cy="5571625"/>
          </a:xfrm>
        </p:spPr>
        <p:txBody>
          <a:bodyPr anchor="ctr">
            <a:normAutofit/>
          </a:bodyPr>
          <a:lstStyle/>
          <a:p>
            <a:r>
              <a:rPr lang="en-GB"/>
              <a:t>Problems To be solved</a:t>
            </a:r>
            <a:endParaRPr lang="en-GB" dirty="0"/>
          </a:p>
        </p:txBody>
      </p:sp>
      <p:sp>
        <p:nvSpPr>
          <p:cNvPr id="11"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3" name="Rectangle 12">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08D87AE-9420-4E03-97E2-2B0EB02B5EB9}"/>
              </a:ext>
            </a:extLst>
          </p:cNvPr>
          <p:cNvGraphicFramePr>
            <a:graphicFrameLocks noGrp="1"/>
          </p:cNvGraphicFramePr>
          <p:nvPr>
            <p:ph idx="1"/>
            <p:extLst>
              <p:ext uri="{D42A27DB-BD31-4B8C-83A1-F6EECF244321}">
                <p14:modId xmlns:p14="http://schemas.microsoft.com/office/powerpoint/2010/main" val="816385999"/>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03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0A105-AC12-483A-BA9B-862E457F657E}"/>
              </a:ext>
            </a:extLst>
          </p:cNvPr>
          <p:cNvSpPr>
            <a:spLocks noGrp="1"/>
          </p:cNvSpPr>
          <p:nvPr>
            <p:ph type="title"/>
          </p:nvPr>
        </p:nvSpPr>
        <p:spPr>
          <a:xfrm>
            <a:off x="1251678" y="949642"/>
            <a:ext cx="4882422" cy="1492132"/>
          </a:xfrm>
        </p:spPr>
        <p:txBody>
          <a:bodyPr>
            <a:normAutofit/>
          </a:bodyPr>
          <a:lstStyle/>
          <a:p>
            <a:r>
              <a:rPr lang="en-US" dirty="0"/>
              <a:t>Process</a:t>
            </a:r>
            <a:br>
              <a:rPr lang="en-US" dirty="0"/>
            </a:br>
            <a:endParaRPr lang="en-US" dirty="0"/>
          </a:p>
        </p:txBody>
      </p:sp>
      <p:sp>
        <p:nvSpPr>
          <p:cNvPr id="18" name="Rectangle 17">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57BA0576-7838-4262-952F-316E4647EAB4}"/>
              </a:ext>
            </a:extLst>
          </p:cNvPr>
          <p:cNvSpPr>
            <a:spLocks noGrp="1"/>
          </p:cNvSpPr>
          <p:nvPr>
            <p:ph idx="1"/>
          </p:nvPr>
        </p:nvSpPr>
        <p:spPr>
          <a:xfrm>
            <a:off x="1251678" y="2667000"/>
            <a:ext cx="4964065" cy="3212592"/>
          </a:xfrm>
        </p:spPr>
        <p:txBody>
          <a:bodyPr>
            <a:normAutofit/>
          </a:bodyPr>
          <a:lstStyle/>
          <a:p>
            <a:r>
              <a:rPr lang="en-US">
                <a:solidFill>
                  <a:schemeClr val="tx1">
                    <a:lumMod val="85000"/>
                    <a:lumOff val="15000"/>
                  </a:schemeClr>
                </a:solidFill>
              </a:rPr>
              <a:t>By creating a database to keep a clean track of the students living in the building and a record of their assigned chores and  groceries.</a:t>
            </a:r>
          </a:p>
          <a:p>
            <a:pPr marL="0" indent="0">
              <a:buNone/>
            </a:pPr>
            <a:endParaRPr lang="en-US">
              <a:solidFill>
                <a:schemeClr val="tx1">
                  <a:lumMod val="85000"/>
                  <a:lumOff val="15000"/>
                </a:schemeClr>
              </a:solidFill>
            </a:endParaRPr>
          </a:p>
        </p:txBody>
      </p:sp>
      <p:sp>
        <p:nvSpPr>
          <p:cNvPr id="20"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3" name="Graphic 12" descr="Waiter">
            <a:extLst>
              <a:ext uri="{FF2B5EF4-FFF2-40B4-BE49-F238E27FC236}">
                <a16:creationId xmlns:a16="http://schemas.microsoft.com/office/drawing/2014/main" id="{065EFE98-9FD4-4205-9E77-EEB7962F6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6231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6FAA367-5473-4C64-914F-A2C6214925EA}"/>
              </a:ext>
            </a:extLst>
          </p:cNvPr>
          <p:cNvPicPr>
            <a:picLocks noChangeAspect="1"/>
          </p:cNvPicPr>
          <p:nvPr/>
        </p:nvPicPr>
        <p:blipFill rotWithShape="1">
          <a:blip r:embed="rId2"/>
          <a:srcRect l="7085" r="103"/>
          <a:stretch/>
        </p:blipFill>
        <p:spPr>
          <a:xfrm>
            <a:off x="7338646" y="10"/>
            <a:ext cx="4853354" cy="6857990"/>
          </a:xfrm>
          <a:prstGeom prst="rect">
            <a:avLst/>
          </a:prstGeom>
        </p:spPr>
      </p:pic>
      <p:sp>
        <p:nvSpPr>
          <p:cNvPr id="23"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0699481-55D7-4E78-91B0-E8A595200747}"/>
              </a:ext>
            </a:extLst>
          </p:cNvPr>
          <p:cNvSpPr>
            <a:spLocks noGrp="1"/>
          </p:cNvSpPr>
          <p:nvPr>
            <p:ph type="title"/>
          </p:nvPr>
        </p:nvSpPr>
        <p:spPr>
          <a:xfrm>
            <a:off x="765051" y="382385"/>
            <a:ext cx="6015897" cy="1492132"/>
          </a:xfrm>
        </p:spPr>
        <p:txBody>
          <a:bodyPr>
            <a:normAutofit/>
          </a:bodyPr>
          <a:lstStyle/>
          <a:p>
            <a:r>
              <a:rPr lang="en-US" sz="4300"/>
              <a:t>APPLICATION Function</a:t>
            </a:r>
            <a:br>
              <a:rPr lang="en-US" sz="4300"/>
            </a:br>
            <a:endParaRPr lang="en-US" sz="4300"/>
          </a:p>
        </p:txBody>
      </p:sp>
      <p:sp>
        <p:nvSpPr>
          <p:cNvPr id="25" name="Rectangle 24">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F8FA9A-6DAC-4C59-9CC4-12B33A983072}"/>
              </a:ext>
            </a:extLst>
          </p:cNvPr>
          <p:cNvSpPr>
            <a:spLocks noGrp="1"/>
          </p:cNvSpPr>
          <p:nvPr>
            <p:ph idx="1"/>
          </p:nvPr>
        </p:nvSpPr>
        <p:spPr>
          <a:xfrm>
            <a:off x="765051" y="2286001"/>
            <a:ext cx="6015897" cy="3593591"/>
          </a:xfrm>
        </p:spPr>
        <p:txBody>
          <a:bodyPr>
            <a:normAutofit/>
          </a:bodyPr>
          <a:lstStyle/>
          <a:p>
            <a:pPr>
              <a:lnSpc>
                <a:spcPct val="100000"/>
              </a:lnSpc>
            </a:pPr>
            <a:r>
              <a:rPr lang="en-US" sz="1900"/>
              <a:t> ABLE TO KEEP TRACK OF STUDENTS.</a:t>
            </a:r>
          </a:p>
          <a:p>
            <a:pPr>
              <a:lnSpc>
                <a:spcPct val="100000"/>
              </a:lnSpc>
            </a:pPr>
            <a:r>
              <a:rPr lang="en-US" sz="1900"/>
              <a:t>TWO LOG IN OPTIONS</a:t>
            </a:r>
          </a:p>
          <a:p>
            <a:pPr>
              <a:lnSpc>
                <a:spcPct val="100000"/>
              </a:lnSpc>
            </a:pPr>
            <a:endParaRPr lang="en-US" sz="1900"/>
          </a:p>
          <a:p>
            <a:pPr>
              <a:lnSpc>
                <a:spcPct val="100000"/>
              </a:lnSpc>
            </a:pPr>
            <a:r>
              <a:rPr lang="en-US" sz="1900"/>
              <a:t>AGREEMENTS COULD BE SEEN</a:t>
            </a:r>
          </a:p>
          <a:p>
            <a:pPr>
              <a:lnSpc>
                <a:spcPct val="100000"/>
              </a:lnSpc>
            </a:pPr>
            <a:endParaRPr lang="en-US" sz="1900"/>
          </a:p>
          <a:p>
            <a:pPr>
              <a:lnSpc>
                <a:spcPct val="100000"/>
              </a:lnSpc>
            </a:pPr>
            <a:r>
              <a:rPr lang="en-US" sz="1900"/>
              <a:t>IT IS ABLE TO FILE A COMPLAINT(ANONYMOUSLY)</a:t>
            </a:r>
          </a:p>
          <a:p>
            <a:pPr>
              <a:lnSpc>
                <a:spcPct val="100000"/>
              </a:lnSpc>
            </a:pPr>
            <a:endParaRPr lang="en-US" sz="1900"/>
          </a:p>
          <a:p>
            <a:pPr>
              <a:lnSpc>
                <a:spcPct val="100000"/>
              </a:lnSpc>
            </a:pPr>
            <a:r>
              <a:rPr lang="en-US" sz="1900"/>
              <a:t>ABLE TO ASSIGN TASK TO STUDENTS</a:t>
            </a:r>
          </a:p>
          <a:p>
            <a:pPr>
              <a:lnSpc>
                <a:spcPct val="100000"/>
              </a:lnSpc>
            </a:pPr>
            <a:r>
              <a:rPr lang="en-US" sz="1900"/>
              <a:t>KEEP TRACK OF PAYMENT OF GROCERIES.</a:t>
            </a:r>
          </a:p>
          <a:p>
            <a:pPr>
              <a:lnSpc>
                <a:spcPct val="100000"/>
              </a:lnSpc>
            </a:pPr>
            <a:endParaRPr lang="en-US" sz="1900"/>
          </a:p>
        </p:txBody>
      </p:sp>
    </p:spTree>
    <p:extLst>
      <p:ext uri="{BB962C8B-B14F-4D97-AF65-F5344CB8AC3E}">
        <p14:creationId xmlns:p14="http://schemas.microsoft.com/office/powerpoint/2010/main" val="37083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48" name="Rectangle 3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7EDDA-7854-4321-8E8D-5863C5B00CBA}"/>
              </a:ext>
            </a:extLst>
          </p:cNvPr>
          <p:cNvSpPr>
            <a:spLocks noGrp="1"/>
          </p:cNvSpPr>
          <p:nvPr>
            <p:ph type="title"/>
          </p:nvPr>
        </p:nvSpPr>
        <p:spPr>
          <a:xfrm>
            <a:off x="1274037" y="4945550"/>
            <a:ext cx="10274497" cy="1207401"/>
          </a:xfrm>
        </p:spPr>
        <p:txBody>
          <a:bodyPr vert="horz" lIns="91440" tIns="45720" rIns="91440" bIns="45720" rtlCol="0" anchor="t">
            <a:normAutofit/>
          </a:bodyPr>
          <a:lstStyle/>
          <a:p>
            <a:pPr algn="ctr"/>
            <a:r>
              <a:rPr lang="en-US" sz="7200" spc="800" dirty="0"/>
              <a:t>Gann chart</a:t>
            </a:r>
          </a:p>
        </p:txBody>
      </p:sp>
      <p:sp>
        <p:nvSpPr>
          <p:cNvPr id="50"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Content Placeholder 4" descr="A screenshot of a cell phone&#10;&#10;Description automatically generated">
            <a:extLst>
              <a:ext uri="{FF2B5EF4-FFF2-40B4-BE49-F238E27FC236}">
                <a16:creationId xmlns:a16="http://schemas.microsoft.com/office/drawing/2014/main" id="{51592833-AE59-4DF9-8D2E-B92CD0D09B33}"/>
              </a:ext>
            </a:extLst>
          </p:cNvPr>
          <p:cNvPicPr>
            <a:picLocks noChangeAspect="1"/>
          </p:cNvPicPr>
          <p:nvPr/>
        </p:nvPicPr>
        <p:blipFill rotWithShape="1">
          <a:blip r:embed="rId2"/>
          <a:srcRect t="2044" r="-1" b="-1"/>
          <a:stretch/>
        </p:blipFill>
        <p:spPr>
          <a:xfrm>
            <a:off x="1274038" y="92765"/>
            <a:ext cx="10274497" cy="4719019"/>
          </a:xfrm>
          <a:prstGeom prst="rect">
            <a:avLst/>
          </a:prstGeom>
        </p:spPr>
      </p:pic>
    </p:spTree>
    <p:extLst>
      <p:ext uri="{BB962C8B-B14F-4D97-AF65-F5344CB8AC3E}">
        <p14:creationId xmlns:p14="http://schemas.microsoft.com/office/powerpoint/2010/main" val="232916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BDB9-F0F1-4D6B-BB4E-E1A9E715BDDB}"/>
              </a:ext>
            </a:extLst>
          </p:cNvPr>
          <p:cNvSpPr>
            <a:spLocks noGrp="1"/>
          </p:cNvSpPr>
          <p:nvPr>
            <p:ph type="title"/>
          </p:nvPr>
        </p:nvSpPr>
        <p:spPr/>
        <p:txBody>
          <a:bodyPr/>
          <a:lstStyle/>
          <a:p>
            <a:r>
              <a:rPr lang="en-US" dirty="0"/>
              <a:t>Git Repository</a:t>
            </a:r>
          </a:p>
        </p:txBody>
      </p:sp>
      <p:sp>
        <p:nvSpPr>
          <p:cNvPr id="3" name="Content Placeholder 2">
            <a:extLst>
              <a:ext uri="{FF2B5EF4-FFF2-40B4-BE49-F238E27FC236}">
                <a16:creationId xmlns:a16="http://schemas.microsoft.com/office/drawing/2014/main" id="{02B6C282-9BB5-4965-8CED-BE58325B8B80}"/>
              </a:ext>
            </a:extLst>
          </p:cNvPr>
          <p:cNvSpPr>
            <a:spLocks noGrp="1"/>
          </p:cNvSpPr>
          <p:nvPr>
            <p:ph idx="1"/>
          </p:nvPr>
        </p:nvSpPr>
        <p:spPr/>
        <p:txBody>
          <a:bodyPr/>
          <a:lstStyle/>
          <a:p>
            <a:r>
              <a:rPr lang="en-US" dirty="0"/>
              <a:t>https://git.fhict.nl/I440770/advanced-project-semester-1-group-5</a:t>
            </a:r>
          </a:p>
        </p:txBody>
      </p:sp>
    </p:spTree>
    <p:extLst>
      <p:ext uri="{BB962C8B-B14F-4D97-AF65-F5344CB8AC3E}">
        <p14:creationId xmlns:p14="http://schemas.microsoft.com/office/powerpoint/2010/main" val="145654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5529-AC72-4629-8E3A-C262499C2CA8}"/>
              </a:ext>
            </a:extLst>
          </p:cNvPr>
          <p:cNvSpPr>
            <a:spLocks noGrp="1"/>
          </p:cNvSpPr>
          <p:nvPr>
            <p:ph type="title"/>
          </p:nvPr>
        </p:nvSpPr>
        <p:spPr/>
        <p:txBody>
          <a:bodyPr/>
          <a:lstStyle/>
          <a:p>
            <a:r>
              <a:rPr lang="en-US" dirty="0"/>
              <a:t>Problems and recommendations</a:t>
            </a:r>
          </a:p>
        </p:txBody>
      </p:sp>
      <p:sp>
        <p:nvSpPr>
          <p:cNvPr id="3" name="Content Placeholder 2">
            <a:extLst>
              <a:ext uri="{FF2B5EF4-FFF2-40B4-BE49-F238E27FC236}">
                <a16:creationId xmlns:a16="http://schemas.microsoft.com/office/drawing/2014/main" id="{80C2B5CE-3688-40BC-8F99-B2582074A01B}"/>
              </a:ext>
            </a:extLst>
          </p:cNvPr>
          <p:cNvSpPr>
            <a:spLocks noGrp="1"/>
          </p:cNvSpPr>
          <p:nvPr>
            <p:ph idx="1"/>
          </p:nvPr>
        </p:nvSpPr>
        <p:spPr/>
        <p:txBody>
          <a:bodyPr/>
          <a:lstStyle/>
          <a:p>
            <a:r>
              <a:rPr lang="en-US" dirty="0"/>
              <a:t>Sometimes the connection to the database gets interrupted (databinding)</a:t>
            </a:r>
          </a:p>
          <a:p>
            <a:r>
              <a:rPr lang="en-US" dirty="0"/>
              <a:t>Due to corona crisis incidence we needed to adapt the new system of studying.</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1621261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31</TotalTime>
  <Words>322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Impact</vt:lpstr>
      <vt:lpstr>Badge</vt:lpstr>
      <vt:lpstr>StUDENT   House  SOLUTION</vt:lpstr>
      <vt:lpstr>Outline</vt:lpstr>
      <vt:lpstr>PROJECT DESCRIPTION   </vt:lpstr>
      <vt:lpstr>Problems To be solved</vt:lpstr>
      <vt:lpstr>Process </vt:lpstr>
      <vt:lpstr>APPLICATION Function </vt:lpstr>
      <vt:lpstr>Gann chart</vt:lpstr>
      <vt:lpstr>Git Repository</vt:lpstr>
      <vt:lpstr>Problems and recommendations</vt:lpstr>
      <vt:lpstr>Quick demo</vt:lpstr>
      <vt:lpstr>THANKS FOR LISTEning,any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House  SOLUTION</dc:title>
  <dc:creator>pk</dc:creator>
  <cp:lastModifiedBy>ebowusim ebuka</cp:lastModifiedBy>
  <cp:revision>4</cp:revision>
  <dcterms:created xsi:type="dcterms:W3CDTF">2020-06-22T12:00:03Z</dcterms:created>
  <dcterms:modified xsi:type="dcterms:W3CDTF">2020-06-22T13:11:52Z</dcterms:modified>
</cp:coreProperties>
</file>