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A14623-E85D-04BA-902F-DCD41F430E2A}" v="1605" dt="2020-10-08T14:58:40.927"/>
    <p1510:client id="{D5A960C7-8A0A-E17D-D76A-5BF81C99B267}" v="828" dt="2020-10-08T14:31:05.061"/>
    <p1510:client id="{E4C4384F-3DC0-21A0-908D-0B2C9A099776}" v="2441" dt="2020-10-08T15:31:53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1F643B-EDE3-4422-8FE2-1100FAF0A82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87D44E4-E9A1-4D38-9024-8511894324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What we will talk about:</a:t>
          </a:r>
        </a:p>
      </dgm:t>
    </dgm:pt>
    <dgm:pt modelId="{153AA42B-BD5C-461E-8A2D-F24BDB95334A}" type="parTrans" cxnId="{118D2DED-6501-40A5-A3FA-B18205C4221B}">
      <dgm:prSet/>
      <dgm:spPr/>
      <dgm:t>
        <a:bodyPr/>
        <a:lstStyle/>
        <a:p>
          <a:endParaRPr lang="en-US"/>
        </a:p>
      </dgm:t>
    </dgm:pt>
    <dgm:pt modelId="{C2CDF0D2-91AC-485D-B376-264C8868B98F}" type="sibTrans" cxnId="{118D2DED-6501-40A5-A3FA-B18205C4221B}">
      <dgm:prSet/>
      <dgm:spPr/>
      <dgm:t>
        <a:bodyPr/>
        <a:lstStyle/>
        <a:p>
          <a:endParaRPr lang="en-US"/>
        </a:p>
      </dgm:t>
    </dgm:pt>
    <dgm:pt modelId="{FE51B71B-6B95-49AA-BB67-6AF229131E4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Background</a:t>
          </a:r>
        </a:p>
      </dgm:t>
    </dgm:pt>
    <dgm:pt modelId="{12FE2E95-BD2E-4F1F-8797-06E74EC8B6A0}" type="parTrans" cxnId="{1D9C6A0D-B964-4A76-90D9-E10690295EA2}">
      <dgm:prSet/>
      <dgm:spPr/>
      <dgm:t>
        <a:bodyPr/>
        <a:lstStyle/>
        <a:p>
          <a:endParaRPr lang="en-US"/>
        </a:p>
      </dgm:t>
    </dgm:pt>
    <dgm:pt modelId="{FF9FC725-ECC3-425A-AEED-57442B5F9411}" type="sibTrans" cxnId="{1D9C6A0D-B964-4A76-90D9-E10690295EA2}">
      <dgm:prSet/>
      <dgm:spPr/>
      <dgm:t>
        <a:bodyPr/>
        <a:lstStyle/>
        <a:p>
          <a:endParaRPr lang="en-US"/>
        </a:p>
      </dgm:t>
    </dgm:pt>
    <dgm:pt modelId="{7EB77A89-8D15-44E0-8DC4-4F12A32AF09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Process</a:t>
          </a:r>
        </a:p>
      </dgm:t>
    </dgm:pt>
    <dgm:pt modelId="{709B6913-A6E8-4E06-B06C-B85774FDBB89}" type="parTrans" cxnId="{B3835F41-7EFF-4E19-A187-4A9F8C71B6A7}">
      <dgm:prSet/>
      <dgm:spPr/>
      <dgm:t>
        <a:bodyPr/>
        <a:lstStyle/>
        <a:p>
          <a:endParaRPr lang="en-US"/>
        </a:p>
      </dgm:t>
    </dgm:pt>
    <dgm:pt modelId="{E98D9AF9-665C-4D09-8A8A-83AE9E366B01}" type="sibTrans" cxnId="{B3835F41-7EFF-4E19-A187-4A9F8C71B6A7}">
      <dgm:prSet/>
      <dgm:spPr/>
      <dgm:t>
        <a:bodyPr/>
        <a:lstStyle/>
        <a:p>
          <a:endParaRPr lang="en-US"/>
        </a:p>
      </dgm:t>
    </dgm:pt>
    <dgm:pt modelId="{CA7AE815-4947-4C10-9BE9-79793744472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Decisions</a:t>
          </a:r>
        </a:p>
      </dgm:t>
    </dgm:pt>
    <dgm:pt modelId="{15B6D736-FCE9-40B4-887E-AAC70F9C3276}" type="parTrans" cxnId="{EA1DD992-55C2-4764-97DB-FF2C35ADC77E}">
      <dgm:prSet/>
      <dgm:spPr/>
      <dgm:t>
        <a:bodyPr/>
        <a:lstStyle/>
        <a:p>
          <a:endParaRPr lang="en-US"/>
        </a:p>
      </dgm:t>
    </dgm:pt>
    <dgm:pt modelId="{4D51ADBA-5109-49DD-9D79-EE63B683F06C}" type="sibTrans" cxnId="{EA1DD992-55C2-4764-97DB-FF2C35ADC77E}">
      <dgm:prSet/>
      <dgm:spPr/>
      <dgm:t>
        <a:bodyPr/>
        <a:lstStyle/>
        <a:p>
          <a:endParaRPr lang="en-US"/>
        </a:p>
      </dgm:t>
    </dgm:pt>
    <dgm:pt modelId="{468FFA02-8A05-4D2E-B0DA-D76FA3157968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Neue Haas Grotesk Text Pro"/>
            </a:rPr>
            <a:t>Challenges</a:t>
          </a:r>
        </a:p>
      </dgm:t>
    </dgm:pt>
    <dgm:pt modelId="{6511CA78-05D9-4D0C-B9EF-BF6B86C5E37A}" type="parTrans" cxnId="{ADD1BE56-0806-4D66-A0C7-8A467F6222B8}">
      <dgm:prSet/>
      <dgm:spPr/>
    </dgm:pt>
    <dgm:pt modelId="{657219DB-49F2-4C7E-B850-9D35A3EF3953}" type="sibTrans" cxnId="{ADD1BE56-0806-4D66-A0C7-8A467F6222B8}">
      <dgm:prSet/>
      <dgm:spPr/>
      <dgm:t>
        <a:bodyPr/>
        <a:lstStyle/>
        <a:p>
          <a:endParaRPr lang="en-GB"/>
        </a:p>
      </dgm:t>
    </dgm:pt>
    <dgm:pt modelId="{72706185-75A3-4029-A651-436CD8F71897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Neue Haas Grotesk Text Pro"/>
            </a:rPr>
            <a:t>Demonstration</a:t>
          </a:r>
        </a:p>
      </dgm:t>
    </dgm:pt>
    <dgm:pt modelId="{B0DE7425-B503-4B7C-8855-F8398A3EF6E9}" type="parTrans" cxnId="{3BDA82F0-31AD-470E-8623-BA5B5FFA1420}">
      <dgm:prSet/>
      <dgm:spPr/>
    </dgm:pt>
    <dgm:pt modelId="{7BCC1C68-7DB0-485E-9B0C-11D6562EEB51}" type="sibTrans" cxnId="{3BDA82F0-31AD-470E-8623-BA5B5FFA1420}">
      <dgm:prSet/>
      <dgm:spPr/>
      <dgm:t>
        <a:bodyPr/>
        <a:lstStyle/>
        <a:p>
          <a:endParaRPr lang="en-GB"/>
        </a:p>
      </dgm:t>
    </dgm:pt>
    <dgm:pt modelId="{BD540385-1281-4A19-A80C-AEA4D97A4721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Neue Haas Grotesk Text Pro"/>
            </a:rPr>
            <a:t>Reflection</a:t>
          </a:r>
        </a:p>
      </dgm:t>
    </dgm:pt>
    <dgm:pt modelId="{744A68E7-22A9-41A9-A406-83B613FCBD25}" type="parTrans" cxnId="{A10F4C01-DE62-4B69-AF57-185A6ABEE545}">
      <dgm:prSet/>
      <dgm:spPr/>
    </dgm:pt>
    <dgm:pt modelId="{76D77E60-D7E2-41B2-A18A-A681E3600386}" type="sibTrans" cxnId="{A10F4C01-DE62-4B69-AF57-185A6ABEE545}">
      <dgm:prSet/>
      <dgm:spPr/>
      <dgm:t>
        <a:bodyPr/>
        <a:lstStyle/>
        <a:p>
          <a:endParaRPr lang="en-US"/>
        </a:p>
      </dgm:t>
    </dgm:pt>
    <dgm:pt modelId="{D922BC6F-5ABA-4410-B7C7-B63C8E57673A}" type="pres">
      <dgm:prSet presAssocID="{AE1F643B-EDE3-4422-8FE2-1100FAF0A829}" presName="root" presStyleCnt="0">
        <dgm:presLayoutVars>
          <dgm:dir/>
          <dgm:resizeHandles val="exact"/>
        </dgm:presLayoutVars>
      </dgm:prSet>
      <dgm:spPr/>
    </dgm:pt>
    <dgm:pt modelId="{CD870381-EBAF-4905-904D-0F0428879553}" type="pres">
      <dgm:prSet presAssocID="{F87D44E4-E9A1-4D38-9024-851189432490}" presName="compNode" presStyleCnt="0"/>
      <dgm:spPr/>
    </dgm:pt>
    <dgm:pt modelId="{740C0E92-858C-43F5-9582-75DEFFB7BFE5}" type="pres">
      <dgm:prSet presAssocID="{F87D44E4-E9A1-4D38-9024-851189432490}" presName="iconBgRect" presStyleLbl="bgShp" presStyleIdx="0" presStyleCnt="7"/>
      <dgm:spPr/>
    </dgm:pt>
    <dgm:pt modelId="{DB171409-EFE5-47E1-A7A2-3BCA1F43E369}" type="pres">
      <dgm:prSet presAssocID="{F87D44E4-E9A1-4D38-9024-851189432490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2F7E909B-0C6B-4A48-A9D1-0C986E06AB5B}" type="pres">
      <dgm:prSet presAssocID="{F87D44E4-E9A1-4D38-9024-851189432490}" presName="spaceRect" presStyleCnt="0"/>
      <dgm:spPr/>
    </dgm:pt>
    <dgm:pt modelId="{6A1D5C59-C54B-41AA-A0F8-D062A77A7E74}" type="pres">
      <dgm:prSet presAssocID="{F87D44E4-E9A1-4D38-9024-851189432490}" presName="textRect" presStyleLbl="revTx" presStyleIdx="0" presStyleCnt="7">
        <dgm:presLayoutVars>
          <dgm:chMax val="1"/>
          <dgm:chPref val="1"/>
        </dgm:presLayoutVars>
      </dgm:prSet>
      <dgm:spPr/>
    </dgm:pt>
    <dgm:pt modelId="{16528A80-C588-4652-839A-31AD6E8CE9AC}" type="pres">
      <dgm:prSet presAssocID="{C2CDF0D2-91AC-485D-B376-264C8868B98F}" presName="sibTrans" presStyleCnt="0"/>
      <dgm:spPr/>
    </dgm:pt>
    <dgm:pt modelId="{EE6FC05C-3C55-4FB3-AC36-1423B20D14C5}" type="pres">
      <dgm:prSet presAssocID="{FE51B71B-6B95-49AA-BB67-6AF229131E47}" presName="compNode" presStyleCnt="0"/>
      <dgm:spPr/>
    </dgm:pt>
    <dgm:pt modelId="{41DBEB5C-E09E-464D-83CA-7CCC546C04BA}" type="pres">
      <dgm:prSet presAssocID="{FE51B71B-6B95-49AA-BB67-6AF229131E47}" presName="iconBgRect" presStyleLbl="bgShp" presStyleIdx="1" presStyleCnt="7"/>
      <dgm:spPr/>
    </dgm:pt>
    <dgm:pt modelId="{E798600D-DBD4-4023-A7F6-3F6F7A1F6410}" type="pres">
      <dgm:prSet presAssocID="{FE51B71B-6B95-49AA-BB67-6AF229131E47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ABF52AFF-8380-4829-84D3-FCBA06124797}" type="pres">
      <dgm:prSet presAssocID="{FE51B71B-6B95-49AA-BB67-6AF229131E47}" presName="spaceRect" presStyleCnt="0"/>
      <dgm:spPr/>
    </dgm:pt>
    <dgm:pt modelId="{0C4F53DE-CE1C-48E1-9BE0-5F18872073BD}" type="pres">
      <dgm:prSet presAssocID="{FE51B71B-6B95-49AA-BB67-6AF229131E47}" presName="textRect" presStyleLbl="revTx" presStyleIdx="1" presStyleCnt="7">
        <dgm:presLayoutVars>
          <dgm:chMax val="1"/>
          <dgm:chPref val="1"/>
        </dgm:presLayoutVars>
      </dgm:prSet>
      <dgm:spPr/>
    </dgm:pt>
    <dgm:pt modelId="{F969328F-4B30-4520-A2A6-ECEEF36990A3}" type="pres">
      <dgm:prSet presAssocID="{FF9FC725-ECC3-425A-AEED-57442B5F9411}" presName="sibTrans" presStyleCnt="0"/>
      <dgm:spPr/>
    </dgm:pt>
    <dgm:pt modelId="{4C9AABF8-E784-402C-9CA1-35880ADC2951}" type="pres">
      <dgm:prSet presAssocID="{7EB77A89-8D15-44E0-8DC4-4F12A32AF09B}" presName="compNode" presStyleCnt="0"/>
      <dgm:spPr/>
    </dgm:pt>
    <dgm:pt modelId="{D377AC37-E795-4A1F-8A21-4A897B8EE26A}" type="pres">
      <dgm:prSet presAssocID="{7EB77A89-8D15-44E0-8DC4-4F12A32AF09B}" presName="iconBgRect" presStyleLbl="bgShp" presStyleIdx="2" presStyleCnt="7"/>
      <dgm:spPr/>
    </dgm:pt>
    <dgm:pt modelId="{89CD98B9-C3A6-4EB9-9ACA-1E97165AB1AA}" type="pres">
      <dgm:prSet presAssocID="{7EB77A89-8D15-44E0-8DC4-4F12A32AF09B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ign"/>
        </a:ext>
      </dgm:extLst>
    </dgm:pt>
    <dgm:pt modelId="{517B1862-3EA5-47A5-A6B4-84CBE0916186}" type="pres">
      <dgm:prSet presAssocID="{7EB77A89-8D15-44E0-8DC4-4F12A32AF09B}" presName="spaceRect" presStyleCnt="0"/>
      <dgm:spPr/>
    </dgm:pt>
    <dgm:pt modelId="{02E0656B-5B6D-4EB5-910A-AF47971A0D89}" type="pres">
      <dgm:prSet presAssocID="{7EB77A89-8D15-44E0-8DC4-4F12A32AF09B}" presName="textRect" presStyleLbl="revTx" presStyleIdx="2" presStyleCnt="7">
        <dgm:presLayoutVars>
          <dgm:chMax val="1"/>
          <dgm:chPref val="1"/>
        </dgm:presLayoutVars>
      </dgm:prSet>
      <dgm:spPr/>
    </dgm:pt>
    <dgm:pt modelId="{A8B2D685-F2F4-4785-823A-16105D4D1859}" type="pres">
      <dgm:prSet presAssocID="{E98D9AF9-665C-4D09-8A8A-83AE9E366B01}" presName="sibTrans" presStyleCnt="0"/>
      <dgm:spPr/>
    </dgm:pt>
    <dgm:pt modelId="{62387556-64E5-4161-A2AF-D1E9B04B0CF0}" type="pres">
      <dgm:prSet presAssocID="{CA7AE815-4947-4C10-9BE9-797937444728}" presName="compNode" presStyleCnt="0"/>
      <dgm:spPr/>
    </dgm:pt>
    <dgm:pt modelId="{FF796AB5-CAED-4DE7-B8C2-E856797606E3}" type="pres">
      <dgm:prSet presAssocID="{CA7AE815-4947-4C10-9BE9-797937444728}" presName="iconBgRect" presStyleLbl="bgShp" presStyleIdx="3" presStyleCnt="7"/>
      <dgm:spPr/>
    </dgm:pt>
    <dgm:pt modelId="{41D52A6A-50A8-4C5B-8246-F11242428086}" type="pres">
      <dgm:prSet presAssocID="{CA7AE815-4947-4C10-9BE9-79793744472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it"/>
        </a:ext>
      </dgm:extLst>
    </dgm:pt>
    <dgm:pt modelId="{A768B098-FAFC-4100-93EF-C5C906D3DA40}" type="pres">
      <dgm:prSet presAssocID="{CA7AE815-4947-4C10-9BE9-797937444728}" presName="spaceRect" presStyleCnt="0"/>
      <dgm:spPr/>
    </dgm:pt>
    <dgm:pt modelId="{9F9C6B51-A192-4D62-952B-ED71A5CBF9E8}" type="pres">
      <dgm:prSet presAssocID="{CA7AE815-4947-4C10-9BE9-797937444728}" presName="textRect" presStyleLbl="revTx" presStyleIdx="3" presStyleCnt="7">
        <dgm:presLayoutVars>
          <dgm:chMax val="1"/>
          <dgm:chPref val="1"/>
        </dgm:presLayoutVars>
      </dgm:prSet>
      <dgm:spPr/>
    </dgm:pt>
    <dgm:pt modelId="{9B6F909C-AE42-4A43-941F-12AB548A248B}" type="pres">
      <dgm:prSet presAssocID="{4D51ADBA-5109-49DD-9D79-EE63B683F06C}" presName="sibTrans" presStyleCnt="0"/>
      <dgm:spPr/>
    </dgm:pt>
    <dgm:pt modelId="{08B54101-6449-4D23-8C4C-7960960E7DBF}" type="pres">
      <dgm:prSet presAssocID="{468FFA02-8A05-4D2E-B0DA-D76FA3157968}" presName="compNode" presStyleCnt="0"/>
      <dgm:spPr/>
    </dgm:pt>
    <dgm:pt modelId="{4A2D91AC-D2B6-4571-99F3-24DF2916975D}" type="pres">
      <dgm:prSet presAssocID="{468FFA02-8A05-4D2E-B0DA-D76FA3157968}" presName="iconBgRect" presStyleLbl="bgShp" presStyleIdx="4" presStyleCnt="7"/>
      <dgm:spPr/>
    </dgm:pt>
    <dgm:pt modelId="{B958505F-74A6-4412-850C-8E320E38337B}" type="pres">
      <dgm:prSet presAssocID="{468FFA02-8A05-4D2E-B0DA-D76FA3157968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F3FB2087-24D5-4015-A79D-8C541586709E}" type="pres">
      <dgm:prSet presAssocID="{468FFA02-8A05-4D2E-B0DA-D76FA3157968}" presName="spaceRect" presStyleCnt="0"/>
      <dgm:spPr/>
    </dgm:pt>
    <dgm:pt modelId="{A50776F9-9EBB-4DF3-BD5B-70D9A924EF80}" type="pres">
      <dgm:prSet presAssocID="{468FFA02-8A05-4D2E-B0DA-D76FA3157968}" presName="textRect" presStyleLbl="revTx" presStyleIdx="4" presStyleCnt="7">
        <dgm:presLayoutVars>
          <dgm:chMax val="1"/>
          <dgm:chPref val="1"/>
        </dgm:presLayoutVars>
      </dgm:prSet>
      <dgm:spPr/>
    </dgm:pt>
    <dgm:pt modelId="{C82BACA8-32CB-4086-948F-49B588167308}" type="pres">
      <dgm:prSet presAssocID="{657219DB-49F2-4C7E-B850-9D35A3EF3953}" presName="sibTrans" presStyleCnt="0"/>
      <dgm:spPr/>
    </dgm:pt>
    <dgm:pt modelId="{82CF1864-888F-4E65-B946-19233004E8E3}" type="pres">
      <dgm:prSet presAssocID="{72706185-75A3-4029-A651-436CD8F71897}" presName="compNode" presStyleCnt="0"/>
      <dgm:spPr/>
    </dgm:pt>
    <dgm:pt modelId="{83BA7FD9-1C3E-4763-BA31-37A7ED209AAA}" type="pres">
      <dgm:prSet presAssocID="{72706185-75A3-4029-A651-436CD8F71897}" presName="iconBgRect" presStyleLbl="bgShp" presStyleIdx="5" presStyleCnt="7"/>
      <dgm:spPr/>
    </dgm:pt>
    <dgm:pt modelId="{A8B28597-1883-4C51-9F07-36770B92A4D2}" type="pres">
      <dgm:prSet presAssocID="{72706185-75A3-4029-A651-436CD8F71897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2703C7EE-6EE1-4327-9329-578A3B4ED283}" type="pres">
      <dgm:prSet presAssocID="{72706185-75A3-4029-A651-436CD8F71897}" presName="spaceRect" presStyleCnt="0"/>
      <dgm:spPr/>
    </dgm:pt>
    <dgm:pt modelId="{2CACB16F-06A2-421A-8F85-DFC5F5671462}" type="pres">
      <dgm:prSet presAssocID="{72706185-75A3-4029-A651-436CD8F71897}" presName="textRect" presStyleLbl="revTx" presStyleIdx="5" presStyleCnt="7">
        <dgm:presLayoutVars>
          <dgm:chMax val="1"/>
          <dgm:chPref val="1"/>
        </dgm:presLayoutVars>
      </dgm:prSet>
      <dgm:spPr/>
    </dgm:pt>
    <dgm:pt modelId="{C40F9473-7539-4C56-9AF3-F3442A1E3AEB}" type="pres">
      <dgm:prSet presAssocID="{7BCC1C68-7DB0-485E-9B0C-11D6562EEB51}" presName="sibTrans" presStyleCnt="0"/>
      <dgm:spPr/>
    </dgm:pt>
    <dgm:pt modelId="{C4EA8E7D-4B01-4623-93BD-FD63C353C7CF}" type="pres">
      <dgm:prSet presAssocID="{BD540385-1281-4A19-A80C-AEA4D97A4721}" presName="compNode" presStyleCnt="0"/>
      <dgm:spPr/>
    </dgm:pt>
    <dgm:pt modelId="{41273ED1-7E4A-4CE5-A015-700FF8C908E4}" type="pres">
      <dgm:prSet presAssocID="{BD540385-1281-4A19-A80C-AEA4D97A4721}" presName="iconBgRect" presStyleLbl="bgShp" presStyleIdx="6" presStyleCnt="7"/>
      <dgm:spPr/>
    </dgm:pt>
    <dgm:pt modelId="{64DFFBC4-5200-45F8-8A2B-AD9E5C87C53C}" type="pres">
      <dgm:prSet presAssocID="{BD540385-1281-4A19-A80C-AEA4D97A4721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de"/>
        </a:ext>
      </dgm:extLst>
    </dgm:pt>
    <dgm:pt modelId="{C79AFE36-97AA-498E-BB75-B1F0C88879DC}" type="pres">
      <dgm:prSet presAssocID="{BD540385-1281-4A19-A80C-AEA4D97A4721}" presName="spaceRect" presStyleCnt="0"/>
      <dgm:spPr/>
    </dgm:pt>
    <dgm:pt modelId="{0E63EE3D-BBCD-485D-AB00-7A6C8A0819E6}" type="pres">
      <dgm:prSet presAssocID="{BD540385-1281-4A19-A80C-AEA4D97A4721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A10F4C01-DE62-4B69-AF57-185A6ABEE545}" srcId="{AE1F643B-EDE3-4422-8FE2-1100FAF0A829}" destId="{BD540385-1281-4A19-A80C-AEA4D97A4721}" srcOrd="6" destOrd="0" parTransId="{744A68E7-22A9-41A9-A406-83B613FCBD25}" sibTransId="{76D77E60-D7E2-41B2-A18A-A681E3600386}"/>
    <dgm:cxn modelId="{1D9C6A0D-B964-4A76-90D9-E10690295EA2}" srcId="{AE1F643B-EDE3-4422-8FE2-1100FAF0A829}" destId="{FE51B71B-6B95-49AA-BB67-6AF229131E47}" srcOrd="1" destOrd="0" parTransId="{12FE2E95-BD2E-4F1F-8797-06E74EC8B6A0}" sibTransId="{FF9FC725-ECC3-425A-AEED-57442B5F9411}"/>
    <dgm:cxn modelId="{972D4B3B-0A5F-4E78-B1C9-670CB46787C9}" type="presOf" srcId="{FE51B71B-6B95-49AA-BB67-6AF229131E47}" destId="{0C4F53DE-CE1C-48E1-9BE0-5F18872073BD}" srcOrd="0" destOrd="0" presId="urn:microsoft.com/office/officeart/2018/5/layout/IconCircleLabelList"/>
    <dgm:cxn modelId="{B3835F41-7EFF-4E19-A187-4A9F8C71B6A7}" srcId="{AE1F643B-EDE3-4422-8FE2-1100FAF0A829}" destId="{7EB77A89-8D15-44E0-8DC4-4F12A32AF09B}" srcOrd="2" destOrd="0" parTransId="{709B6913-A6E8-4E06-B06C-B85774FDBB89}" sibTransId="{E98D9AF9-665C-4D09-8A8A-83AE9E366B01}"/>
    <dgm:cxn modelId="{463DF74D-D727-4A42-9A7C-A0E54CCD4D3D}" type="presOf" srcId="{7EB77A89-8D15-44E0-8DC4-4F12A32AF09B}" destId="{02E0656B-5B6D-4EB5-910A-AF47971A0D89}" srcOrd="0" destOrd="0" presId="urn:microsoft.com/office/officeart/2018/5/layout/IconCircleLabelList"/>
    <dgm:cxn modelId="{E3CE4653-20E7-4BDF-852B-FA77E0DB4CC8}" type="presOf" srcId="{CA7AE815-4947-4C10-9BE9-797937444728}" destId="{9F9C6B51-A192-4D62-952B-ED71A5CBF9E8}" srcOrd="0" destOrd="0" presId="urn:microsoft.com/office/officeart/2018/5/layout/IconCircleLabelList"/>
    <dgm:cxn modelId="{ADD1BE56-0806-4D66-A0C7-8A467F6222B8}" srcId="{AE1F643B-EDE3-4422-8FE2-1100FAF0A829}" destId="{468FFA02-8A05-4D2E-B0DA-D76FA3157968}" srcOrd="4" destOrd="0" parTransId="{6511CA78-05D9-4D0C-B9EF-BF6B86C5E37A}" sibTransId="{657219DB-49F2-4C7E-B850-9D35A3EF3953}"/>
    <dgm:cxn modelId="{20223382-55E3-4595-A5F8-17F8D74517B9}" type="presOf" srcId="{72706185-75A3-4029-A651-436CD8F71897}" destId="{2CACB16F-06A2-421A-8F85-DFC5F5671462}" srcOrd="0" destOrd="0" presId="urn:microsoft.com/office/officeart/2018/5/layout/IconCircleLabelList"/>
    <dgm:cxn modelId="{EA1DD992-55C2-4764-97DB-FF2C35ADC77E}" srcId="{AE1F643B-EDE3-4422-8FE2-1100FAF0A829}" destId="{CA7AE815-4947-4C10-9BE9-797937444728}" srcOrd="3" destOrd="0" parTransId="{15B6D736-FCE9-40B4-887E-AAC70F9C3276}" sibTransId="{4D51ADBA-5109-49DD-9D79-EE63B683F06C}"/>
    <dgm:cxn modelId="{206D31A2-7E60-45C5-83DF-7C6199265DAB}" type="presOf" srcId="{F87D44E4-E9A1-4D38-9024-851189432490}" destId="{6A1D5C59-C54B-41AA-A0F8-D062A77A7E74}" srcOrd="0" destOrd="0" presId="urn:microsoft.com/office/officeart/2018/5/layout/IconCircleLabelList"/>
    <dgm:cxn modelId="{DAAE73C3-6920-4055-878D-1B47B4DDDEB4}" type="presOf" srcId="{BD540385-1281-4A19-A80C-AEA4D97A4721}" destId="{0E63EE3D-BBCD-485D-AB00-7A6C8A0819E6}" srcOrd="0" destOrd="0" presId="urn:microsoft.com/office/officeart/2018/5/layout/IconCircleLabelList"/>
    <dgm:cxn modelId="{F13826C7-DAD1-44C6-9813-EE41DD53FA49}" type="presOf" srcId="{AE1F643B-EDE3-4422-8FE2-1100FAF0A829}" destId="{D922BC6F-5ABA-4410-B7C7-B63C8E57673A}" srcOrd="0" destOrd="0" presId="urn:microsoft.com/office/officeart/2018/5/layout/IconCircleLabelList"/>
    <dgm:cxn modelId="{ADA16FD2-1CBF-49AC-90EA-0E5CD6B59B78}" type="presOf" srcId="{468FFA02-8A05-4D2E-B0DA-D76FA3157968}" destId="{A50776F9-9EBB-4DF3-BD5B-70D9A924EF80}" srcOrd="0" destOrd="0" presId="urn:microsoft.com/office/officeart/2018/5/layout/IconCircleLabelList"/>
    <dgm:cxn modelId="{118D2DED-6501-40A5-A3FA-B18205C4221B}" srcId="{AE1F643B-EDE3-4422-8FE2-1100FAF0A829}" destId="{F87D44E4-E9A1-4D38-9024-851189432490}" srcOrd="0" destOrd="0" parTransId="{153AA42B-BD5C-461E-8A2D-F24BDB95334A}" sibTransId="{C2CDF0D2-91AC-485D-B376-264C8868B98F}"/>
    <dgm:cxn modelId="{3BDA82F0-31AD-470E-8623-BA5B5FFA1420}" srcId="{AE1F643B-EDE3-4422-8FE2-1100FAF0A829}" destId="{72706185-75A3-4029-A651-436CD8F71897}" srcOrd="5" destOrd="0" parTransId="{B0DE7425-B503-4B7C-8855-F8398A3EF6E9}" sibTransId="{7BCC1C68-7DB0-485E-9B0C-11D6562EEB51}"/>
    <dgm:cxn modelId="{4F81F38A-FD78-4D35-A31B-B4381B1119B1}" type="presParOf" srcId="{D922BC6F-5ABA-4410-B7C7-B63C8E57673A}" destId="{CD870381-EBAF-4905-904D-0F0428879553}" srcOrd="0" destOrd="0" presId="urn:microsoft.com/office/officeart/2018/5/layout/IconCircleLabelList"/>
    <dgm:cxn modelId="{FFFA76A6-A9A5-4876-BD8F-0DB2BAED80D1}" type="presParOf" srcId="{CD870381-EBAF-4905-904D-0F0428879553}" destId="{740C0E92-858C-43F5-9582-75DEFFB7BFE5}" srcOrd="0" destOrd="0" presId="urn:microsoft.com/office/officeart/2018/5/layout/IconCircleLabelList"/>
    <dgm:cxn modelId="{8947B0EA-6253-401D-B254-F0C9CC2D0F2A}" type="presParOf" srcId="{CD870381-EBAF-4905-904D-0F0428879553}" destId="{DB171409-EFE5-47E1-A7A2-3BCA1F43E369}" srcOrd="1" destOrd="0" presId="urn:microsoft.com/office/officeart/2018/5/layout/IconCircleLabelList"/>
    <dgm:cxn modelId="{C59C8734-8D26-4A19-AC36-D77C11094D2B}" type="presParOf" srcId="{CD870381-EBAF-4905-904D-0F0428879553}" destId="{2F7E909B-0C6B-4A48-A9D1-0C986E06AB5B}" srcOrd="2" destOrd="0" presId="urn:microsoft.com/office/officeart/2018/5/layout/IconCircleLabelList"/>
    <dgm:cxn modelId="{0DFCD898-5A7B-4253-816E-444DE90DDF02}" type="presParOf" srcId="{CD870381-EBAF-4905-904D-0F0428879553}" destId="{6A1D5C59-C54B-41AA-A0F8-D062A77A7E74}" srcOrd="3" destOrd="0" presId="urn:microsoft.com/office/officeart/2018/5/layout/IconCircleLabelList"/>
    <dgm:cxn modelId="{7263A489-CD9A-40C4-8633-E3AF1C270D33}" type="presParOf" srcId="{D922BC6F-5ABA-4410-B7C7-B63C8E57673A}" destId="{16528A80-C588-4652-839A-31AD6E8CE9AC}" srcOrd="1" destOrd="0" presId="urn:microsoft.com/office/officeart/2018/5/layout/IconCircleLabelList"/>
    <dgm:cxn modelId="{F8CEC5BB-EB2A-45F3-936E-D28123C52955}" type="presParOf" srcId="{D922BC6F-5ABA-4410-B7C7-B63C8E57673A}" destId="{EE6FC05C-3C55-4FB3-AC36-1423B20D14C5}" srcOrd="2" destOrd="0" presId="urn:microsoft.com/office/officeart/2018/5/layout/IconCircleLabelList"/>
    <dgm:cxn modelId="{233661B7-9597-4AC2-8CD1-DD325FE33803}" type="presParOf" srcId="{EE6FC05C-3C55-4FB3-AC36-1423B20D14C5}" destId="{41DBEB5C-E09E-464D-83CA-7CCC546C04BA}" srcOrd="0" destOrd="0" presId="urn:microsoft.com/office/officeart/2018/5/layout/IconCircleLabelList"/>
    <dgm:cxn modelId="{6AF8DB47-E4C4-4084-8034-EBB4ADD38D93}" type="presParOf" srcId="{EE6FC05C-3C55-4FB3-AC36-1423B20D14C5}" destId="{E798600D-DBD4-4023-A7F6-3F6F7A1F6410}" srcOrd="1" destOrd="0" presId="urn:microsoft.com/office/officeart/2018/5/layout/IconCircleLabelList"/>
    <dgm:cxn modelId="{95CD7C97-F7BA-4C9B-8A46-812934CE2154}" type="presParOf" srcId="{EE6FC05C-3C55-4FB3-AC36-1423B20D14C5}" destId="{ABF52AFF-8380-4829-84D3-FCBA06124797}" srcOrd="2" destOrd="0" presId="urn:microsoft.com/office/officeart/2018/5/layout/IconCircleLabelList"/>
    <dgm:cxn modelId="{4AF9F96C-92C3-49D4-8E88-AF6DD9765541}" type="presParOf" srcId="{EE6FC05C-3C55-4FB3-AC36-1423B20D14C5}" destId="{0C4F53DE-CE1C-48E1-9BE0-5F18872073BD}" srcOrd="3" destOrd="0" presId="urn:microsoft.com/office/officeart/2018/5/layout/IconCircleLabelList"/>
    <dgm:cxn modelId="{E1B8518F-CF10-469B-958A-66258B32DDAA}" type="presParOf" srcId="{D922BC6F-5ABA-4410-B7C7-B63C8E57673A}" destId="{F969328F-4B30-4520-A2A6-ECEEF36990A3}" srcOrd="3" destOrd="0" presId="urn:microsoft.com/office/officeart/2018/5/layout/IconCircleLabelList"/>
    <dgm:cxn modelId="{C0A33ECE-B470-4A55-89CF-3090E7078810}" type="presParOf" srcId="{D922BC6F-5ABA-4410-B7C7-B63C8E57673A}" destId="{4C9AABF8-E784-402C-9CA1-35880ADC2951}" srcOrd="4" destOrd="0" presId="urn:microsoft.com/office/officeart/2018/5/layout/IconCircleLabelList"/>
    <dgm:cxn modelId="{5DD71F6E-1975-4BD4-8E2E-AE1A5393F439}" type="presParOf" srcId="{4C9AABF8-E784-402C-9CA1-35880ADC2951}" destId="{D377AC37-E795-4A1F-8A21-4A897B8EE26A}" srcOrd="0" destOrd="0" presId="urn:microsoft.com/office/officeart/2018/5/layout/IconCircleLabelList"/>
    <dgm:cxn modelId="{F3A06631-DBA2-448F-A735-ACAADAC23BB5}" type="presParOf" srcId="{4C9AABF8-E784-402C-9CA1-35880ADC2951}" destId="{89CD98B9-C3A6-4EB9-9ACA-1E97165AB1AA}" srcOrd="1" destOrd="0" presId="urn:microsoft.com/office/officeart/2018/5/layout/IconCircleLabelList"/>
    <dgm:cxn modelId="{174801D8-AA1A-4458-90C3-442C8F0E9576}" type="presParOf" srcId="{4C9AABF8-E784-402C-9CA1-35880ADC2951}" destId="{517B1862-3EA5-47A5-A6B4-84CBE0916186}" srcOrd="2" destOrd="0" presId="urn:microsoft.com/office/officeart/2018/5/layout/IconCircleLabelList"/>
    <dgm:cxn modelId="{E1B082F6-ACC0-4578-BA76-CCEEDD4A41D9}" type="presParOf" srcId="{4C9AABF8-E784-402C-9CA1-35880ADC2951}" destId="{02E0656B-5B6D-4EB5-910A-AF47971A0D89}" srcOrd="3" destOrd="0" presId="urn:microsoft.com/office/officeart/2018/5/layout/IconCircleLabelList"/>
    <dgm:cxn modelId="{19636B10-101D-4D41-AB06-89B706387437}" type="presParOf" srcId="{D922BC6F-5ABA-4410-B7C7-B63C8E57673A}" destId="{A8B2D685-F2F4-4785-823A-16105D4D1859}" srcOrd="5" destOrd="0" presId="urn:microsoft.com/office/officeart/2018/5/layout/IconCircleLabelList"/>
    <dgm:cxn modelId="{97D15A62-E76C-44B6-8188-4A7ECBF48242}" type="presParOf" srcId="{D922BC6F-5ABA-4410-B7C7-B63C8E57673A}" destId="{62387556-64E5-4161-A2AF-D1E9B04B0CF0}" srcOrd="6" destOrd="0" presId="urn:microsoft.com/office/officeart/2018/5/layout/IconCircleLabelList"/>
    <dgm:cxn modelId="{8DE4568E-CF29-422C-BF83-791932DB0419}" type="presParOf" srcId="{62387556-64E5-4161-A2AF-D1E9B04B0CF0}" destId="{FF796AB5-CAED-4DE7-B8C2-E856797606E3}" srcOrd="0" destOrd="0" presId="urn:microsoft.com/office/officeart/2018/5/layout/IconCircleLabelList"/>
    <dgm:cxn modelId="{5D1C437A-7BA6-49C2-B906-23BB981A7C72}" type="presParOf" srcId="{62387556-64E5-4161-A2AF-D1E9B04B0CF0}" destId="{41D52A6A-50A8-4C5B-8246-F11242428086}" srcOrd="1" destOrd="0" presId="urn:microsoft.com/office/officeart/2018/5/layout/IconCircleLabelList"/>
    <dgm:cxn modelId="{A3DA60CE-FD9C-4E2B-A47F-0431401602DA}" type="presParOf" srcId="{62387556-64E5-4161-A2AF-D1E9B04B0CF0}" destId="{A768B098-FAFC-4100-93EF-C5C906D3DA40}" srcOrd="2" destOrd="0" presId="urn:microsoft.com/office/officeart/2018/5/layout/IconCircleLabelList"/>
    <dgm:cxn modelId="{FC8F15C0-3778-498A-981E-9FC989C15629}" type="presParOf" srcId="{62387556-64E5-4161-A2AF-D1E9B04B0CF0}" destId="{9F9C6B51-A192-4D62-952B-ED71A5CBF9E8}" srcOrd="3" destOrd="0" presId="urn:microsoft.com/office/officeart/2018/5/layout/IconCircleLabelList"/>
    <dgm:cxn modelId="{CF1837A0-3576-4AC8-84C6-F22B07F81D5E}" type="presParOf" srcId="{D922BC6F-5ABA-4410-B7C7-B63C8E57673A}" destId="{9B6F909C-AE42-4A43-941F-12AB548A248B}" srcOrd="7" destOrd="0" presId="urn:microsoft.com/office/officeart/2018/5/layout/IconCircleLabelList"/>
    <dgm:cxn modelId="{C9DF1038-D032-4043-8B4A-8B39F0A311BB}" type="presParOf" srcId="{D922BC6F-5ABA-4410-B7C7-B63C8E57673A}" destId="{08B54101-6449-4D23-8C4C-7960960E7DBF}" srcOrd="8" destOrd="0" presId="urn:microsoft.com/office/officeart/2018/5/layout/IconCircleLabelList"/>
    <dgm:cxn modelId="{47EFB8C0-FEFB-4C40-BE72-25BAD22EC4A7}" type="presParOf" srcId="{08B54101-6449-4D23-8C4C-7960960E7DBF}" destId="{4A2D91AC-D2B6-4571-99F3-24DF2916975D}" srcOrd="0" destOrd="0" presId="urn:microsoft.com/office/officeart/2018/5/layout/IconCircleLabelList"/>
    <dgm:cxn modelId="{CCAF795D-0846-43E2-BE82-26B56F8C011E}" type="presParOf" srcId="{08B54101-6449-4D23-8C4C-7960960E7DBF}" destId="{B958505F-74A6-4412-850C-8E320E38337B}" srcOrd="1" destOrd="0" presId="urn:microsoft.com/office/officeart/2018/5/layout/IconCircleLabelList"/>
    <dgm:cxn modelId="{34BD1575-0FC9-4FCC-B607-1BEC1C9B5187}" type="presParOf" srcId="{08B54101-6449-4D23-8C4C-7960960E7DBF}" destId="{F3FB2087-24D5-4015-A79D-8C541586709E}" srcOrd="2" destOrd="0" presId="urn:microsoft.com/office/officeart/2018/5/layout/IconCircleLabelList"/>
    <dgm:cxn modelId="{E0A996B4-D2DE-4B8E-9463-D7A63DE61A80}" type="presParOf" srcId="{08B54101-6449-4D23-8C4C-7960960E7DBF}" destId="{A50776F9-9EBB-4DF3-BD5B-70D9A924EF80}" srcOrd="3" destOrd="0" presId="urn:microsoft.com/office/officeart/2018/5/layout/IconCircleLabelList"/>
    <dgm:cxn modelId="{A61329FF-A474-4179-88F9-85E6C5E12268}" type="presParOf" srcId="{D922BC6F-5ABA-4410-B7C7-B63C8E57673A}" destId="{C82BACA8-32CB-4086-948F-49B588167308}" srcOrd="9" destOrd="0" presId="urn:microsoft.com/office/officeart/2018/5/layout/IconCircleLabelList"/>
    <dgm:cxn modelId="{D52C3A23-3BD2-4DF8-AC0A-5C2387B4CAC7}" type="presParOf" srcId="{D922BC6F-5ABA-4410-B7C7-B63C8E57673A}" destId="{82CF1864-888F-4E65-B946-19233004E8E3}" srcOrd="10" destOrd="0" presId="urn:microsoft.com/office/officeart/2018/5/layout/IconCircleLabelList"/>
    <dgm:cxn modelId="{1485F932-77A4-4453-A290-C071AE880C96}" type="presParOf" srcId="{82CF1864-888F-4E65-B946-19233004E8E3}" destId="{83BA7FD9-1C3E-4763-BA31-37A7ED209AAA}" srcOrd="0" destOrd="0" presId="urn:microsoft.com/office/officeart/2018/5/layout/IconCircleLabelList"/>
    <dgm:cxn modelId="{02CFD34C-5DC6-4543-8F1B-54E737A6666C}" type="presParOf" srcId="{82CF1864-888F-4E65-B946-19233004E8E3}" destId="{A8B28597-1883-4C51-9F07-36770B92A4D2}" srcOrd="1" destOrd="0" presId="urn:microsoft.com/office/officeart/2018/5/layout/IconCircleLabelList"/>
    <dgm:cxn modelId="{91FBFE9F-8EC9-444A-ACF1-A920965D20AB}" type="presParOf" srcId="{82CF1864-888F-4E65-B946-19233004E8E3}" destId="{2703C7EE-6EE1-4327-9329-578A3B4ED283}" srcOrd="2" destOrd="0" presId="urn:microsoft.com/office/officeart/2018/5/layout/IconCircleLabelList"/>
    <dgm:cxn modelId="{3BA48DFC-BF7B-4B18-A973-F5D8C0D55068}" type="presParOf" srcId="{82CF1864-888F-4E65-B946-19233004E8E3}" destId="{2CACB16F-06A2-421A-8F85-DFC5F5671462}" srcOrd="3" destOrd="0" presId="urn:microsoft.com/office/officeart/2018/5/layout/IconCircleLabelList"/>
    <dgm:cxn modelId="{863452C1-0115-4575-A829-E47F1B335128}" type="presParOf" srcId="{D922BC6F-5ABA-4410-B7C7-B63C8E57673A}" destId="{C40F9473-7539-4C56-9AF3-F3442A1E3AEB}" srcOrd="11" destOrd="0" presId="urn:microsoft.com/office/officeart/2018/5/layout/IconCircleLabelList"/>
    <dgm:cxn modelId="{6F0F56FB-CE7D-47C1-A1D6-77C26191C1B5}" type="presParOf" srcId="{D922BC6F-5ABA-4410-B7C7-B63C8E57673A}" destId="{C4EA8E7D-4B01-4623-93BD-FD63C353C7CF}" srcOrd="12" destOrd="0" presId="urn:microsoft.com/office/officeart/2018/5/layout/IconCircleLabelList"/>
    <dgm:cxn modelId="{EDEBC775-614E-421D-BFB9-1431F659A3A6}" type="presParOf" srcId="{C4EA8E7D-4B01-4623-93BD-FD63C353C7CF}" destId="{41273ED1-7E4A-4CE5-A015-700FF8C908E4}" srcOrd="0" destOrd="0" presId="urn:microsoft.com/office/officeart/2018/5/layout/IconCircleLabelList"/>
    <dgm:cxn modelId="{B5D9A17F-CFCE-43EB-A459-75563ACCCAA7}" type="presParOf" srcId="{C4EA8E7D-4B01-4623-93BD-FD63C353C7CF}" destId="{64DFFBC4-5200-45F8-8A2B-AD9E5C87C53C}" srcOrd="1" destOrd="0" presId="urn:microsoft.com/office/officeart/2018/5/layout/IconCircleLabelList"/>
    <dgm:cxn modelId="{B835A92A-BC7B-45F1-850D-EB89C5FEC003}" type="presParOf" srcId="{C4EA8E7D-4B01-4623-93BD-FD63C353C7CF}" destId="{C79AFE36-97AA-498E-BB75-B1F0C88879DC}" srcOrd="2" destOrd="0" presId="urn:microsoft.com/office/officeart/2018/5/layout/IconCircleLabelList"/>
    <dgm:cxn modelId="{C78A09B4-9F3D-4B65-9785-C4D8ADCB0F38}" type="presParOf" srcId="{C4EA8E7D-4B01-4623-93BD-FD63C353C7CF}" destId="{0E63EE3D-BBCD-485D-AB00-7A6C8A0819E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0700C3-9C4F-4230-A155-F1F4754DECA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D8C78A7-8D98-4BCC-A6E6-A9461814C0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Media bazzar is the daughter company of Jupiter. They are planning on establishing their first hardware shop and currently would require an administrative system.</a:t>
          </a:r>
          <a:r>
            <a:rPr lang="en-US" b="0" i="0" u="none" strike="noStrike" cap="none" baseline="0" noProof="0">
              <a:solidFill>
                <a:srgbClr val="010000"/>
              </a:solidFill>
              <a:latin typeface="Neue Haas Grotesk Text Pro"/>
            </a:rPr>
            <a:t> </a:t>
          </a:r>
        </a:p>
      </dgm:t>
    </dgm:pt>
    <dgm:pt modelId="{21532006-0AC5-4CA4-BDA8-33ECD3DFC26E}" type="parTrans" cxnId="{20870D86-FC0B-4AAB-96B0-2AE7000C8492}">
      <dgm:prSet/>
      <dgm:spPr/>
      <dgm:t>
        <a:bodyPr/>
        <a:lstStyle/>
        <a:p>
          <a:endParaRPr lang="en-US"/>
        </a:p>
      </dgm:t>
    </dgm:pt>
    <dgm:pt modelId="{8156E0B6-1E71-460E-8A62-8B8BD2CB32C7}" type="sibTrans" cxnId="{20870D86-FC0B-4AAB-96B0-2AE7000C849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7FCE0AB-8556-4821-AB8B-8E45890458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have created just that, our system enables managing stock and personnel to become </a:t>
          </a:r>
          <a:r>
            <a:rPr lang="en-US" dirty="0">
              <a:latin typeface="Neue Haas Grotesk Text Pro"/>
            </a:rPr>
            <a:t>easy</a:t>
          </a:r>
          <a:r>
            <a:rPr lang="en-US" dirty="0"/>
            <a:t>, </a:t>
          </a:r>
          <a:r>
            <a:rPr lang="en-US" dirty="0">
              <a:latin typeface="Neue Haas Grotesk Text Pro"/>
            </a:rPr>
            <a:t>fast</a:t>
          </a:r>
          <a:r>
            <a:rPr lang="en-US" dirty="0"/>
            <a:t> and convenient with the help of a software solution.</a:t>
          </a:r>
        </a:p>
      </dgm:t>
    </dgm:pt>
    <dgm:pt modelId="{4EB9D3EF-8867-4AC8-B42A-2A39D09400B3}" type="parTrans" cxnId="{711C2341-F3E4-45A4-A490-53CE5F9E56DB}">
      <dgm:prSet/>
      <dgm:spPr/>
      <dgm:t>
        <a:bodyPr/>
        <a:lstStyle/>
        <a:p>
          <a:endParaRPr lang="en-US"/>
        </a:p>
      </dgm:t>
    </dgm:pt>
    <dgm:pt modelId="{3AE85F3B-3598-4C84-860D-F26EC16CA159}" type="sibTrans" cxnId="{711C2341-F3E4-45A4-A490-53CE5F9E56DB}">
      <dgm:prSet/>
      <dgm:spPr/>
      <dgm:t>
        <a:bodyPr/>
        <a:lstStyle/>
        <a:p>
          <a:endParaRPr lang="en-US"/>
        </a:p>
      </dgm:t>
    </dgm:pt>
    <dgm:pt modelId="{AB3D4993-7B81-4799-AE83-5FFE9DDD1FE9}" type="pres">
      <dgm:prSet presAssocID="{210700C3-9C4F-4230-A155-F1F4754DECAD}" presName="root" presStyleCnt="0">
        <dgm:presLayoutVars>
          <dgm:dir/>
          <dgm:resizeHandles val="exact"/>
        </dgm:presLayoutVars>
      </dgm:prSet>
      <dgm:spPr/>
    </dgm:pt>
    <dgm:pt modelId="{8D4950F2-7904-45B7-A0E9-B8DA1ACC3935}" type="pres">
      <dgm:prSet presAssocID="{210700C3-9C4F-4230-A155-F1F4754DECAD}" presName="container" presStyleCnt="0">
        <dgm:presLayoutVars>
          <dgm:dir/>
          <dgm:resizeHandles val="exact"/>
        </dgm:presLayoutVars>
      </dgm:prSet>
      <dgm:spPr/>
    </dgm:pt>
    <dgm:pt modelId="{CA38F385-A6D0-4030-AC4F-71B06BDB7D72}" type="pres">
      <dgm:prSet presAssocID="{6D8C78A7-8D98-4BCC-A6E6-A9461814C0FF}" presName="compNode" presStyleCnt="0"/>
      <dgm:spPr/>
    </dgm:pt>
    <dgm:pt modelId="{D2DC38B3-A7C4-47DD-B4C7-85EA4B0F19EA}" type="pres">
      <dgm:prSet presAssocID="{6D8C78A7-8D98-4BCC-A6E6-A9461814C0FF}" presName="iconBgRect" presStyleLbl="bgShp" presStyleIdx="0" presStyleCnt="2"/>
      <dgm:spPr/>
    </dgm:pt>
    <dgm:pt modelId="{5C08D55E-C128-408A-95B1-0F00A7EB8545}" type="pres">
      <dgm:prSet presAssocID="{6D8C78A7-8D98-4BCC-A6E6-A9461814C0F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4415BF7E-74EE-44E2-B37C-681FDAAE28E9}" type="pres">
      <dgm:prSet presAssocID="{6D8C78A7-8D98-4BCC-A6E6-A9461814C0FF}" presName="spaceRect" presStyleCnt="0"/>
      <dgm:spPr/>
    </dgm:pt>
    <dgm:pt modelId="{F05E6F97-D84B-48DF-AD62-333B9531A7DA}" type="pres">
      <dgm:prSet presAssocID="{6D8C78A7-8D98-4BCC-A6E6-A9461814C0FF}" presName="textRect" presStyleLbl="revTx" presStyleIdx="0" presStyleCnt="2">
        <dgm:presLayoutVars>
          <dgm:chMax val="1"/>
          <dgm:chPref val="1"/>
        </dgm:presLayoutVars>
      </dgm:prSet>
      <dgm:spPr/>
    </dgm:pt>
    <dgm:pt modelId="{FD3250AE-881B-4FED-B81F-01D6B16236BF}" type="pres">
      <dgm:prSet presAssocID="{8156E0B6-1E71-460E-8A62-8B8BD2CB32C7}" presName="sibTrans" presStyleLbl="sibTrans2D1" presStyleIdx="0" presStyleCnt="0"/>
      <dgm:spPr/>
    </dgm:pt>
    <dgm:pt modelId="{1C611291-2944-4A1E-8DB4-3DF6859EFA23}" type="pres">
      <dgm:prSet presAssocID="{27FCE0AB-8556-4821-AB8B-8E4589045858}" presName="compNode" presStyleCnt="0"/>
      <dgm:spPr/>
    </dgm:pt>
    <dgm:pt modelId="{0DC2B0B9-995E-421D-952D-D70FAAB51A68}" type="pres">
      <dgm:prSet presAssocID="{27FCE0AB-8556-4821-AB8B-8E4589045858}" presName="iconBgRect" presStyleLbl="bgShp" presStyleIdx="1" presStyleCnt="2"/>
      <dgm:spPr/>
    </dgm:pt>
    <dgm:pt modelId="{9AB913A4-B022-4FE7-B4F4-325C677144CD}" type="pres">
      <dgm:prSet presAssocID="{27FCE0AB-8556-4821-AB8B-8E458904585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C00DEC8-190B-47B6-8954-C3A34F0EF3FD}" type="pres">
      <dgm:prSet presAssocID="{27FCE0AB-8556-4821-AB8B-8E4589045858}" presName="spaceRect" presStyleCnt="0"/>
      <dgm:spPr/>
    </dgm:pt>
    <dgm:pt modelId="{0E3A0306-DB3C-462C-B949-400ABCFF2B4A}" type="pres">
      <dgm:prSet presAssocID="{27FCE0AB-8556-4821-AB8B-8E458904585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1082D32-45DF-44B5-965F-8C3F1B55E158}" type="presOf" srcId="{210700C3-9C4F-4230-A155-F1F4754DECAD}" destId="{AB3D4993-7B81-4799-AE83-5FFE9DDD1FE9}" srcOrd="0" destOrd="0" presId="urn:microsoft.com/office/officeart/2018/2/layout/IconCircleList"/>
    <dgm:cxn modelId="{711C2341-F3E4-45A4-A490-53CE5F9E56DB}" srcId="{210700C3-9C4F-4230-A155-F1F4754DECAD}" destId="{27FCE0AB-8556-4821-AB8B-8E4589045858}" srcOrd="1" destOrd="0" parTransId="{4EB9D3EF-8867-4AC8-B42A-2A39D09400B3}" sibTransId="{3AE85F3B-3598-4C84-860D-F26EC16CA159}"/>
    <dgm:cxn modelId="{5F930B66-FE40-4BF1-97A9-FC4695AB7876}" type="presOf" srcId="{6D8C78A7-8D98-4BCC-A6E6-A9461814C0FF}" destId="{F05E6F97-D84B-48DF-AD62-333B9531A7DA}" srcOrd="0" destOrd="0" presId="urn:microsoft.com/office/officeart/2018/2/layout/IconCircleList"/>
    <dgm:cxn modelId="{4D479F7C-CB6B-4807-A6F1-28F843F68984}" type="presOf" srcId="{8156E0B6-1E71-460E-8A62-8B8BD2CB32C7}" destId="{FD3250AE-881B-4FED-B81F-01D6B16236BF}" srcOrd="0" destOrd="0" presId="urn:microsoft.com/office/officeart/2018/2/layout/IconCircleList"/>
    <dgm:cxn modelId="{20870D86-FC0B-4AAB-96B0-2AE7000C8492}" srcId="{210700C3-9C4F-4230-A155-F1F4754DECAD}" destId="{6D8C78A7-8D98-4BCC-A6E6-A9461814C0FF}" srcOrd="0" destOrd="0" parTransId="{21532006-0AC5-4CA4-BDA8-33ECD3DFC26E}" sibTransId="{8156E0B6-1E71-460E-8A62-8B8BD2CB32C7}"/>
    <dgm:cxn modelId="{0F8C6690-1B77-4012-A1FC-2FAB74C02C56}" type="presOf" srcId="{27FCE0AB-8556-4821-AB8B-8E4589045858}" destId="{0E3A0306-DB3C-462C-B949-400ABCFF2B4A}" srcOrd="0" destOrd="0" presId="urn:microsoft.com/office/officeart/2018/2/layout/IconCircleList"/>
    <dgm:cxn modelId="{C96EA926-513E-4452-8848-10AB62E895C0}" type="presParOf" srcId="{AB3D4993-7B81-4799-AE83-5FFE9DDD1FE9}" destId="{8D4950F2-7904-45B7-A0E9-B8DA1ACC3935}" srcOrd="0" destOrd="0" presId="urn:microsoft.com/office/officeart/2018/2/layout/IconCircleList"/>
    <dgm:cxn modelId="{D6D4ECAA-D680-421E-B637-855DB20CE6B3}" type="presParOf" srcId="{8D4950F2-7904-45B7-A0E9-B8DA1ACC3935}" destId="{CA38F385-A6D0-4030-AC4F-71B06BDB7D72}" srcOrd="0" destOrd="0" presId="urn:microsoft.com/office/officeart/2018/2/layout/IconCircleList"/>
    <dgm:cxn modelId="{1C4EBB37-A084-4662-9E05-FF0C650EDB1B}" type="presParOf" srcId="{CA38F385-A6D0-4030-AC4F-71B06BDB7D72}" destId="{D2DC38B3-A7C4-47DD-B4C7-85EA4B0F19EA}" srcOrd="0" destOrd="0" presId="urn:microsoft.com/office/officeart/2018/2/layout/IconCircleList"/>
    <dgm:cxn modelId="{CD7B6F9F-DD52-435B-91AA-4C2ACA23A0EB}" type="presParOf" srcId="{CA38F385-A6D0-4030-AC4F-71B06BDB7D72}" destId="{5C08D55E-C128-408A-95B1-0F00A7EB8545}" srcOrd="1" destOrd="0" presId="urn:microsoft.com/office/officeart/2018/2/layout/IconCircleList"/>
    <dgm:cxn modelId="{86A3EC00-FB31-4DEC-B1A9-6DE04DA8EA95}" type="presParOf" srcId="{CA38F385-A6D0-4030-AC4F-71B06BDB7D72}" destId="{4415BF7E-74EE-44E2-B37C-681FDAAE28E9}" srcOrd="2" destOrd="0" presId="urn:microsoft.com/office/officeart/2018/2/layout/IconCircleList"/>
    <dgm:cxn modelId="{1F70DB0A-EF4D-49EC-AF14-B87120397F8E}" type="presParOf" srcId="{CA38F385-A6D0-4030-AC4F-71B06BDB7D72}" destId="{F05E6F97-D84B-48DF-AD62-333B9531A7DA}" srcOrd="3" destOrd="0" presId="urn:microsoft.com/office/officeart/2018/2/layout/IconCircleList"/>
    <dgm:cxn modelId="{08D5C8A2-FBD8-4BE0-9914-0F42CBBF4BF4}" type="presParOf" srcId="{8D4950F2-7904-45B7-A0E9-B8DA1ACC3935}" destId="{FD3250AE-881B-4FED-B81F-01D6B16236BF}" srcOrd="1" destOrd="0" presId="urn:microsoft.com/office/officeart/2018/2/layout/IconCircleList"/>
    <dgm:cxn modelId="{79F79DED-C0E6-497D-B83E-6587091A22D7}" type="presParOf" srcId="{8D4950F2-7904-45B7-A0E9-B8DA1ACC3935}" destId="{1C611291-2944-4A1E-8DB4-3DF6859EFA23}" srcOrd="2" destOrd="0" presId="urn:microsoft.com/office/officeart/2018/2/layout/IconCircleList"/>
    <dgm:cxn modelId="{D208C041-A2F4-4AEE-B2A4-923142784734}" type="presParOf" srcId="{1C611291-2944-4A1E-8DB4-3DF6859EFA23}" destId="{0DC2B0B9-995E-421D-952D-D70FAAB51A68}" srcOrd="0" destOrd="0" presId="urn:microsoft.com/office/officeart/2018/2/layout/IconCircleList"/>
    <dgm:cxn modelId="{0F567D47-63A9-4FBC-BA41-2B39D914DB55}" type="presParOf" srcId="{1C611291-2944-4A1E-8DB4-3DF6859EFA23}" destId="{9AB913A4-B022-4FE7-B4F4-325C677144CD}" srcOrd="1" destOrd="0" presId="urn:microsoft.com/office/officeart/2018/2/layout/IconCircleList"/>
    <dgm:cxn modelId="{C8DAD486-DAC9-4238-B5C6-3C881735A42A}" type="presParOf" srcId="{1C611291-2944-4A1E-8DB4-3DF6859EFA23}" destId="{0C00DEC8-190B-47B6-8954-C3A34F0EF3FD}" srcOrd="2" destOrd="0" presId="urn:microsoft.com/office/officeart/2018/2/layout/IconCircleList"/>
    <dgm:cxn modelId="{CA35B085-51CE-430F-960C-72B0B42261FD}" type="presParOf" srcId="{1C611291-2944-4A1E-8DB4-3DF6859EFA23}" destId="{0E3A0306-DB3C-462C-B949-400ABCFF2B4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80124A-15AE-40ED-BCF1-E4C42D105E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3B2E755-B4CB-4991-AA85-34680667878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Using the waterfall process:</a:t>
          </a:r>
          <a:endParaRPr lang="en-US" dirty="0"/>
        </a:p>
      </dgm:t>
    </dgm:pt>
    <dgm:pt modelId="{24BF2BC9-8C34-47F5-9CEB-1C1CBE13306F}" type="parTrans" cxnId="{917C3938-673C-4EFA-A604-B535024670D6}">
      <dgm:prSet/>
      <dgm:spPr/>
      <dgm:t>
        <a:bodyPr/>
        <a:lstStyle/>
        <a:p>
          <a:endParaRPr lang="en-US"/>
        </a:p>
      </dgm:t>
    </dgm:pt>
    <dgm:pt modelId="{46553A85-B1DB-4C26-B2D9-972B6982C6FE}" type="sibTrans" cxnId="{917C3938-673C-4EFA-A604-B535024670D6}">
      <dgm:prSet/>
      <dgm:spPr/>
      <dgm:t>
        <a:bodyPr/>
        <a:lstStyle/>
        <a:p>
          <a:endParaRPr lang="en-US"/>
        </a:p>
      </dgm:t>
    </dgm:pt>
    <dgm:pt modelId="{99C71696-CCFC-4BF6-AD30-9EA46990FF8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Created a project plan for the development of the system.</a:t>
          </a:r>
          <a:endParaRPr lang="en-US" dirty="0"/>
        </a:p>
      </dgm:t>
    </dgm:pt>
    <dgm:pt modelId="{A89A1AD9-D641-4662-9A7C-821D89B753CD}" type="parTrans" cxnId="{A34A4BE2-72EF-43CD-A5C1-43F69B4BB85B}">
      <dgm:prSet/>
      <dgm:spPr/>
      <dgm:t>
        <a:bodyPr/>
        <a:lstStyle/>
        <a:p>
          <a:endParaRPr lang="en-US"/>
        </a:p>
      </dgm:t>
    </dgm:pt>
    <dgm:pt modelId="{3BE55641-60ED-4DD9-9FC3-289124D347AE}" type="sibTrans" cxnId="{A34A4BE2-72EF-43CD-A5C1-43F69B4BB85B}">
      <dgm:prSet/>
      <dgm:spPr/>
      <dgm:t>
        <a:bodyPr/>
        <a:lstStyle/>
        <a:p>
          <a:endParaRPr lang="en-US"/>
        </a:p>
      </dgm:t>
    </dgm:pt>
    <dgm:pt modelId="{31C38B2A-DECA-4F21-845A-E8023C5EADD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Created a user requirements specifications from the clients</a:t>
          </a:r>
          <a:endParaRPr lang="en-US" dirty="0"/>
        </a:p>
      </dgm:t>
    </dgm:pt>
    <dgm:pt modelId="{D4F3F6A4-B978-4705-96DE-109A42EBA959}" type="parTrans" cxnId="{95E1091B-6E2F-40FF-8957-2C4B918C29CF}">
      <dgm:prSet/>
      <dgm:spPr/>
      <dgm:t>
        <a:bodyPr/>
        <a:lstStyle/>
        <a:p>
          <a:endParaRPr lang="en-US"/>
        </a:p>
      </dgm:t>
    </dgm:pt>
    <dgm:pt modelId="{32537662-96D3-43B0-96DC-4B28BB033C47}" type="sibTrans" cxnId="{95E1091B-6E2F-40FF-8957-2C4B918C29CF}">
      <dgm:prSet/>
      <dgm:spPr/>
      <dgm:t>
        <a:bodyPr/>
        <a:lstStyle/>
        <a:p>
          <a:endParaRPr lang="en-US"/>
        </a:p>
      </dgm:t>
    </dgm:pt>
    <dgm:pt modelId="{06B57FA2-4C4B-4113-A559-31C4F632916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Implemented the software for the company with reference to the project plan and user requirements specifications.</a:t>
          </a:r>
          <a:endParaRPr lang="en-US" dirty="0"/>
        </a:p>
      </dgm:t>
    </dgm:pt>
    <dgm:pt modelId="{2247032D-6F01-4B35-9C73-5855EE17873C}" type="parTrans" cxnId="{10458C50-44B5-42D1-96C7-6FB056C44DDB}">
      <dgm:prSet/>
      <dgm:spPr/>
      <dgm:t>
        <a:bodyPr/>
        <a:lstStyle/>
        <a:p>
          <a:endParaRPr lang="en-US"/>
        </a:p>
      </dgm:t>
    </dgm:pt>
    <dgm:pt modelId="{DA2C0DDE-7070-481B-86A9-E0321DF615B1}" type="sibTrans" cxnId="{10458C50-44B5-42D1-96C7-6FB056C44DDB}">
      <dgm:prSet/>
      <dgm:spPr/>
      <dgm:t>
        <a:bodyPr/>
        <a:lstStyle/>
        <a:p>
          <a:endParaRPr lang="en-US"/>
        </a:p>
      </dgm:t>
    </dgm:pt>
    <dgm:pt modelId="{BB8031D8-A601-4383-8105-0EE92773214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Tested out the system to check for </a:t>
          </a:r>
          <a:r>
            <a:rPr lang="en-GB" dirty="0">
              <a:latin typeface="Neue Haas Grotesk Text Pro"/>
            </a:rPr>
            <a:t>bugs</a:t>
          </a:r>
          <a:r>
            <a:rPr lang="en-GB" dirty="0"/>
            <a:t>.</a:t>
          </a:r>
          <a:endParaRPr lang="en-US" dirty="0"/>
        </a:p>
      </dgm:t>
    </dgm:pt>
    <dgm:pt modelId="{DE843A69-78D1-49E7-9EA3-F55591CEA6EF}" type="parTrans" cxnId="{811108B3-4F09-46F3-ADB9-749BB1196724}">
      <dgm:prSet/>
      <dgm:spPr/>
      <dgm:t>
        <a:bodyPr/>
        <a:lstStyle/>
        <a:p>
          <a:endParaRPr lang="en-US"/>
        </a:p>
      </dgm:t>
    </dgm:pt>
    <dgm:pt modelId="{82F3F58B-EAFE-454A-A2DE-107A8AA81104}" type="sibTrans" cxnId="{811108B3-4F09-46F3-ADB9-749BB1196724}">
      <dgm:prSet/>
      <dgm:spPr/>
      <dgm:t>
        <a:bodyPr/>
        <a:lstStyle/>
        <a:p>
          <a:endParaRPr lang="en-US"/>
        </a:p>
      </dgm:t>
    </dgm:pt>
    <dgm:pt modelId="{A48166B9-670A-40CC-B7D1-E32F78C133F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Fixed the </a:t>
          </a:r>
          <a:r>
            <a:rPr lang="en-GB" dirty="0">
              <a:latin typeface="Neue Haas Grotesk Text Pro"/>
            </a:rPr>
            <a:t>bugs which</a:t>
          </a:r>
          <a:r>
            <a:rPr lang="en-GB" dirty="0"/>
            <a:t> </a:t>
          </a:r>
          <a:r>
            <a:rPr lang="en-GB" dirty="0">
              <a:latin typeface="Neue Haas Grotesk Text Pro"/>
            </a:rPr>
            <a:t>were identified</a:t>
          </a:r>
          <a:r>
            <a:rPr lang="en-GB" dirty="0"/>
            <a:t>.</a:t>
          </a:r>
        </a:p>
      </dgm:t>
    </dgm:pt>
    <dgm:pt modelId="{6CE47FAC-4E69-4040-82A3-A83A80EE7293}" type="parTrans" cxnId="{ED829325-E525-44C3-88B9-DFCE15E8699F}">
      <dgm:prSet/>
      <dgm:spPr/>
      <dgm:t>
        <a:bodyPr/>
        <a:lstStyle/>
        <a:p>
          <a:endParaRPr lang="en-US"/>
        </a:p>
      </dgm:t>
    </dgm:pt>
    <dgm:pt modelId="{23930232-43B4-40A6-A37C-5E97EF74DF7C}" type="sibTrans" cxnId="{ED829325-E525-44C3-88B9-DFCE15E8699F}">
      <dgm:prSet/>
      <dgm:spPr/>
      <dgm:t>
        <a:bodyPr/>
        <a:lstStyle/>
        <a:p>
          <a:endParaRPr lang="en-US"/>
        </a:p>
      </dgm:t>
    </dgm:pt>
    <dgm:pt modelId="{8C2F88A2-9B7E-4199-A220-3CBBC4A08FA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Conducted a full and final test on the system.</a:t>
          </a:r>
          <a:endParaRPr lang="en-US" dirty="0"/>
        </a:p>
      </dgm:t>
    </dgm:pt>
    <dgm:pt modelId="{4532EC29-50D5-4D10-AD58-7DCAB30D5361}" type="parTrans" cxnId="{C1EA4DC5-A26A-470E-B7AE-4BDEBDF58218}">
      <dgm:prSet/>
      <dgm:spPr/>
      <dgm:t>
        <a:bodyPr/>
        <a:lstStyle/>
        <a:p>
          <a:endParaRPr lang="en-US"/>
        </a:p>
      </dgm:t>
    </dgm:pt>
    <dgm:pt modelId="{0CE00DA7-E430-48B8-AAA7-5E908A6AFD36}" type="sibTrans" cxnId="{C1EA4DC5-A26A-470E-B7AE-4BDEBDF58218}">
      <dgm:prSet/>
      <dgm:spPr/>
      <dgm:t>
        <a:bodyPr/>
        <a:lstStyle/>
        <a:p>
          <a:endParaRPr lang="en-US"/>
        </a:p>
      </dgm:t>
    </dgm:pt>
    <dgm:pt modelId="{AC46F873-3B88-4556-8C10-846B234E0713}" type="pres">
      <dgm:prSet presAssocID="{E680124A-15AE-40ED-BCF1-E4C42D105EB2}" presName="root" presStyleCnt="0">
        <dgm:presLayoutVars>
          <dgm:dir/>
          <dgm:resizeHandles val="exact"/>
        </dgm:presLayoutVars>
      </dgm:prSet>
      <dgm:spPr/>
    </dgm:pt>
    <dgm:pt modelId="{BBB82E4A-1222-49E4-BE9A-AD68AF46245E}" type="pres">
      <dgm:prSet presAssocID="{93B2E755-B4CB-4991-AA85-34680667878E}" presName="compNode" presStyleCnt="0"/>
      <dgm:spPr/>
    </dgm:pt>
    <dgm:pt modelId="{65A61600-040A-4F62-B662-FF54A88BA0E6}" type="pres">
      <dgm:prSet presAssocID="{93B2E755-B4CB-4991-AA85-34680667878E}" presName="bgRect" presStyleLbl="bgShp" presStyleIdx="0" presStyleCnt="7"/>
      <dgm:spPr/>
    </dgm:pt>
    <dgm:pt modelId="{8D7F74FF-4478-4C65-9166-EB721ED2423D}" type="pres">
      <dgm:prSet presAssocID="{93B2E755-B4CB-4991-AA85-34680667878E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fall scene"/>
        </a:ext>
      </dgm:extLst>
    </dgm:pt>
    <dgm:pt modelId="{C1E8CDAF-32A0-4688-AE9F-CB3B613DFEDF}" type="pres">
      <dgm:prSet presAssocID="{93B2E755-B4CB-4991-AA85-34680667878E}" presName="spaceRect" presStyleCnt="0"/>
      <dgm:spPr/>
    </dgm:pt>
    <dgm:pt modelId="{031694C6-B57E-4BED-BBBD-39B86A4AAF6A}" type="pres">
      <dgm:prSet presAssocID="{93B2E755-B4CB-4991-AA85-34680667878E}" presName="parTx" presStyleLbl="revTx" presStyleIdx="0" presStyleCnt="7">
        <dgm:presLayoutVars>
          <dgm:chMax val="0"/>
          <dgm:chPref val="0"/>
        </dgm:presLayoutVars>
      </dgm:prSet>
      <dgm:spPr/>
    </dgm:pt>
    <dgm:pt modelId="{B2A74F68-8DD0-4E89-AE7A-78A5A2FD7E70}" type="pres">
      <dgm:prSet presAssocID="{46553A85-B1DB-4C26-B2D9-972B6982C6FE}" presName="sibTrans" presStyleCnt="0"/>
      <dgm:spPr/>
    </dgm:pt>
    <dgm:pt modelId="{C8E67C3F-8C89-430F-8883-6235AE992DE1}" type="pres">
      <dgm:prSet presAssocID="{99C71696-CCFC-4BF6-AD30-9EA46990FF8A}" presName="compNode" presStyleCnt="0"/>
      <dgm:spPr/>
    </dgm:pt>
    <dgm:pt modelId="{184446A8-4882-49CB-9293-62571A6EAA43}" type="pres">
      <dgm:prSet presAssocID="{99C71696-CCFC-4BF6-AD30-9EA46990FF8A}" presName="bgRect" presStyleLbl="bgShp" presStyleIdx="1" presStyleCnt="7"/>
      <dgm:spPr/>
    </dgm:pt>
    <dgm:pt modelId="{DE5F9DA8-B396-4E66-B293-9F30D6454D45}" type="pres">
      <dgm:prSet presAssocID="{99C71696-CCFC-4BF6-AD30-9EA46990FF8A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435EF93-1175-42F7-945A-538B95F54B2C}" type="pres">
      <dgm:prSet presAssocID="{99C71696-CCFC-4BF6-AD30-9EA46990FF8A}" presName="spaceRect" presStyleCnt="0"/>
      <dgm:spPr/>
    </dgm:pt>
    <dgm:pt modelId="{50440EC7-B429-4A95-A7A6-975965AEBE9B}" type="pres">
      <dgm:prSet presAssocID="{99C71696-CCFC-4BF6-AD30-9EA46990FF8A}" presName="parTx" presStyleLbl="revTx" presStyleIdx="1" presStyleCnt="7">
        <dgm:presLayoutVars>
          <dgm:chMax val="0"/>
          <dgm:chPref val="0"/>
        </dgm:presLayoutVars>
      </dgm:prSet>
      <dgm:spPr/>
    </dgm:pt>
    <dgm:pt modelId="{70B689EC-4C0F-4881-8389-1087206469D3}" type="pres">
      <dgm:prSet presAssocID="{3BE55641-60ED-4DD9-9FC3-289124D347AE}" presName="sibTrans" presStyleCnt="0"/>
      <dgm:spPr/>
    </dgm:pt>
    <dgm:pt modelId="{10A51926-43F9-4DB3-895A-EB078FD07D7B}" type="pres">
      <dgm:prSet presAssocID="{31C38B2A-DECA-4F21-845A-E8023C5EADD6}" presName="compNode" presStyleCnt="0"/>
      <dgm:spPr/>
    </dgm:pt>
    <dgm:pt modelId="{2A74B720-52D1-4DC0-90F3-5EA3531ACF9B}" type="pres">
      <dgm:prSet presAssocID="{31C38B2A-DECA-4F21-845A-E8023C5EADD6}" presName="bgRect" presStyleLbl="bgShp" presStyleIdx="2" presStyleCnt="7"/>
      <dgm:spPr/>
    </dgm:pt>
    <dgm:pt modelId="{B94CC04E-7E24-4EC2-BE3F-AC588E3B11CB}" type="pres">
      <dgm:prSet presAssocID="{31C38B2A-DECA-4F21-845A-E8023C5EADD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DA3C350-80CC-46E9-AA65-361941FE8EAA}" type="pres">
      <dgm:prSet presAssocID="{31C38B2A-DECA-4F21-845A-E8023C5EADD6}" presName="spaceRect" presStyleCnt="0"/>
      <dgm:spPr/>
    </dgm:pt>
    <dgm:pt modelId="{3D61BDA7-8EF8-4C10-8002-E22A3A251E51}" type="pres">
      <dgm:prSet presAssocID="{31C38B2A-DECA-4F21-845A-E8023C5EADD6}" presName="parTx" presStyleLbl="revTx" presStyleIdx="2" presStyleCnt="7">
        <dgm:presLayoutVars>
          <dgm:chMax val="0"/>
          <dgm:chPref val="0"/>
        </dgm:presLayoutVars>
      </dgm:prSet>
      <dgm:spPr/>
    </dgm:pt>
    <dgm:pt modelId="{2792EBF7-A256-4DB4-86D0-EB9B9B660048}" type="pres">
      <dgm:prSet presAssocID="{32537662-96D3-43B0-96DC-4B28BB033C47}" presName="sibTrans" presStyleCnt="0"/>
      <dgm:spPr/>
    </dgm:pt>
    <dgm:pt modelId="{B716CB63-2A28-40EF-B975-6E71740069AB}" type="pres">
      <dgm:prSet presAssocID="{06B57FA2-4C4B-4113-A559-31C4F6329162}" presName="compNode" presStyleCnt="0"/>
      <dgm:spPr/>
    </dgm:pt>
    <dgm:pt modelId="{3C66AA2C-F7B8-4E11-B8D8-D964820200C6}" type="pres">
      <dgm:prSet presAssocID="{06B57FA2-4C4B-4113-A559-31C4F6329162}" presName="bgRect" presStyleLbl="bgShp" presStyleIdx="3" presStyleCnt="7"/>
      <dgm:spPr/>
    </dgm:pt>
    <dgm:pt modelId="{EB514CFB-E4FD-40F7-A3DF-DC5F6206B166}" type="pres">
      <dgm:prSet presAssocID="{06B57FA2-4C4B-4113-A559-31C4F6329162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A6ABEA27-E89F-4158-AD58-56E5E394F241}" type="pres">
      <dgm:prSet presAssocID="{06B57FA2-4C4B-4113-A559-31C4F6329162}" presName="spaceRect" presStyleCnt="0"/>
      <dgm:spPr/>
    </dgm:pt>
    <dgm:pt modelId="{A82F96E5-57FC-4FC3-A7EC-423AD2278900}" type="pres">
      <dgm:prSet presAssocID="{06B57FA2-4C4B-4113-A559-31C4F6329162}" presName="parTx" presStyleLbl="revTx" presStyleIdx="3" presStyleCnt="7">
        <dgm:presLayoutVars>
          <dgm:chMax val="0"/>
          <dgm:chPref val="0"/>
        </dgm:presLayoutVars>
      </dgm:prSet>
      <dgm:spPr/>
    </dgm:pt>
    <dgm:pt modelId="{95FD4037-533C-4638-A9AD-568297E89A4E}" type="pres">
      <dgm:prSet presAssocID="{DA2C0DDE-7070-481B-86A9-E0321DF615B1}" presName="sibTrans" presStyleCnt="0"/>
      <dgm:spPr/>
    </dgm:pt>
    <dgm:pt modelId="{8D6A0506-7D74-41E2-9265-239C8D326C58}" type="pres">
      <dgm:prSet presAssocID="{BB8031D8-A601-4383-8105-0EE92773214F}" presName="compNode" presStyleCnt="0"/>
      <dgm:spPr/>
    </dgm:pt>
    <dgm:pt modelId="{227BCA16-3F6C-4612-9BA6-B16B7EC595C2}" type="pres">
      <dgm:prSet presAssocID="{BB8031D8-A601-4383-8105-0EE92773214F}" presName="bgRect" presStyleLbl="bgShp" presStyleIdx="4" presStyleCnt="7"/>
      <dgm:spPr/>
    </dgm:pt>
    <dgm:pt modelId="{54A50A61-954F-411B-9C2B-5EAE2E7ED6D0}" type="pres">
      <dgm:prSet presAssocID="{BB8031D8-A601-4383-8105-0EE92773214F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F320C746-11D8-47EC-9B59-C12C1B836ED9}" type="pres">
      <dgm:prSet presAssocID="{BB8031D8-A601-4383-8105-0EE92773214F}" presName="spaceRect" presStyleCnt="0"/>
      <dgm:spPr/>
    </dgm:pt>
    <dgm:pt modelId="{DA1AAE43-F23B-4E53-8317-A268306C1EAE}" type="pres">
      <dgm:prSet presAssocID="{BB8031D8-A601-4383-8105-0EE92773214F}" presName="parTx" presStyleLbl="revTx" presStyleIdx="4" presStyleCnt="7">
        <dgm:presLayoutVars>
          <dgm:chMax val="0"/>
          <dgm:chPref val="0"/>
        </dgm:presLayoutVars>
      </dgm:prSet>
      <dgm:spPr/>
    </dgm:pt>
    <dgm:pt modelId="{202001F5-A584-483E-B78B-AA0DC4ADC9F2}" type="pres">
      <dgm:prSet presAssocID="{82F3F58B-EAFE-454A-A2DE-107A8AA81104}" presName="sibTrans" presStyleCnt="0"/>
      <dgm:spPr/>
    </dgm:pt>
    <dgm:pt modelId="{2E99851F-12DB-41BB-AD17-0BC5551F4786}" type="pres">
      <dgm:prSet presAssocID="{A48166B9-670A-40CC-B7D1-E32F78C133F0}" presName="compNode" presStyleCnt="0"/>
      <dgm:spPr/>
    </dgm:pt>
    <dgm:pt modelId="{E9840D53-647F-4A83-A1EA-F12068E6EE89}" type="pres">
      <dgm:prSet presAssocID="{A48166B9-670A-40CC-B7D1-E32F78C133F0}" presName="bgRect" presStyleLbl="bgShp" presStyleIdx="5" presStyleCnt="7"/>
      <dgm:spPr/>
    </dgm:pt>
    <dgm:pt modelId="{1E22EB16-7B5C-48DF-A0BE-05690025F9AB}" type="pres">
      <dgm:prSet presAssocID="{A48166B9-670A-40CC-B7D1-E32F78C133F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A13F580D-34F8-443C-85C4-3B5FA65C4DAC}" type="pres">
      <dgm:prSet presAssocID="{A48166B9-670A-40CC-B7D1-E32F78C133F0}" presName="spaceRect" presStyleCnt="0"/>
      <dgm:spPr/>
    </dgm:pt>
    <dgm:pt modelId="{AC05418E-E3F6-4AE6-9D04-C6844BE0BD42}" type="pres">
      <dgm:prSet presAssocID="{A48166B9-670A-40CC-B7D1-E32F78C133F0}" presName="parTx" presStyleLbl="revTx" presStyleIdx="5" presStyleCnt="7">
        <dgm:presLayoutVars>
          <dgm:chMax val="0"/>
          <dgm:chPref val="0"/>
        </dgm:presLayoutVars>
      </dgm:prSet>
      <dgm:spPr/>
    </dgm:pt>
    <dgm:pt modelId="{7A601BE2-DF7A-4559-827D-72B83F58F4A4}" type="pres">
      <dgm:prSet presAssocID="{23930232-43B4-40A6-A37C-5E97EF74DF7C}" presName="sibTrans" presStyleCnt="0"/>
      <dgm:spPr/>
    </dgm:pt>
    <dgm:pt modelId="{B23ABFD4-D958-490B-8389-14D51A643816}" type="pres">
      <dgm:prSet presAssocID="{8C2F88A2-9B7E-4199-A220-3CBBC4A08FA5}" presName="compNode" presStyleCnt="0"/>
      <dgm:spPr/>
    </dgm:pt>
    <dgm:pt modelId="{999AA418-C45B-4615-B8C6-ED1D6CC76657}" type="pres">
      <dgm:prSet presAssocID="{8C2F88A2-9B7E-4199-A220-3CBBC4A08FA5}" presName="bgRect" presStyleLbl="bgShp" presStyleIdx="6" presStyleCnt="7"/>
      <dgm:spPr/>
    </dgm:pt>
    <dgm:pt modelId="{ED2A98DB-CC17-4F06-9D78-332B83A4401E}" type="pres">
      <dgm:prSet presAssocID="{8C2F88A2-9B7E-4199-A220-3CBBC4A08FA5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E7D3560F-BE5A-4FDC-B25A-68B6784D45A8}" type="pres">
      <dgm:prSet presAssocID="{8C2F88A2-9B7E-4199-A220-3CBBC4A08FA5}" presName="spaceRect" presStyleCnt="0"/>
      <dgm:spPr/>
    </dgm:pt>
    <dgm:pt modelId="{2CFE6C2B-B35F-49DD-9681-8FAD11B7EDC6}" type="pres">
      <dgm:prSet presAssocID="{8C2F88A2-9B7E-4199-A220-3CBBC4A08FA5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012A5E0F-9A5B-4672-87DA-8F3551D5C1D9}" type="presOf" srcId="{A48166B9-670A-40CC-B7D1-E32F78C133F0}" destId="{AC05418E-E3F6-4AE6-9D04-C6844BE0BD42}" srcOrd="0" destOrd="0" presId="urn:microsoft.com/office/officeart/2018/2/layout/IconVerticalSolidList"/>
    <dgm:cxn modelId="{95E1091B-6E2F-40FF-8957-2C4B918C29CF}" srcId="{E680124A-15AE-40ED-BCF1-E4C42D105EB2}" destId="{31C38B2A-DECA-4F21-845A-E8023C5EADD6}" srcOrd="2" destOrd="0" parTransId="{D4F3F6A4-B978-4705-96DE-109A42EBA959}" sibTransId="{32537662-96D3-43B0-96DC-4B28BB033C47}"/>
    <dgm:cxn modelId="{AD84841B-1F9C-40AF-810D-1CE6BE1D95AB}" type="presOf" srcId="{E680124A-15AE-40ED-BCF1-E4C42D105EB2}" destId="{AC46F873-3B88-4556-8C10-846B234E0713}" srcOrd="0" destOrd="0" presId="urn:microsoft.com/office/officeart/2018/2/layout/IconVerticalSolidList"/>
    <dgm:cxn modelId="{ED829325-E525-44C3-88B9-DFCE15E8699F}" srcId="{E680124A-15AE-40ED-BCF1-E4C42D105EB2}" destId="{A48166B9-670A-40CC-B7D1-E32F78C133F0}" srcOrd="5" destOrd="0" parTransId="{6CE47FAC-4E69-4040-82A3-A83A80EE7293}" sibTransId="{23930232-43B4-40A6-A37C-5E97EF74DF7C}"/>
    <dgm:cxn modelId="{6B85BB29-3C6F-40FA-AE21-3B03558EBB30}" type="presOf" srcId="{BB8031D8-A601-4383-8105-0EE92773214F}" destId="{DA1AAE43-F23B-4E53-8317-A268306C1EAE}" srcOrd="0" destOrd="0" presId="urn:microsoft.com/office/officeart/2018/2/layout/IconVerticalSolidList"/>
    <dgm:cxn modelId="{917C3938-673C-4EFA-A604-B535024670D6}" srcId="{E680124A-15AE-40ED-BCF1-E4C42D105EB2}" destId="{93B2E755-B4CB-4991-AA85-34680667878E}" srcOrd="0" destOrd="0" parTransId="{24BF2BC9-8C34-47F5-9CEB-1C1CBE13306F}" sibTransId="{46553A85-B1DB-4C26-B2D9-972B6982C6FE}"/>
    <dgm:cxn modelId="{A7403743-B183-4D9B-94F6-EAB5C61F7442}" type="presOf" srcId="{8C2F88A2-9B7E-4199-A220-3CBBC4A08FA5}" destId="{2CFE6C2B-B35F-49DD-9681-8FAD11B7EDC6}" srcOrd="0" destOrd="0" presId="urn:microsoft.com/office/officeart/2018/2/layout/IconVerticalSolidList"/>
    <dgm:cxn modelId="{690D664A-E0C0-491F-8636-52C77EAFDD6C}" type="presOf" srcId="{06B57FA2-4C4B-4113-A559-31C4F6329162}" destId="{A82F96E5-57FC-4FC3-A7EC-423AD2278900}" srcOrd="0" destOrd="0" presId="urn:microsoft.com/office/officeart/2018/2/layout/IconVerticalSolidList"/>
    <dgm:cxn modelId="{10458C50-44B5-42D1-96C7-6FB056C44DDB}" srcId="{E680124A-15AE-40ED-BCF1-E4C42D105EB2}" destId="{06B57FA2-4C4B-4113-A559-31C4F6329162}" srcOrd="3" destOrd="0" parTransId="{2247032D-6F01-4B35-9C73-5855EE17873C}" sibTransId="{DA2C0DDE-7070-481B-86A9-E0321DF615B1}"/>
    <dgm:cxn modelId="{B40A598D-E51B-4262-8FB4-25BC3C792DFA}" type="presOf" srcId="{93B2E755-B4CB-4991-AA85-34680667878E}" destId="{031694C6-B57E-4BED-BBBD-39B86A4AAF6A}" srcOrd="0" destOrd="0" presId="urn:microsoft.com/office/officeart/2018/2/layout/IconVerticalSolidList"/>
    <dgm:cxn modelId="{811108B3-4F09-46F3-ADB9-749BB1196724}" srcId="{E680124A-15AE-40ED-BCF1-E4C42D105EB2}" destId="{BB8031D8-A601-4383-8105-0EE92773214F}" srcOrd="4" destOrd="0" parTransId="{DE843A69-78D1-49E7-9EA3-F55591CEA6EF}" sibTransId="{82F3F58B-EAFE-454A-A2DE-107A8AA81104}"/>
    <dgm:cxn modelId="{C1EA4DC5-A26A-470E-B7AE-4BDEBDF58218}" srcId="{E680124A-15AE-40ED-BCF1-E4C42D105EB2}" destId="{8C2F88A2-9B7E-4199-A220-3CBBC4A08FA5}" srcOrd="6" destOrd="0" parTransId="{4532EC29-50D5-4D10-AD58-7DCAB30D5361}" sibTransId="{0CE00DA7-E430-48B8-AAA7-5E908A6AFD36}"/>
    <dgm:cxn modelId="{359098D0-64B3-4DE1-9F43-B3B55D0BB22D}" type="presOf" srcId="{99C71696-CCFC-4BF6-AD30-9EA46990FF8A}" destId="{50440EC7-B429-4A95-A7A6-975965AEBE9B}" srcOrd="0" destOrd="0" presId="urn:microsoft.com/office/officeart/2018/2/layout/IconVerticalSolidList"/>
    <dgm:cxn modelId="{A34A4BE2-72EF-43CD-A5C1-43F69B4BB85B}" srcId="{E680124A-15AE-40ED-BCF1-E4C42D105EB2}" destId="{99C71696-CCFC-4BF6-AD30-9EA46990FF8A}" srcOrd="1" destOrd="0" parTransId="{A89A1AD9-D641-4662-9A7C-821D89B753CD}" sibTransId="{3BE55641-60ED-4DD9-9FC3-289124D347AE}"/>
    <dgm:cxn modelId="{BB1243F4-5935-4CEC-BB8C-357734C71680}" type="presOf" srcId="{31C38B2A-DECA-4F21-845A-E8023C5EADD6}" destId="{3D61BDA7-8EF8-4C10-8002-E22A3A251E51}" srcOrd="0" destOrd="0" presId="urn:microsoft.com/office/officeart/2018/2/layout/IconVerticalSolidList"/>
    <dgm:cxn modelId="{0D8F9902-700F-4336-B26D-5456DE4E5A99}" type="presParOf" srcId="{AC46F873-3B88-4556-8C10-846B234E0713}" destId="{BBB82E4A-1222-49E4-BE9A-AD68AF46245E}" srcOrd="0" destOrd="0" presId="urn:microsoft.com/office/officeart/2018/2/layout/IconVerticalSolidList"/>
    <dgm:cxn modelId="{8D4CF843-2D5B-4189-8A76-F940D4175CDC}" type="presParOf" srcId="{BBB82E4A-1222-49E4-BE9A-AD68AF46245E}" destId="{65A61600-040A-4F62-B662-FF54A88BA0E6}" srcOrd="0" destOrd="0" presId="urn:microsoft.com/office/officeart/2018/2/layout/IconVerticalSolidList"/>
    <dgm:cxn modelId="{BE03DECC-199B-4A8A-A310-68D89535461E}" type="presParOf" srcId="{BBB82E4A-1222-49E4-BE9A-AD68AF46245E}" destId="{8D7F74FF-4478-4C65-9166-EB721ED2423D}" srcOrd="1" destOrd="0" presId="urn:microsoft.com/office/officeart/2018/2/layout/IconVerticalSolidList"/>
    <dgm:cxn modelId="{C9E4755F-385D-4ABF-99B6-D20F26569672}" type="presParOf" srcId="{BBB82E4A-1222-49E4-BE9A-AD68AF46245E}" destId="{C1E8CDAF-32A0-4688-AE9F-CB3B613DFEDF}" srcOrd="2" destOrd="0" presId="urn:microsoft.com/office/officeart/2018/2/layout/IconVerticalSolidList"/>
    <dgm:cxn modelId="{CC6182CA-9B00-424D-92DD-C99EF35142B7}" type="presParOf" srcId="{BBB82E4A-1222-49E4-BE9A-AD68AF46245E}" destId="{031694C6-B57E-4BED-BBBD-39B86A4AAF6A}" srcOrd="3" destOrd="0" presId="urn:microsoft.com/office/officeart/2018/2/layout/IconVerticalSolidList"/>
    <dgm:cxn modelId="{6A5E6DF2-315D-4FF2-B7EB-82B86D47A6F7}" type="presParOf" srcId="{AC46F873-3B88-4556-8C10-846B234E0713}" destId="{B2A74F68-8DD0-4E89-AE7A-78A5A2FD7E70}" srcOrd="1" destOrd="0" presId="urn:microsoft.com/office/officeart/2018/2/layout/IconVerticalSolidList"/>
    <dgm:cxn modelId="{0D0E1E0A-4F0F-429B-AF1E-E5AC2E33801D}" type="presParOf" srcId="{AC46F873-3B88-4556-8C10-846B234E0713}" destId="{C8E67C3F-8C89-430F-8883-6235AE992DE1}" srcOrd="2" destOrd="0" presId="urn:microsoft.com/office/officeart/2018/2/layout/IconVerticalSolidList"/>
    <dgm:cxn modelId="{7D8E9075-18BD-4A74-AAC2-CC9EC11390E0}" type="presParOf" srcId="{C8E67C3F-8C89-430F-8883-6235AE992DE1}" destId="{184446A8-4882-49CB-9293-62571A6EAA43}" srcOrd="0" destOrd="0" presId="urn:microsoft.com/office/officeart/2018/2/layout/IconVerticalSolidList"/>
    <dgm:cxn modelId="{D60DF98B-3054-41E5-B4D2-8AF234901504}" type="presParOf" srcId="{C8E67C3F-8C89-430F-8883-6235AE992DE1}" destId="{DE5F9DA8-B396-4E66-B293-9F30D6454D45}" srcOrd="1" destOrd="0" presId="urn:microsoft.com/office/officeart/2018/2/layout/IconVerticalSolidList"/>
    <dgm:cxn modelId="{72751741-24BB-4F32-8250-4AD890E1EC1D}" type="presParOf" srcId="{C8E67C3F-8C89-430F-8883-6235AE992DE1}" destId="{6435EF93-1175-42F7-945A-538B95F54B2C}" srcOrd="2" destOrd="0" presId="urn:microsoft.com/office/officeart/2018/2/layout/IconVerticalSolidList"/>
    <dgm:cxn modelId="{5AF15EF2-CB78-476A-89B2-6FC477F0F48C}" type="presParOf" srcId="{C8E67C3F-8C89-430F-8883-6235AE992DE1}" destId="{50440EC7-B429-4A95-A7A6-975965AEBE9B}" srcOrd="3" destOrd="0" presId="urn:microsoft.com/office/officeart/2018/2/layout/IconVerticalSolidList"/>
    <dgm:cxn modelId="{D0BF813F-5325-4379-B1D5-8BBD42B51B02}" type="presParOf" srcId="{AC46F873-3B88-4556-8C10-846B234E0713}" destId="{70B689EC-4C0F-4881-8389-1087206469D3}" srcOrd="3" destOrd="0" presId="urn:microsoft.com/office/officeart/2018/2/layout/IconVerticalSolidList"/>
    <dgm:cxn modelId="{5DB1B8FB-27D4-4CA7-A947-955A6313401D}" type="presParOf" srcId="{AC46F873-3B88-4556-8C10-846B234E0713}" destId="{10A51926-43F9-4DB3-895A-EB078FD07D7B}" srcOrd="4" destOrd="0" presId="urn:microsoft.com/office/officeart/2018/2/layout/IconVerticalSolidList"/>
    <dgm:cxn modelId="{965E234E-36BB-449D-90C8-B45C95172520}" type="presParOf" srcId="{10A51926-43F9-4DB3-895A-EB078FD07D7B}" destId="{2A74B720-52D1-4DC0-90F3-5EA3531ACF9B}" srcOrd="0" destOrd="0" presId="urn:microsoft.com/office/officeart/2018/2/layout/IconVerticalSolidList"/>
    <dgm:cxn modelId="{EF4C34EA-3B1B-4F4B-8E54-32A501710CF2}" type="presParOf" srcId="{10A51926-43F9-4DB3-895A-EB078FD07D7B}" destId="{B94CC04E-7E24-4EC2-BE3F-AC588E3B11CB}" srcOrd="1" destOrd="0" presId="urn:microsoft.com/office/officeart/2018/2/layout/IconVerticalSolidList"/>
    <dgm:cxn modelId="{2BE95CED-AA03-4C9A-BCC2-20E7536B2650}" type="presParOf" srcId="{10A51926-43F9-4DB3-895A-EB078FD07D7B}" destId="{FDA3C350-80CC-46E9-AA65-361941FE8EAA}" srcOrd="2" destOrd="0" presId="urn:microsoft.com/office/officeart/2018/2/layout/IconVerticalSolidList"/>
    <dgm:cxn modelId="{3EB88BF8-4CEC-4B55-AD20-D9B5CE407D87}" type="presParOf" srcId="{10A51926-43F9-4DB3-895A-EB078FD07D7B}" destId="{3D61BDA7-8EF8-4C10-8002-E22A3A251E51}" srcOrd="3" destOrd="0" presId="urn:microsoft.com/office/officeart/2018/2/layout/IconVerticalSolidList"/>
    <dgm:cxn modelId="{1F5E6260-0DAA-4707-A8A1-CB4EA4C8BBCE}" type="presParOf" srcId="{AC46F873-3B88-4556-8C10-846B234E0713}" destId="{2792EBF7-A256-4DB4-86D0-EB9B9B660048}" srcOrd="5" destOrd="0" presId="urn:microsoft.com/office/officeart/2018/2/layout/IconVerticalSolidList"/>
    <dgm:cxn modelId="{D1403780-8734-468C-AFE3-E179BA48B726}" type="presParOf" srcId="{AC46F873-3B88-4556-8C10-846B234E0713}" destId="{B716CB63-2A28-40EF-B975-6E71740069AB}" srcOrd="6" destOrd="0" presId="urn:microsoft.com/office/officeart/2018/2/layout/IconVerticalSolidList"/>
    <dgm:cxn modelId="{FF5BDAB1-4ABE-4E03-B28E-B8050937CFC6}" type="presParOf" srcId="{B716CB63-2A28-40EF-B975-6E71740069AB}" destId="{3C66AA2C-F7B8-4E11-B8D8-D964820200C6}" srcOrd="0" destOrd="0" presId="urn:microsoft.com/office/officeart/2018/2/layout/IconVerticalSolidList"/>
    <dgm:cxn modelId="{D3D8B8DF-86A6-4DAC-A91C-627EC8FA7CA3}" type="presParOf" srcId="{B716CB63-2A28-40EF-B975-6E71740069AB}" destId="{EB514CFB-E4FD-40F7-A3DF-DC5F6206B166}" srcOrd="1" destOrd="0" presId="urn:microsoft.com/office/officeart/2018/2/layout/IconVerticalSolidList"/>
    <dgm:cxn modelId="{C20C318E-C674-4964-BA14-E842568FA30F}" type="presParOf" srcId="{B716CB63-2A28-40EF-B975-6E71740069AB}" destId="{A6ABEA27-E89F-4158-AD58-56E5E394F241}" srcOrd="2" destOrd="0" presId="urn:microsoft.com/office/officeart/2018/2/layout/IconVerticalSolidList"/>
    <dgm:cxn modelId="{5AF91317-183B-469D-9ACA-C51986DB011F}" type="presParOf" srcId="{B716CB63-2A28-40EF-B975-6E71740069AB}" destId="{A82F96E5-57FC-4FC3-A7EC-423AD2278900}" srcOrd="3" destOrd="0" presId="urn:microsoft.com/office/officeart/2018/2/layout/IconVerticalSolidList"/>
    <dgm:cxn modelId="{2D58E0C2-2835-485B-A68F-3D02538CFA7C}" type="presParOf" srcId="{AC46F873-3B88-4556-8C10-846B234E0713}" destId="{95FD4037-533C-4638-A9AD-568297E89A4E}" srcOrd="7" destOrd="0" presId="urn:microsoft.com/office/officeart/2018/2/layout/IconVerticalSolidList"/>
    <dgm:cxn modelId="{ED2C4353-1B03-440B-80B0-D2B7605B95CE}" type="presParOf" srcId="{AC46F873-3B88-4556-8C10-846B234E0713}" destId="{8D6A0506-7D74-41E2-9265-239C8D326C58}" srcOrd="8" destOrd="0" presId="urn:microsoft.com/office/officeart/2018/2/layout/IconVerticalSolidList"/>
    <dgm:cxn modelId="{BDB60685-FA63-4782-A6B4-6FAA6011FFD9}" type="presParOf" srcId="{8D6A0506-7D74-41E2-9265-239C8D326C58}" destId="{227BCA16-3F6C-4612-9BA6-B16B7EC595C2}" srcOrd="0" destOrd="0" presId="urn:microsoft.com/office/officeart/2018/2/layout/IconVerticalSolidList"/>
    <dgm:cxn modelId="{55E347BF-9059-454D-A872-892C9C0B64AE}" type="presParOf" srcId="{8D6A0506-7D74-41E2-9265-239C8D326C58}" destId="{54A50A61-954F-411B-9C2B-5EAE2E7ED6D0}" srcOrd="1" destOrd="0" presId="urn:microsoft.com/office/officeart/2018/2/layout/IconVerticalSolidList"/>
    <dgm:cxn modelId="{12168422-08B1-4D87-B1F0-E30428B6E590}" type="presParOf" srcId="{8D6A0506-7D74-41E2-9265-239C8D326C58}" destId="{F320C746-11D8-47EC-9B59-C12C1B836ED9}" srcOrd="2" destOrd="0" presId="urn:microsoft.com/office/officeart/2018/2/layout/IconVerticalSolidList"/>
    <dgm:cxn modelId="{58A6430C-E414-4B7D-A3F8-F5C3AE766BE6}" type="presParOf" srcId="{8D6A0506-7D74-41E2-9265-239C8D326C58}" destId="{DA1AAE43-F23B-4E53-8317-A268306C1EAE}" srcOrd="3" destOrd="0" presId="urn:microsoft.com/office/officeart/2018/2/layout/IconVerticalSolidList"/>
    <dgm:cxn modelId="{2BE3E9F5-420E-4CA9-83F7-A43E835DA3BE}" type="presParOf" srcId="{AC46F873-3B88-4556-8C10-846B234E0713}" destId="{202001F5-A584-483E-B78B-AA0DC4ADC9F2}" srcOrd="9" destOrd="0" presId="urn:microsoft.com/office/officeart/2018/2/layout/IconVerticalSolidList"/>
    <dgm:cxn modelId="{4E19C122-9602-4156-B20E-9A64546D7F1D}" type="presParOf" srcId="{AC46F873-3B88-4556-8C10-846B234E0713}" destId="{2E99851F-12DB-41BB-AD17-0BC5551F4786}" srcOrd="10" destOrd="0" presId="urn:microsoft.com/office/officeart/2018/2/layout/IconVerticalSolidList"/>
    <dgm:cxn modelId="{748D7A85-907B-4A65-B50B-7BC9BA1732E9}" type="presParOf" srcId="{2E99851F-12DB-41BB-AD17-0BC5551F4786}" destId="{E9840D53-647F-4A83-A1EA-F12068E6EE89}" srcOrd="0" destOrd="0" presId="urn:microsoft.com/office/officeart/2018/2/layout/IconVerticalSolidList"/>
    <dgm:cxn modelId="{D35F501F-78DD-4B4B-BB49-CD4020775005}" type="presParOf" srcId="{2E99851F-12DB-41BB-AD17-0BC5551F4786}" destId="{1E22EB16-7B5C-48DF-A0BE-05690025F9AB}" srcOrd="1" destOrd="0" presId="urn:microsoft.com/office/officeart/2018/2/layout/IconVerticalSolidList"/>
    <dgm:cxn modelId="{FDFAA582-47DD-471F-92DD-5D6118583AB3}" type="presParOf" srcId="{2E99851F-12DB-41BB-AD17-0BC5551F4786}" destId="{A13F580D-34F8-443C-85C4-3B5FA65C4DAC}" srcOrd="2" destOrd="0" presId="urn:microsoft.com/office/officeart/2018/2/layout/IconVerticalSolidList"/>
    <dgm:cxn modelId="{1BF1AF28-B26A-4E45-B33F-00FC7ABC7533}" type="presParOf" srcId="{2E99851F-12DB-41BB-AD17-0BC5551F4786}" destId="{AC05418E-E3F6-4AE6-9D04-C6844BE0BD42}" srcOrd="3" destOrd="0" presId="urn:microsoft.com/office/officeart/2018/2/layout/IconVerticalSolidList"/>
    <dgm:cxn modelId="{CB6F1FD7-2544-452A-AD87-C980B95BAA39}" type="presParOf" srcId="{AC46F873-3B88-4556-8C10-846B234E0713}" destId="{7A601BE2-DF7A-4559-827D-72B83F58F4A4}" srcOrd="11" destOrd="0" presId="urn:microsoft.com/office/officeart/2018/2/layout/IconVerticalSolidList"/>
    <dgm:cxn modelId="{27C2452F-337B-411A-AE35-85D906A06372}" type="presParOf" srcId="{AC46F873-3B88-4556-8C10-846B234E0713}" destId="{B23ABFD4-D958-490B-8389-14D51A643816}" srcOrd="12" destOrd="0" presId="urn:microsoft.com/office/officeart/2018/2/layout/IconVerticalSolidList"/>
    <dgm:cxn modelId="{B0E4A632-D7B4-4E8B-A51B-5B335A486C8B}" type="presParOf" srcId="{B23ABFD4-D958-490B-8389-14D51A643816}" destId="{999AA418-C45B-4615-B8C6-ED1D6CC76657}" srcOrd="0" destOrd="0" presId="urn:microsoft.com/office/officeart/2018/2/layout/IconVerticalSolidList"/>
    <dgm:cxn modelId="{42439E94-51FF-4F5C-93C4-C7D440B41315}" type="presParOf" srcId="{B23ABFD4-D958-490B-8389-14D51A643816}" destId="{ED2A98DB-CC17-4F06-9D78-332B83A4401E}" srcOrd="1" destOrd="0" presId="urn:microsoft.com/office/officeart/2018/2/layout/IconVerticalSolidList"/>
    <dgm:cxn modelId="{176287AB-24FC-4A8E-9B76-8F608AF1CB63}" type="presParOf" srcId="{B23ABFD4-D958-490B-8389-14D51A643816}" destId="{E7D3560F-BE5A-4FDC-B25A-68B6784D45A8}" srcOrd="2" destOrd="0" presId="urn:microsoft.com/office/officeart/2018/2/layout/IconVerticalSolidList"/>
    <dgm:cxn modelId="{975D1F22-D2A9-4830-8D29-9DE7626FCCA4}" type="presParOf" srcId="{B23ABFD4-D958-490B-8389-14D51A643816}" destId="{2CFE6C2B-B35F-49DD-9681-8FAD11B7ED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742F1C-5946-4873-8B11-713AE7737F2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408E6F0-3BFD-4C70-8A00-CF75EE9176EA}">
      <dgm:prSet/>
      <dgm:spPr/>
      <dgm:t>
        <a:bodyPr/>
        <a:lstStyle/>
        <a:p>
          <a:r>
            <a:rPr lang="en-GB"/>
            <a:t>Due to the inexperience in creating certain features it too longer to research and create them, but in the end, they turned out very well and improved our knowledge.</a:t>
          </a:r>
          <a:endParaRPr lang="en-US"/>
        </a:p>
      </dgm:t>
    </dgm:pt>
    <dgm:pt modelId="{40597F9F-48FF-4713-B18B-FEC1929FA2FF}" type="parTrans" cxnId="{3AE6F142-7C0D-4FCC-BACF-40F67F7980A3}">
      <dgm:prSet/>
      <dgm:spPr/>
      <dgm:t>
        <a:bodyPr/>
        <a:lstStyle/>
        <a:p>
          <a:endParaRPr lang="en-US"/>
        </a:p>
      </dgm:t>
    </dgm:pt>
    <dgm:pt modelId="{0B6D28F0-8803-4225-95DC-7A876B8244FF}" type="sibTrans" cxnId="{3AE6F142-7C0D-4FCC-BACF-40F67F7980A3}">
      <dgm:prSet/>
      <dgm:spPr/>
      <dgm:t>
        <a:bodyPr/>
        <a:lstStyle/>
        <a:p>
          <a:endParaRPr lang="en-US"/>
        </a:p>
      </dgm:t>
    </dgm:pt>
    <dgm:pt modelId="{527853E9-FE39-41B9-A5FD-710AB0B41A46}">
      <dgm:prSet/>
      <dgm:spPr/>
      <dgm:t>
        <a:bodyPr/>
        <a:lstStyle/>
        <a:p>
          <a:r>
            <a:rPr lang="en-GB"/>
            <a:t>The time limit allowed us to learn to schedule ourselves better and not let us slack off. </a:t>
          </a:r>
          <a:endParaRPr lang="en-US"/>
        </a:p>
      </dgm:t>
    </dgm:pt>
    <dgm:pt modelId="{3EB432C1-FB9E-4853-9618-E7EF26EAA055}" type="parTrans" cxnId="{71B6A27C-C9E7-4592-8EFD-FB62B15D5402}">
      <dgm:prSet/>
      <dgm:spPr/>
      <dgm:t>
        <a:bodyPr/>
        <a:lstStyle/>
        <a:p>
          <a:endParaRPr lang="en-US"/>
        </a:p>
      </dgm:t>
    </dgm:pt>
    <dgm:pt modelId="{5AF64ECD-D8ED-4053-8191-1AFFC8FF4873}" type="sibTrans" cxnId="{71B6A27C-C9E7-4592-8EFD-FB62B15D5402}">
      <dgm:prSet/>
      <dgm:spPr/>
      <dgm:t>
        <a:bodyPr/>
        <a:lstStyle/>
        <a:p>
          <a:endParaRPr lang="en-US"/>
        </a:p>
      </dgm:t>
    </dgm:pt>
    <dgm:pt modelId="{CAD0000C-AE97-4C5A-B28C-3904B2676002}">
      <dgm:prSet/>
      <dgm:spPr/>
      <dgm:t>
        <a:bodyPr/>
        <a:lstStyle/>
        <a:p>
          <a:r>
            <a:rPr lang="en-GB"/>
            <a:t>We had to have to document everything and thanks to that we got a realistic view of documenting a proper project</a:t>
          </a:r>
          <a:endParaRPr lang="en-US"/>
        </a:p>
      </dgm:t>
    </dgm:pt>
    <dgm:pt modelId="{5DF3CDDF-6261-4712-9BB5-2C78EF387EA0}" type="parTrans" cxnId="{975D812E-EF7F-47D8-88C0-A86D7874B5B7}">
      <dgm:prSet/>
      <dgm:spPr/>
      <dgm:t>
        <a:bodyPr/>
        <a:lstStyle/>
        <a:p>
          <a:endParaRPr lang="en-US"/>
        </a:p>
      </dgm:t>
    </dgm:pt>
    <dgm:pt modelId="{871EE3D0-4546-4898-A44B-7B971C37CE70}" type="sibTrans" cxnId="{975D812E-EF7F-47D8-88C0-A86D7874B5B7}">
      <dgm:prSet/>
      <dgm:spPr/>
      <dgm:t>
        <a:bodyPr/>
        <a:lstStyle/>
        <a:p>
          <a:endParaRPr lang="en-US"/>
        </a:p>
      </dgm:t>
    </dgm:pt>
    <dgm:pt modelId="{8B75BE92-620C-462D-B8A3-37B15FF9AA7E}" type="pres">
      <dgm:prSet presAssocID="{61742F1C-5946-4873-8B11-713AE7737F26}" presName="outerComposite" presStyleCnt="0">
        <dgm:presLayoutVars>
          <dgm:chMax val="5"/>
          <dgm:dir/>
          <dgm:resizeHandles val="exact"/>
        </dgm:presLayoutVars>
      </dgm:prSet>
      <dgm:spPr/>
    </dgm:pt>
    <dgm:pt modelId="{4F520C47-47DB-4BE3-ADF1-DEAF8F3B7CDF}" type="pres">
      <dgm:prSet presAssocID="{61742F1C-5946-4873-8B11-713AE7737F26}" presName="dummyMaxCanvas" presStyleCnt="0">
        <dgm:presLayoutVars/>
      </dgm:prSet>
      <dgm:spPr/>
    </dgm:pt>
    <dgm:pt modelId="{F75DFBAD-313F-43D8-B2B0-4F7907EBE4D3}" type="pres">
      <dgm:prSet presAssocID="{61742F1C-5946-4873-8B11-713AE7737F26}" presName="ThreeNodes_1" presStyleLbl="node1" presStyleIdx="0" presStyleCnt="3">
        <dgm:presLayoutVars>
          <dgm:bulletEnabled val="1"/>
        </dgm:presLayoutVars>
      </dgm:prSet>
      <dgm:spPr/>
    </dgm:pt>
    <dgm:pt modelId="{DA164429-4CA0-4EE1-AC92-C3DADAC5A8DF}" type="pres">
      <dgm:prSet presAssocID="{61742F1C-5946-4873-8B11-713AE7737F26}" presName="ThreeNodes_2" presStyleLbl="node1" presStyleIdx="1" presStyleCnt="3">
        <dgm:presLayoutVars>
          <dgm:bulletEnabled val="1"/>
        </dgm:presLayoutVars>
      </dgm:prSet>
      <dgm:spPr/>
    </dgm:pt>
    <dgm:pt modelId="{6E85FED0-3BC7-4A43-963F-35E6C93896DC}" type="pres">
      <dgm:prSet presAssocID="{61742F1C-5946-4873-8B11-713AE7737F26}" presName="ThreeNodes_3" presStyleLbl="node1" presStyleIdx="2" presStyleCnt="3">
        <dgm:presLayoutVars>
          <dgm:bulletEnabled val="1"/>
        </dgm:presLayoutVars>
      </dgm:prSet>
      <dgm:spPr/>
    </dgm:pt>
    <dgm:pt modelId="{48B76EB6-E9FA-461F-B0A4-5AF7BAC415FF}" type="pres">
      <dgm:prSet presAssocID="{61742F1C-5946-4873-8B11-713AE7737F26}" presName="ThreeConn_1-2" presStyleLbl="fgAccFollowNode1" presStyleIdx="0" presStyleCnt="2">
        <dgm:presLayoutVars>
          <dgm:bulletEnabled val="1"/>
        </dgm:presLayoutVars>
      </dgm:prSet>
      <dgm:spPr/>
    </dgm:pt>
    <dgm:pt modelId="{E8EEF2EC-AB9D-4C26-BC2B-AFF73C0EF520}" type="pres">
      <dgm:prSet presAssocID="{61742F1C-5946-4873-8B11-713AE7737F26}" presName="ThreeConn_2-3" presStyleLbl="fgAccFollowNode1" presStyleIdx="1" presStyleCnt="2">
        <dgm:presLayoutVars>
          <dgm:bulletEnabled val="1"/>
        </dgm:presLayoutVars>
      </dgm:prSet>
      <dgm:spPr/>
    </dgm:pt>
    <dgm:pt modelId="{C712752B-BBCE-4FA6-8707-7E8E167EE501}" type="pres">
      <dgm:prSet presAssocID="{61742F1C-5946-4873-8B11-713AE7737F26}" presName="ThreeNodes_1_text" presStyleLbl="node1" presStyleIdx="2" presStyleCnt="3">
        <dgm:presLayoutVars>
          <dgm:bulletEnabled val="1"/>
        </dgm:presLayoutVars>
      </dgm:prSet>
      <dgm:spPr/>
    </dgm:pt>
    <dgm:pt modelId="{00E645D4-D5B4-4D1C-9854-981D328AD7A9}" type="pres">
      <dgm:prSet presAssocID="{61742F1C-5946-4873-8B11-713AE7737F26}" presName="ThreeNodes_2_text" presStyleLbl="node1" presStyleIdx="2" presStyleCnt="3">
        <dgm:presLayoutVars>
          <dgm:bulletEnabled val="1"/>
        </dgm:presLayoutVars>
      </dgm:prSet>
      <dgm:spPr/>
    </dgm:pt>
    <dgm:pt modelId="{DB7B9B33-3FB1-4F65-BDDD-C250542E4C30}" type="pres">
      <dgm:prSet presAssocID="{61742F1C-5946-4873-8B11-713AE7737F2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EA6460E-48FC-4169-A892-45BFEBB3EB2D}" type="presOf" srcId="{C408E6F0-3BFD-4C70-8A00-CF75EE9176EA}" destId="{F75DFBAD-313F-43D8-B2B0-4F7907EBE4D3}" srcOrd="0" destOrd="0" presId="urn:microsoft.com/office/officeart/2005/8/layout/vProcess5"/>
    <dgm:cxn modelId="{6C139A0E-1D47-4CCB-B4B1-31F40D72AC6D}" type="presOf" srcId="{CAD0000C-AE97-4C5A-B28C-3904B2676002}" destId="{DB7B9B33-3FB1-4F65-BDDD-C250542E4C30}" srcOrd="1" destOrd="0" presId="urn:microsoft.com/office/officeart/2005/8/layout/vProcess5"/>
    <dgm:cxn modelId="{975D812E-EF7F-47D8-88C0-A86D7874B5B7}" srcId="{61742F1C-5946-4873-8B11-713AE7737F26}" destId="{CAD0000C-AE97-4C5A-B28C-3904B2676002}" srcOrd="2" destOrd="0" parTransId="{5DF3CDDF-6261-4712-9BB5-2C78EF387EA0}" sibTransId="{871EE3D0-4546-4898-A44B-7B971C37CE70}"/>
    <dgm:cxn modelId="{D5FE8037-0887-4B3E-874F-3D864AF98835}" type="presOf" srcId="{0B6D28F0-8803-4225-95DC-7A876B8244FF}" destId="{48B76EB6-E9FA-461F-B0A4-5AF7BAC415FF}" srcOrd="0" destOrd="0" presId="urn:microsoft.com/office/officeart/2005/8/layout/vProcess5"/>
    <dgm:cxn modelId="{300E9461-5804-4BE7-ABDA-FD3459181262}" type="presOf" srcId="{C408E6F0-3BFD-4C70-8A00-CF75EE9176EA}" destId="{C712752B-BBCE-4FA6-8707-7E8E167EE501}" srcOrd="1" destOrd="0" presId="urn:microsoft.com/office/officeart/2005/8/layout/vProcess5"/>
    <dgm:cxn modelId="{3AE6F142-7C0D-4FCC-BACF-40F67F7980A3}" srcId="{61742F1C-5946-4873-8B11-713AE7737F26}" destId="{C408E6F0-3BFD-4C70-8A00-CF75EE9176EA}" srcOrd="0" destOrd="0" parTransId="{40597F9F-48FF-4713-B18B-FEC1929FA2FF}" sibTransId="{0B6D28F0-8803-4225-95DC-7A876B8244FF}"/>
    <dgm:cxn modelId="{71B6A27C-C9E7-4592-8EFD-FB62B15D5402}" srcId="{61742F1C-5946-4873-8B11-713AE7737F26}" destId="{527853E9-FE39-41B9-A5FD-710AB0B41A46}" srcOrd="1" destOrd="0" parTransId="{3EB432C1-FB9E-4853-9618-E7EF26EAA055}" sibTransId="{5AF64ECD-D8ED-4053-8191-1AFFC8FF4873}"/>
    <dgm:cxn modelId="{37CF9A81-1C27-4872-89FC-7766897943E7}" type="presOf" srcId="{5AF64ECD-D8ED-4053-8191-1AFFC8FF4873}" destId="{E8EEF2EC-AB9D-4C26-BC2B-AFF73C0EF520}" srcOrd="0" destOrd="0" presId="urn:microsoft.com/office/officeart/2005/8/layout/vProcess5"/>
    <dgm:cxn modelId="{89234AA4-F848-4C4A-B041-D18C00C73DC5}" type="presOf" srcId="{61742F1C-5946-4873-8B11-713AE7737F26}" destId="{8B75BE92-620C-462D-B8A3-37B15FF9AA7E}" srcOrd="0" destOrd="0" presId="urn:microsoft.com/office/officeart/2005/8/layout/vProcess5"/>
    <dgm:cxn modelId="{6EABBBC8-B669-4C5C-A924-0B6FFE1E103B}" type="presOf" srcId="{CAD0000C-AE97-4C5A-B28C-3904B2676002}" destId="{6E85FED0-3BC7-4A43-963F-35E6C93896DC}" srcOrd="0" destOrd="0" presId="urn:microsoft.com/office/officeart/2005/8/layout/vProcess5"/>
    <dgm:cxn modelId="{317720D9-4DD8-4571-BDB4-3A434543BA8F}" type="presOf" srcId="{527853E9-FE39-41B9-A5FD-710AB0B41A46}" destId="{00E645D4-D5B4-4D1C-9854-981D328AD7A9}" srcOrd="1" destOrd="0" presId="urn:microsoft.com/office/officeart/2005/8/layout/vProcess5"/>
    <dgm:cxn modelId="{C5C4EBE0-51D4-47D7-8414-32F0AA890ED4}" type="presOf" srcId="{527853E9-FE39-41B9-A5FD-710AB0B41A46}" destId="{DA164429-4CA0-4EE1-AC92-C3DADAC5A8DF}" srcOrd="0" destOrd="0" presId="urn:microsoft.com/office/officeart/2005/8/layout/vProcess5"/>
    <dgm:cxn modelId="{F80C54E0-D594-4687-9F69-F38814A1FB12}" type="presParOf" srcId="{8B75BE92-620C-462D-B8A3-37B15FF9AA7E}" destId="{4F520C47-47DB-4BE3-ADF1-DEAF8F3B7CDF}" srcOrd="0" destOrd="0" presId="urn:microsoft.com/office/officeart/2005/8/layout/vProcess5"/>
    <dgm:cxn modelId="{681F112D-3C94-4C88-AAC6-075BBE7B78B0}" type="presParOf" srcId="{8B75BE92-620C-462D-B8A3-37B15FF9AA7E}" destId="{F75DFBAD-313F-43D8-B2B0-4F7907EBE4D3}" srcOrd="1" destOrd="0" presId="urn:microsoft.com/office/officeart/2005/8/layout/vProcess5"/>
    <dgm:cxn modelId="{8BCED98D-954D-4737-825F-E5911BD05074}" type="presParOf" srcId="{8B75BE92-620C-462D-B8A3-37B15FF9AA7E}" destId="{DA164429-4CA0-4EE1-AC92-C3DADAC5A8DF}" srcOrd="2" destOrd="0" presId="urn:microsoft.com/office/officeart/2005/8/layout/vProcess5"/>
    <dgm:cxn modelId="{21150608-10BE-4C23-848B-CC2D22D9042C}" type="presParOf" srcId="{8B75BE92-620C-462D-B8A3-37B15FF9AA7E}" destId="{6E85FED0-3BC7-4A43-963F-35E6C93896DC}" srcOrd="3" destOrd="0" presId="urn:microsoft.com/office/officeart/2005/8/layout/vProcess5"/>
    <dgm:cxn modelId="{B1E6A412-62E8-481B-A0D0-1345F4C503D7}" type="presParOf" srcId="{8B75BE92-620C-462D-B8A3-37B15FF9AA7E}" destId="{48B76EB6-E9FA-461F-B0A4-5AF7BAC415FF}" srcOrd="4" destOrd="0" presId="urn:microsoft.com/office/officeart/2005/8/layout/vProcess5"/>
    <dgm:cxn modelId="{BA8422A7-4074-4695-B60C-B672DD52E8C4}" type="presParOf" srcId="{8B75BE92-620C-462D-B8A3-37B15FF9AA7E}" destId="{E8EEF2EC-AB9D-4C26-BC2B-AFF73C0EF520}" srcOrd="5" destOrd="0" presId="urn:microsoft.com/office/officeart/2005/8/layout/vProcess5"/>
    <dgm:cxn modelId="{44A19456-DDD1-445B-B543-3648C65C28D2}" type="presParOf" srcId="{8B75BE92-620C-462D-B8A3-37B15FF9AA7E}" destId="{C712752B-BBCE-4FA6-8707-7E8E167EE501}" srcOrd="6" destOrd="0" presId="urn:microsoft.com/office/officeart/2005/8/layout/vProcess5"/>
    <dgm:cxn modelId="{AF7E6B3B-6223-4C66-B6D0-85C4F6F2CF2C}" type="presParOf" srcId="{8B75BE92-620C-462D-B8A3-37B15FF9AA7E}" destId="{00E645D4-D5B4-4D1C-9854-981D328AD7A9}" srcOrd="7" destOrd="0" presId="urn:microsoft.com/office/officeart/2005/8/layout/vProcess5"/>
    <dgm:cxn modelId="{AF226E9A-DEB3-4DD1-A5E5-1F1A1DAA9002}" type="presParOf" srcId="{8B75BE92-620C-462D-B8A3-37B15FF9AA7E}" destId="{DB7B9B33-3FB1-4F65-BDDD-C250542E4C3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9A2330-BE5F-412F-9E6C-986528E7A6D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FA0735-B776-4857-8318-8B5EFDF99EBA}">
      <dgm:prSet/>
      <dgm:spPr/>
      <dgm:t>
        <a:bodyPr/>
        <a:lstStyle/>
        <a:p>
          <a:r>
            <a:rPr lang="en-GB" dirty="0"/>
            <a:t>Generally as a group we all feel this project has enabled us understand what it takes to work on a real project with deadlines, meetings, consulting stakeholders, testing and teamwork.</a:t>
          </a:r>
          <a:endParaRPr lang="en-US" dirty="0"/>
        </a:p>
      </dgm:t>
    </dgm:pt>
    <dgm:pt modelId="{86C32F83-3C87-422A-BDCD-4EC0161A0136}" type="parTrans" cxnId="{5496DD66-3BD8-4437-A122-BA99A7EF38D8}">
      <dgm:prSet/>
      <dgm:spPr/>
      <dgm:t>
        <a:bodyPr/>
        <a:lstStyle/>
        <a:p>
          <a:endParaRPr lang="en-US"/>
        </a:p>
      </dgm:t>
    </dgm:pt>
    <dgm:pt modelId="{25445771-17AD-464D-9FC1-3D169258B7F5}" type="sibTrans" cxnId="{5496DD66-3BD8-4437-A122-BA99A7EF38D8}">
      <dgm:prSet/>
      <dgm:spPr/>
      <dgm:t>
        <a:bodyPr/>
        <a:lstStyle/>
        <a:p>
          <a:endParaRPr lang="en-US"/>
        </a:p>
      </dgm:t>
    </dgm:pt>
    <dgm:pt modelId="{2A7050D5-8375-4CBF-B4B1-1C6C912FCE7A}">
      <dgm:prSet/>
      <dgm:spPr/>
      <dgm:t>
        <a:bodyPr/>
        <a:lstStyle/>
        <a:p>
          <a:pPr rtl="0"/>
          <a:r>
            <a:rPr lang="en-GB" dirty="0"/>
            <a:t>We have in our own way learnt something new at every</a:t>
          </a:r>
          <a:r>
            <a:rPr lang="en-GB" dirty="0">
              <a:latin typeface="Neue Haas Grotesk Text Pro"/>
            </a:rPr>
            <a:t> milestone</a:t>
          </a:r>
          <a:r>
            <a:rPr lang="en-GB" dirty="0"/>
            <a:t> of the project</a:t>
          </a:r>
          <a:r>
            <a:rPr lang="en-GB" dirty="0">
              <a:latin typeface="Neue Haas Grotesk Text Pro"/>
            </a:rPr>
            <a:t> and we believe this would be beneficial in the future.</a:t>
          </a:r>
          <a:endParaRPr lang="en-US" dirty="0"/>
        </a:p>
      </dgm:t>
    </dgm:pt>
    <dgm:pt modelId="{B31D6D72-D566-416C-B1CA-6B090B6DB79A}" type="parTrans" cxnId="{97E1DF4B-F726-440A-A5B3-D70DEA538FC4}">
      <dgm:prSet/>
      <dgm:spPr/>
      <dgm:t>
        <a:bodyPr/>
        <a:lstStyle/>
        <a:p>
          <a:endParaRPr lang="en-US"/>
        </a:p>
      </dgm:t>
    </dgm:pt>
    <dgm:pt modelId="{433C8522-13C7-4EAD-95B8-A0EDB3CE709A}" type="sibTrans" cxnId="{97E1DF4B-F726-440A-A5B3-D70DEA538FC4}">
      <dgm:prSet/>
      <dgm:spPr/>
      <dgm:t>
        <a:bodyPr/>
        <a:lstStyle/>
        <a:p>
          <a:endParaRPr lang="en-US"/>
        </a:p>
      </dgm:t>
    </dgm:pt>
    <dgm:pt modelId="{31820B3B-43B1-492E-B7FF-E6B64E2BD600}" type="pres">
      <dgm:prSet presAssocID="{689A2330-BE5F-412F-9E6C-986528E7A6DA}" presName="linear" presStyleCnt="0">
        <dgm:presLayoutVars>
          <dgm:animLvl val="lvl"/>
          <dgm:resizeHandles val="exact"/>
        </dgm:presLayoutVars>
      </dgm:prSet>
      <dgm:spPr/>
    </dgm:pt>
    <dgm:pt modelId="{FF40843B-0B8A-433B-B5BD-8BAB990B223E}" type="pres">
      <dgm:prSet presAssocID="{71FA0735-B776-4857-8318-8B5EFDF99EB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75B11E4-1A0A-449D-B759-2BC672F52A96}" type="pres">
      <dgm:prSet presAssocID="{25445771-17AD-464D-9FC1-3D169258B7F5}" presName="spacer" presStyleCnt="0"/>
      <dgm:spPr/>
    </dgm:pt>
    <dgm:pt modelId="{DB757DFC-5AFE-441F-BDB2-9F19F1BF5307}" type="pres">
      <dgm:prSet presAssocID="{2A7050D5-8375-4CBF-B4B1-1C6C912FCE7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496DD66-3BD8-4437-A122-BA99A7EF38D8}" srcId="{689A2330-BE5F-412F-9E6C-986528E7A6DA}" destId="{71FA0735-B776-4857-8318-8B5EFDF99EBA}" srcOrd="0" destOrd="0" parTransId="{86C32F83-3C87-422A-BDCD-4EC0161A0136}" sibTransId="{25445771-17AD-464D-9FC1-3D169258B7F5}"/>
    <dgm:cxn modelId="{95BA7F69-E8E9-4253-AD06-B5B353441504}" type="presOf" srcId="{2A7050D5-8375-4CBF-B4B1-1C6C912FCE7A}" destId="{DB757DFC-5AFE-441F-BDB2-9F19F1BF5307}" srcOrd="0" destOrd="0" presId="urn:microsoft.com/office/officeart/2005/8/layout/vList2"/>
    <dgm:cxn modelId="{F838CE69-5410-4633-AE85-6434BA923CD7}" type="presOf" srcId="{689A2330-BE5F-412F-9E6C-986528E7A6DA}" destId="{31820B3B-43B1-492E-B7FF-E6B64E2BD600}" srcOrd="0" destOrd="0" presId="urn:microsoft.com/office/officeart/2005/8/layout/vList2"/>
    <dgm:cxn modelId="{97E1DF4B-F726-440A-A5B3-D70DEA538FC4}" srcId="{689A2330-BE5F-412F-9E6C-986528E7A6DA}" destId="{2A7050D5-8375-4CBF-B4B1-1C6C912FCE7A}" srcOrd="1" destOrd="0" parTransId="{B31D6D72-D566-416C-B1CA-6B090B6DB79A}" sibTransId="{433C8522-13C7-4EAD-95B8-A0EDB3CE709A}"/>
    <dgm:cxn modelId="{82648DE3-9383-469C-88AD-20F6C03DC7C9}" type="presOf" srcId="{71FA0735-B776-4857-8318-8B5EFDF99EBA}" destId="{FF40843B-0B8A-433B-B5BD-8BAB990B223E}" srcOrd="0" destOrd="0" presId="urn:microsoft.com/office/officeart/2005/8/layout/vList2"/>
    <dgm:cxn modelId="{7DF15008-1B11-407C-8F28-917B0003A550}" type="presParOf" srcId="{31820B3B-43B1-492E-B7FF-E6B64E2BD600}" destId="{FF40843B-0B8A-433B-B5BD-8BAB990B223E}" srcOrd="0" destOrd="0" presId="urn:microsoft.com/office/officeart/2005/8/layout/vList2"/>
    <dgm:cxn modelId="{63163A1F-CDC3-47AC-83FF-78B0F0DA0BDC}" type="presParOf" srcId="{31820B3B-43B1-492E-B7FF-E6B64E2BD600}" destId="{B75B11E4-1A0A-449D-B759-2BC672F52A96}" srcOrd="1" destOrd="0" presId="urn:microsoft.com/office/officeart/2005/8/layout/vList2"/>
    <dgm:cxn modelId="{366B6F12-9429-4FC1-A284-F0DACB6BBF73}" type="presParOf" srcId="{31820B3B-43B1-492E-B7FF-E6B64E2BD600}" destId="{DB757DFC-5AFE-441F-BDB2-9F19F1BF530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C0E92-858C-43F5-9582-75DEFFB7BFE5}">
      <dsp:nvSpPr>
        <dsp:cNvPr id="0" name=""/>
        <dsp:cNvSpPr/>
      </dsp:nvSpPr>
      <dsp:spPr>
        <a:xfrm>
          <a:off x="324496" y="549813"/>
          <a:ext cx="1003640" cy="100364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171409-EFE5-47E1-A7A2-3BCA1F43E369}">
      <dsp:nvSpPr>
        <dsp:cNvPr id="0" name=""/>
        <dsp:cNvSpPr/>
      </dsp:nvSpPr>
      <dsp:spPr>
        <a:xfrm>
          <a:off x="538387" y="763704"/>
          <a:ext cx="575859" cy="5758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D5C59-C54B-41AA-A0F8-D062A77A7E74}">
      <dsp:nvSpPr>
        <dsp:cNvPr id="0" name=""/>
        <dsp:cNvSpPr/>
      </dsp:nvSpPr>
      <dsp:spPr>
        <a:xfrm>
          <a:off x="3660" y="1866063"/>
          <a:ext cx="1645312" cy="65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What we will talk about:</a:t>
          </a:r>
        </a:p>
      </dsp:txBody>
      <dsp:txXfrm>
        <a:off x="3660" y="1866063"/>
        <a:ext cx="1645312" cy="658125"/>
      </dsp:txXfrm>
    </dsp:sp>
    <dsp:sp modelId="{41DBEB5C-E09E-464D-83CA-7CCC546C04BA}">
      <dsp:nvSpPr>
        <dsp:cNvPr id="0" name=""/>
        <dsp:cNvSpPr/>
      </dsp:nvSpPr>
      <dsp:spPr>
        <a:xfrm>
          <a:off x="2257738" y="549813"/>
          <a:ext cx="1003640" cy="100364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98600D-DBD4-4023-A7F6-3F6F7A1F6410}">
      <dsp:nvSpPr>
        <dsp:cNvPr id="0" name=""/>
        <dsp:cNvSpPr/>
      </dsp:nvSpPr>
      <dsp:spPr>
        <a:xfrm>
          <a:off x="2471629" y="763704"/>
          <a:ext cx="575859" cy="5758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F53DE-CE1C-48E1-9BE0-5F18872073BD}">
      <dsp:nvSpPr>
        <dsp:cNvPr id="0" name=""/>
        <dsp:cNvSpPr/>
      </dsp:nvSpPr>
      <dsp:spPr>
        <a:xfrm>
          <a:off x="1936902" y="1866063"/>
          <a:ext cx="1645312" cy="65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Background</a:t>
          </a:r>
        </a:p>
      </dsp:txBody>
      <dsp:txXfrm>
        <a:off x="1936902" y="1866063"/>
        <a:ext cx="1645312" cy="658125"/>
      </dsp:txXfrm>
    </dsp:sp>
    <dsp:sp modelId="{D377AC37-E795-4A1F-8A21-4A897B8EE26A}">
      <dsp:nvSpPr>
        <dsp:cNvPr id="0" name=""/>
        <dsp:cNvSpPr/>
      </dsp:nvSpPr>
      <dsp:spPr>
        <a:xfrm>
          <a:off x="4190980" y="549813"/>
          <a:ext cx="1003640" cy="100364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CD98B9-C3A6-4EB9-9ACA-1E97165AB1AA}">
      <dsp:nvSpPr>
        <dsp:cNvPr id="0" name=""/>
        <dsp:cNvSpPr/>
      </dsp:nvSpPr>
      <dsp:spPr>
        <a:xfrm>
          <a:off x="4404871" y="763704"/>
          <a:ext cx="575859" cy="5758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0656B-5B6D-4EB5-910A-AF47971A0D89}">
      <dsp:nvSpPr>
        <dsp:cNvPr id="0" name=""/>
        <dsp:cNvSpPr/>
      </dsp:nvSpPr>
      <dsp:spPr>
        <a:xfrm>
          <a:off x="3870144" y="1866063"/>
          <a:ext cx="1645312" cy="65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Process</a:t>
          </a:r>
        </a:p>
      </dsp:txBody>
      <dsp:txXfrm>
        <a:off x="3870144" y="1866063"/>
        <a:ext cx="1645312" cy="658125"/>
      </dsp:txXfrm>
    </dsp:sp>
    <dsp:sp modelId="{FF796AB5-CAED-4DE7-B8C2-E856797606E3}">
      <dsp:nvSpPr>
        <dsp:cNvPr id="0" name=""/>
        <dsp:cNvSpPr/>
      </dsp:nvSpPr>
      <dsp:spPr>
        <a:xfrm>
          <a:off x="6124222" y="549813"/>
          <a:ext cx="1003640" cy="10036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D52A6A-50A8-4C5B-8246-F11242428086}">
      <dsp:nvSpPr>
        <dsp:cNvPr id="0" name=""/>
        <dsp:cNvSpPr/>
      </dsp:nvSpPr>
      <dsp:spPr>
        <a:xfrm>
          <a:off x="6338113" y="763704"/>
          <a:ext cx="575859" cy="5758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C6B51-A192-4D62-952B-ED71A5CBF9E8}">
      <dsp:nvSpPr>
        <dsp:cNvPr id="0" name=""/>
        <dsp:cNvSpPr/>
      </dsp:nvSpPr>
      <dsp:spPr>
        <a:xfrm>
          <a:off x="5803387" y="1866063"/>
          <a:ext cx="1645312" cy="65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Decisions</a:t>
          </a:r>
        </a:p>
      </dsp:txBody>
      <dsp:txXfrm>
        <a:off x="5803387" y="1866063"/>
        <a:ext cx="1645312" cy="658125"/>
      </dsp:txXfrm>
    </dsp:sp>
    <dsp:sp modelId="{4A2D91AC-D2B6-4571-99F3-24DF2916975D}">
      <dsp:nvSpPr>
        <dsp:cNvPr id="0" name=""/>
        <dsp:cNvSpPr/>
      </dsp:nvSpPr>
      <dsp:spPr>
        <a:xfrm>
          <a:off x="1291117" y="2935517"/>
          <a:ext cx="1003640" cy="100364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58505F-74A6-4412-850C-8E320E38337B}">
      <dsp:nvSpPr>
        <dsp:cNvPr id="0" name=""/>
        <dsp:cNvSpPr/>
      </dsp:nvSpPr>
      <dsp:spPr>
        <a:xfrm>
          <a:off x="1505008" y="3149407"/>
          <a:ext cx="575859" cy="5758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776F9-9EBB-4DF3-BD5B-70D9A924EF80}">
      <dsp:nvSpPr>
        <dsp:cNvPr id="0" name=""/>
        <dsp:cNvSpPr/>
      </dsp:nvSpPr>
      <dsp:spPr>
        <a:xfrm>
          <a:off x="970281" y="4251767"/>
          <a:ext cx="1645312" cy="65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>
              <a:latin typeface="Neue Haas Grotesk Text Pro"/>
            </a:rPr>
            <a:t>Challenges</a:t>
          </a:r>
        </a:p>
      </dsp:txBody>
      <dsp:txXfrm>
        <a:off x="970281" y="4251767"/>
        <a:ext cx="1645312" cy="658125"/>
      </dsp:txXfrm>
    </dsp:sp>
    <dsp:sp modelId="{83BA7FD9-1C3E-4763-BA31-37A7ED209AAA}">
      <dsp:nvSpPr>
        <dsp:cNvPr id="0" name=""/>
        <dsp:cNvSpPr/>
      </dsp:nvSpPr>
      <dsp:spPr>
        <a:xfrm>
          <a:off x="3224359" y="2935517"/>
          <a:ext cx="1003640" cy="100364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28597-1883-4C51-9F07-36770B92A4D2}">
      <dsp:nvSpPr>
        <dsp:cNvPr id="0" name=""/>
        <dsp:cNvSpPr/>
      </dsp:nvSpPr>
      <dsp:spPr>
        <a:xfrm>
          <a:off x="3438250" y="3149407"/>
          <a:ext cx="575859" cy="57585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CB16F-06A2-421A-8F85-DFC5F5671462}">
      <dsp:nvSpPr>
        <dsp:cNvPr id="0" name=""/>
        <dsp:cNvSpPr/>
      </dsp:nvSpPr>
      <dsp:spPr>
        <a:xfrm>
          <a:off x="2903523" y="4251767"/>
          <a:ext cx="1645312" cy="65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>
              <a:latin typeface="Neue Haas Grotesk Text Pro"/>
            </a:rPr>
            <a:t>Demonstration</a:t>
          </a:r>
        </a:p>
      </dsp:txBody>
      <dsp:txXfrm>
        <a:off x="2903523" y="4251767"/>
        <a:ext cx="1645312" cy="658125"/>
      </dsp:txXfrm>
    </dsp:sp>
    <dsp:sp modelId="{41273ED1-7E4A-4CE5-A015-700FF8C908E4}">
      <dsp:nvSpPr>
        <dsp:cNvPr id="0" name=""/>
        <dsp:cNvSpPr/>
      </dsp:nvSpPr>
      <dsp:spPr>
        <a:xfrm>
          <a:off x="5157601" y="2935517"/>
          <a:ext cx="1003640" cy="100364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DFFBC4-5200-45F8-8A2B-AD9E5C87C53C}">
      <dsp:nvSpPr>
        <dsp:cNvPr id="0" name=""/>
        <dsp:cNvSpPr/>
      </dsp:nvSpPr>
      <dsp:spPr>
        <a:xfrm>
          <a:off x="5371492" y="3149407"/>
          <a:ext cx="575859" cy="57585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63EE3D-BBCD-485D-AB00-7A6C8A0819E6}">
      <dsp:nvSpPr>
        <dsp:cNvPr id="0" name=""/>
        <dsp:cNvSpPr/>
      </dsp:nvSpPr>
      <dsp:spPr>
        <a:xfrm>
          <a:off x="4836765" y="4251767"/>
          <a:ext cx="1645312" cy="65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>
              <a:latin typeface="Neue Haas Grotesk Text Pro"/>
            </a:rPr>
            <a:t>Reflection</a:t>
          </a:r>
        </a:p>
      </dsp:txBody>
      <dsp:txXfrm>
        <a:off x="4836765" y="4251767"/>
        <a:ext cx="1645312" cy="658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C38B3-A7C4-47DD-B4C7-85EA4B0F19EA}">
      <dsp:nvSpPr>
        <dsp:cNvPr id="0" name=""/>
        <dsp:cNvSpPr/>
      </dsp:nvSpPr>
      <dsp:spPr>
        <a:xfrm>
          <a:off x="210785" y="1600154"/>
          <a:ext cx="1335114" cy="13351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08D55E-C128-408A-95B1-0F00A7EB8545}">
      <dsp:nvSpPr>
        <dsp:cNvPr id="0" name=""/>
        <dsp:cNvSpPr/>
      </dsp:nvSpPr>
      <dsp:spPr>
        <a:xfrm>
          <a:off x="491159" y="1880528"/>
          <a:ext cx="774366" cy="7743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E6F97-D84B-48DF-AD62-333B9531A7DA}">
      <dsp:nvSpPr>
        <dsp:cNvPr id="0" name=""/>
        <dsp:cNvSpPr/>
      </dsp:nvSpPr>
      <dsp:spPr>
        <a:xfrm>
          <a:off x="1831996" y="1600154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Media bazzar is the daughter company of Jupiter. They are planning on establishing their first hardware shop and currently would require an administrative system.</a:t>
          </a:r>
          <a:r>
            <a:rPr lang="en-US" sz="1500" b="0" i="0" u="none" strike="noStrike" kern="1200" cap="none" baseline="0" noProof="0">
              <a:solidFill>
                <a:srgbClr val="010000"/>
              </a:solidFill>
              <a:latin typeface="Neue Haas Grotesk Text Pro"/>
            </a:rPr>
            <a:t> </a:t>
          </a:r>
        </a:p>
      </dsp:txBody>
      <dsp:txXfrm>
        <a:off x="1831996" y="1600154"/>
        <a:ext cx="3147056" cy="1335114"/>
      </dsp:txXfrm>
    </dsp:sp>
    <dsp:sp modelId="{0DC2B0B9-995E-421D-952D-D70FAAB51A68}">
      <dsp:nvSpPr>
        <dsp:cNvPr id="0" name=""/>
        <dsp:cNvSpPr/>
      </dsp:nvSpPr>
      <dsp:spPr>
        <a:xfrm>
          <a:off x="5527403" y="1600154"/>
          <a:ext cx="1335114" cy="133511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B913A4-B022-4FE7-B4F4-325C677144CD}">
      <dsp:nvSpPr>
        <dsp:cNvPr id="0" name=""/>
        <dsp:cNvSpPr/>
      </dsp:nvSpPr>
      <dsp:spPr>
        <a:xfrm>
          <a:off x="5807777" y="1880528"/>
          <a:ext cx="774366" cy="7743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A0306-DB3C-462C-B949-400ABCFF2B4A}">
      <dsp:nvSpPr>
        <dsp:cNvPr id="0" name=""/>
        <dsp:cNvSpPr/>
      </dsp:nvSpPr>
      <dsp:spPr>
        <a:xfrm>
          <a:off x="7148614" y="1600154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 have created just that, our system enables managing stock and personnel to become </a:t>
          </a:r>
          <a:r>
            <a:rPr lang="en-US" sz="1500" kern="1200" dirty="0">
              <a:latin typeface="Neue Haas Grotesk Text Pro"/>
            </a:rPr>
            <a:t>easy</a:t>
          </a:r>
          <a:r>
            <a:rPr lang="en-US" sz="1500" kern="1200" dirty="0"/>
            <a:t>, </a:t>
          </a:r>
          <a:r>
            <a:rPr lang="en-US" sz="1500" kern="1200" dirty="0">
              <a:latin typeface="Neue Haas Grotesk Text Pro"/>
            </a:rPr>
            <a:t>fast</a:t>
          </a:r>
          <a:r>
            <a:rPr lang="en-US" sz="1500" kern="1200" dirty="0"/>
            <a:t> and convenient with the help of a software solution.</a:t>
          </a:r>
        </a:p>
      </dsp:txBody>
      <dsp:txXfrm>
        <a:off x="7148614" y="1600154"/>
        <a:ext cx="3147056" cy="13351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61600-040A-4F62-B662-FF54A88BA0E6}">
      <dsp:nvSpPr>
        <dsp:cNvPr id="0" name=""/>
        <dsp:cNvSpPr/>
      </dsp:nvSpPr>
      <dsp:spPr>
        <a:xfrm>
          <a:off x="0" y="473"/>
          <a:ext cx="6812280" cy="6518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F74FF-4478-4C65-9166-EB721ED2423D}">
      <dsp:nvSpPr>
        <dsp:cNvPr id="0" name=""/>
        <dsp:cNvSpPr/>
      </dsp:nvSpPr>
      <dsp:spPr>
        <a:xfrm>
          <a:off x="197170" y="147128"/>
          <a:ext cx="358491" cy="3584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694C6-B57E-4BED-BBBD-39B86A4AAF6A}">
      <dsp:nvSpPr>
        <dsp:cNvPr id="0" name=""/>
        <dsp:cNvSpPr/>
      </dsp:nvSpPr>
      <dsp:spPr>
        <a:xfrm>
          <a:off x="752831" y="473"/>
          <a:ext cx="6059448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Using the waterfall process:</a:t>
          </a:r>
          <a:endParaRPr lang="en-US" sz="1600" kern="1200" dirty="0"/>
        </a:p>
      </dsp:txBody>
      <dsp:txXfrm>
        <a:off x="752831" y="473"/>
        <a:ext cx="6059448" cy="651802"/>
      </dsp:txXfrm>
    </dsp:sp>
    <dsp:sp modelId="{184446A8-4882-49CB-9293-62571A6EAA43}">
      <dsp:nvSpPr>
        <dsp:cNvPr id="0" name=""/>
        <dsp:cNvSpPr/>
      </dsp:nvSpPr>
      <dsp:spPr>
        <a:xfrm>
          <a:off x="0" y="815225"/>
          <a:ext cx="6812280" cy="6518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5F9DA8-B396-4E66-B293-9F30D6454D45}">
      <dsp:nvSpPr>
        <dsp:cNvPr id="0" name=""/>
        <dsp:cNvSpPr/>
      </dsp:nvSpPr>
      <dsp:spPr>
        <a:xfrm>
          <a:off x="197170" y="961881"/>
          <a:ext cx="358491" cy="3584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40EC7-B429-4A95-A7A6-975965AEBE9B}">
      <dsp:nvSpPr>
        <dsp:cNvPr id="0" name=""/>
        <dsp:cNvSpPr/>
      </dsp:nvSpPr>
      <dsp:spPr>
        <a:xfrm>
          <a:off x="752831" y="815225"/>
          <a:ext cx="6059448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Created a project plan for the development of the system.</a:t>
          </a:r>
          <a:endParaRPr lang="en-US" sz="1600" kern="1200" dirty="0"/>
        </a:p>
      </dsp:txBody>
      <dsp:txXfrm>
        <a:off x="752831" y="815225"/>
        <a:ext cx="6059448" cy="651802"/>
      </dsp:txXfrm>
    </dsp:sp>
    <dsp:sp modelId="{2A74B720-52D1-4DC0-90F3-5EA3531ACF9B}">
      <dsp:nvSpPr>
        <dsp:cNvPr id="0" name=""/>
        <dsp:cNvSpPr/>
      </dsp:nvSpPr>
      <dsp:spPr>
        <a:xfrm>
          <a:off x="0" y="1629978"/>
          <a:ext cx="6812280" cy="6518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CC04E-7E24-4EC2-BE3F-AC588E3B11CB}">
      <dsp:nvSpPr>
        <dsp:cNvPr id="0" name=""/>
        <dsp:cNvSpPr/>
      </dsp:nvSpPr>
      <dsp:spPr>
        <a:xfrm>
          <a:off x="197170" y="1776633"/>
          <a:ext cx="358491" cy="3584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1BDA7-8EF8-4C10-8002-E22A3A251E51}">
      <dsp:nvSpPr>
        <dsp:cNvPr id="0" name=""/>
        <dsp:cNvSpPr/>
      </dsp:nvSpPr>
      <dsp:spPr>
        <a:xfrm>
          <a:off x="752831" y="1629978"/>
          <a:ext cx="6059448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Created a user requirements specifications from the clients</a:t>
          </a:r>
          <a:endParaRPr lang="en-US" sz="1600" kern="1200" dirty="0"/>
        </a:p>
      </dsp:txBody>
      <dsp:txXfrm>
        <a:off x="752831" y="1629978"/>
        <a:ext cx="6059448" cy="651802"/>
      </dsp:txXfrm>
    </dsp:sp>
    <dsp:sp modelId="{3C66AA2C-F7B8-4E11-B8D8-D964820200C6}">
      <dsp:nvSpPr>
        <dsp:cNvPr id="0" name=""/>
        <dsp:cNvSpPr/>
      </dsp:nvSpPr>
      <dsp:spPr>
        <a:xfrm>
          <a:off x="0" y="2444730"/>
          <a:ext cx="6812280" cy="6518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514CFB-E4FD-40F7-A3DF-DC5F6206B166}">
      <dsp:nvSpPr>
        <dsp:cNvPr id="0" name=""/>
        <dsp:cNvSpPr/>
      </dsp:nvSpPr>
      <dsp:spPr>
        <a:xfrm>
          <a:off x="197170" y="2591386"/>
          <a:ext cx="358491" cy="3584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F96E5-57FC-4FC3-A7EC-423AD2278900}">
      <dsp:nvSpPr>
        <dsp:cNvPr id="0" name=""/>
        <dsp:cNvSpPr/>
      </dsp:nvSpPr>
      <dsp:spPr>
        <a:xfrm>
          <a:off x="752831" y="2444730"/>
          <a:ext cx="6059448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Implemented the software for the company with reference to the project plan and user requirements specifications.</a:t>
          </a:r>
          <a:endParaRPr lang="en-US" sz="1600" kern="1200" dirty="0"/>
        </a:p>
      </dsp:txBody>
      <dsp:txXfrm>
        <a:off x="752831" y="2444730"/>
        <a:ext cx="6059448" cy="651802"/>
      </dsp:txXfrm>
    </dsp:sp>
    <dsp:sp modelId="{227BCA16-3F6C-4612-9BA6-B16B7EC595C2}">
      <dsp:nvSpPr>
        <dsp:cNvPr id="0" name=""/>
        <dsp:cNvSpPr/>
      </dsp:nvSpPr>
      <dsp:spPr>
        <a:xfrm>
          <a:off x="0" y="3259483"/>
          <a:ext cx="6812280" cy="65180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A50A61-954F-411B-9C2B-5EAE2E7ED6D0}">
      <dsp:nvSpPr>
        <dsp:cNvPr id="0" name=""/>
        <dsp:cNvSpPr/>
      </dsp:nvSpPr>
      <dsp:spPr>
        <a:xfrm>
          <a:off x="197170" y="3406138"/>
          <a:ext cx="358491" cy="3584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AAE43-F23B-4E53-8317-A268306C1EAE}">
      <dsp:nvSpPr>
        <dsp:cNvPr id="0" name=""/>
        <dsp:cNvSpPr/>
      </dsp:nvSpPr>
      <dsp:spPr>
        <a:xfrm>
          <a:off x="752831" y="3259483"/>
          <a:ext cx="6059448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Tested out the system to check for </a:t>
          </a:r>
          <a:r>
            <a:rPr lang="en-GB" sz="1600" kern="1200" dirty="0">
              <a:latin typeface="Neue Haas Grotesk Text Pro"/>
            </a:rPr>
            <a:t>bugs</a:t>
          </a:r>
          <a:r>
            <a:rPr lang="en-GB" sz="1600" kern="1200" dirty="0"/>
            <a:t>.</a:t>
          </a:r>
          <a:endParaRPr lang="en-US" sz="1600" kern="1200" dirty="0"/>
        </a:p>
      </dsp:txBody>
      <dsp:txXfrm>
        <a:off x="752831" y="3259483"/>
        <a:ext cx="6059448" cy="651802"/>
      </dsp:txXfrm>
    </dsp:sp>
    <dsp:sp modelId="{E9840D53-647F-4A83-A1EA-F12068E6EE89}">
      <dsp:nvSpPr>
        <dsp:cNvPr id="0" name=""/>
        <dsp:cNvSpPr/>
      </dsp:nvSpPr>
      <dsp:spPr>
        <a:xfrm>
          <a:off x="0" y="4074236"/>
          <a:ext cx="6812280" cy="6518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2EB16-7B5C-48DF-A0BE-05690025F9AB}">
      <dsp:nvSpPr>
        <dsp:cNvPr id="0" name=""/>
        <dsp:cNvSpPr/>
      </dsp:nvSpPr>
      <dsp:spPr>
        <a:xfrm>
          <a:off x="197170" y="4220891"/>
          <a:ext cx="358491" cy="3584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5418E-E3F6-4AE6-9D04-C6844BE0BD42}">
      <dsp:nvSpPr>
        <dsp:cNvPr id="0" name=""/>
        <dsp:cNvSpPr/>
      </dsp:nvSpPr>
      <dsp:spPr>
        <a:xfrm>
          <a:off x="752831" y="4074236"/>
          <a:ext cx="6059448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Fixed the </a:t>
          </a:r>
          <a:r>
            <a:rPr lang="en-GB" sz="1600" kern="1200" dirty="0">
              <a:latin typeface="Neue Haas Grotesk Text Pro"/>
            </a:rPr>
            <a:t>bugs which</a:t>
          </a:r>
          <a:r>
            <a:rPr lang="en-GB" sz="1600" kern="1200" dirty="0"/>
            <a:t> </a:t>
          </a:r>
          <a:r>
            <a:rPr lang="en-GB" sz="1600" kern="1200" dirty="0">
              <a:latin typeface="Neue Haas Grotesk Text Pro"/>
            </a:rPr>
            <a:t>were identified</a:t>
          </a:r>
          <a:r>
            <a:rPr lang="en-GB" sz="1600" kern="1200" dirty="0"/>
            <a:t>.</a:t>
          </a:r>
        </a:p>
      </dsp:txBody>
      <dsp:txXfrm>
        <a:off x="752831" y="4074236"/>
        <a:ext cx="6059448" cy="651802"/>
      </dsp:txXfrm>
    </dsp:sp>
    <dsp:sp modelId="{999AA418-C45B-4615-B8C6-ED1D6CC76657}">
      <dsp:nvSpPr>
        <dsp:cNvPr id="0" name=""/>
        <dsp:cNvSpPr/>
      </dsp:nvSpPr>
      <dsp:spPr>
        <a:xfrm>
          <a:off x="0" y="4888988"/>
          <a:ext cx="6812280" cy="6518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2A98DB-CC17-4F06-9D78-332B83A4401E}">
      <dsp:nvSpPr>
        <dsp:cNvPr id="0" name=""/>
        <dsp:cNvSpPr/>
      </dsp:nvSpPr>
      <dsp:spPr>
        <a:xfrm>
          <a:off x="197170" y="5035643"/>
          <a:ext cx="358491" cy="35849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E6C2B-B35F-49DD-9681-8FAD11B7EDC6}">
      <dsp:nvSpPr>
        <dsp:cNvPr id="0" name=""/>
        <dsp:cNvSpPr/>
      </dsp:nvSpPr>
      <dsp:spPr>
        <a:xfrm>
          <a:off x="752831" y="4888988"/>
          <a:ext cx="6059448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Conducted a full and final test on the system.</a:t>
          </a:r>
          <a:endParaRPr lang="en-US" sz="1600" kern="1200" dirty="0"/>
        </a:p>
      </dsp:txBody>
      <dsp:txXfrm>
        <a:off x="752831" y="4888988"/>
        <a:ext cx="6059448" cy="6518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DFBAD-313F-43D8-B2B0-4F7907EBE4D3}">
      <dsp:nvSpPr>
        <dsp:cNvPr id="0" name=""/>
        <dsp:cNvSpPr/>
      </dsp:nvSpPr>
      <dsp:spPr>
        <a:xfrm>
          <a:off x="0" y="0"/>
          <a:ext cx="6334506" cy="16379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Due to the inexperience in creating certain features it too longer to research and create them, but in the end, they turned out very well and improved our knowledge.</a:t>
          </a:r>
          <a:endParaRPr lang="en-US" sz="1900" kern="1200"/>
        </a:p>
      </dsp:txBody>
      <dsp:txXfrm>
        <a:off x="47973" y="47973"/>
        <a:ext cx="4567071" cy="1541965"/>
      </dsp:txXfrm>
    </dsp:sp>
    <dsp:sp modelId="{DA164429-4CA0-4EE1-AC92-C3DADAC5A8DF}">
      <dsp:nvSpPr>
        <dsp:cNvPr id="0" name=""/>
        <dsp:cNvSpPr/>
      </dsp:nvSpPr>
      <dsp:spPr>
        <a:xfrm>
          <a:off x="558926" y="1910897"/>
          <a:ext cx="6334506" cy="1637911"/>
        </a:xfrm>
        <a:prstGeom prst="roundRect">
          <a:avLst>
            <a:gd name="adj" fmla="val 10000"/>
          </a:avLst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The time limit allowed us to learn to schedule ourselves better and not let us slack off. </a:t>
          </a:r>
          <a:endParaRPr lang="en-US" sz="1900" kern="1200"/>
        </a:p>
      </dsp:txBody>
      <dsp:txXfrm>
        <a:off x="606899" y="1958870"/>
        <a:ext cx="4614990" cy="1541965"/>
      </dsp:txXfrm>
    </dsp:sp>
    <dsp:sp modelId="{6E85FED0-3BC7-4A43-963F-35E6C93896DC}">
      <dsp:nvSpPr>
        <dsp:cNvPr id="0" name=""/>
        <dsp:cNvSpPr/>
      </dsp:nvSpPr>
      <dsp:spPr>
        <a:xfrm>
          <a:off x="1117853" y="3821794"/>
          <a:ext cx="6334506" cy="1637911"/>
        </a:xfrm>
        <a:prstGeom prst="roundRect">
          <a:avLst>
            <a:gd name="adj" fmla="val 10000"/>
          </a:avLst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We had to have to document everything and thanks to that we got a realistic view of documenting a proper project</a:t>
          </a:r>
          <a:endParaRPr lang="en-US" sz="1900" kern="1200"/>
        </a:p>
      </dsp:txBody>
      <dsp:txXfrm>
        <a:off x="1165826" y="3869767"/>
        <a:ext cx="4614990" cy="1541965"/>
      </dsp:txXfrm>
    </dsp:sp>
    <dsp:sp modelId="{48B76EB6-E9FA-461F-B0A4-5AF7BAC415FF}">
      <dsp:nvSpPr>
        <dsp:cNvPr id="0" name=""/>
        <dsp:cNvSpPr/>
      </dsp:nvSpPr>
      <dsp:spPr>
        <a:xfrm>
          <a:off x="5269863" y="1242083"/>
          <a:ext cx="1064642" cy="10646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509407" y="1242083"/>
        <a:ext cx="585554" cy="801143"/>
      </dsp:txXfrm>
    </dsp:sp>
    <dsp:sp modelId="{E8EEF2EC-AB9D-4C26-BC2B-AFF73C0EF520}">
      <dsp:nvSpPr>
        <dsp:cNvPr id="0" name=""/>
        <dsp:cNvSpPr/>
      </dsp:nvSpPr>
      <dsp:spPr>
        <a:xfrm>
          <a:off x="5828790" y="3142060"/>
          <a:ext cx="1064642" cy="10646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345255"/>
            <a:satOff val="-8332"/>
            <a:lumOff val="-103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345255"/>
              <a:satOff val="-8332"/>
              <a:lumOff val="-10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068334" y="3142060"/>
        <a:ext cx="585554" cy="8011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0843B-0B8A-433B-B5BD-8BAB990B223E}">
      <dsp:nvSpPr>
        <dsp:cNvPr id="0" name=""/>
        <dsp:cNvSpPr/>
      </dsp:nvSpPr>
      <dsp:spPr>
        <a:xfrm>
          <a:off x="0" y="255779"/>
          <a:ext cx="6830568" cy="242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Generally as a group we all feel this project has enabled us understand what it takes to work on a real project with deadlines, meetings, consulting stakeholders, testing and teamwork.</a:t>
          </a:r>
          <a:endParaRPr lang="en-US" sz="2800" kern="1200" dirty="0"/>
        </a:p>
      </dsp:txBody>
      <dsp:txXfrm>
        <a:off x="118342" y="374121"/>
        <a:ext cx="6593884" cy="2187556"/>
      </dsp:txXfrm>
    </dsp:sp>
    <dsp:sp modelId="{DB757DFC-5AFE-441F-BDB2-9F19F1BF5307}">
      <dsp:nvSpPr>
        <dsp:cNvPr id="0" name=""/>
        <dsp:cNvSpPr/>
      </dsp:nvSpPr>
      <dsp:spPr>
        <a:xfrm>
          <a:off x="0" y="2760659"/>
          <a:ext cx="6830568" cy="2424240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We have in our own way learnt something new at every</a:t>
          </a:r>
          <a:r>
            <a:rPr lang="en-GB" sz="2800" kern="1200" dirty="0">
              <a:latin typeface="Neue Haas Grotesk Text Pro"/>
            </a:rPr>
            <a:t> milestone</a:t>
          </a:r>
          <a:r>
            <a:rPr lang="en-GB" sz="2800" kern="1200" dirty="0"/>
            <a:t> of the project</a:t>
          </a:r>
          <a:r>
            <a:rPr lang="en-GB" sz="2800" kern="1200" dirty="0">
              <a:latin typeface="Neue Haas Grotesk Text Pro"/>
            </a:rPr>
            <a:t> and we believe this would be beneficial in the future.</a:t>
          </a:r>
          <a:endParaRPr lang="en-US" sz="2800" kern="1200" dirty="0"/>
        </a:p>
      </dsp:txBody>
      <dsp:txXfrm>
        <a:off x="118342" y="2879001"/>
        <a:ext cx="6593884" cy="2187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219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09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8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6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0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5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9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6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5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1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2" r:id="rId6"/>
    <p:sldLayoutId id="2147483878" r:id="rId7"/>
    <p:sldLayoutId id="2147483879" r:id="rId8"/>
    <p:sldLayoutId id="2147483880" r:id="rId9"/>
    <p:sldLayoutId id="2147483881" r:id="rId10"/>
    <p:sldLayoutId id="21474838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3515A88C-30A2-4BD1-B798-EC94F635D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3" r="2617"/>
          <a:stretch/>
        </p:blipFill>
        <p:spPr>
          <a:xfrm>
            <a:off x="3504197" y="10"/>
            <a:ext cx="8687803" cy="6857990"/>
          </a:xfrm>
          <a:prstGeom prst="rect">
            <a:avLst/>
          </a:prstGeom>
        </p:spPr>
      </p:pic>
      <p:sp>
        <p:nvSpPr>
          <p:cNvPr id="57" name="Rectangle 6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220" y="1951882"/>
            <a:ext cx="3820804" cy="222993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800" b="0" dirty="0"/>
              <a:t>Software Engineering Semester 2</a:t>
            </a:r>
            <a:br>
              <a:rPr lang="en-US" sz="4800" b="0" dirty="0"/>
            </a:br>
            <a:r>
              <a:rPr lang="en-US" sz="4800" b="0" dirty="0"/>
              <a:t>Group 3</a:t>
            </a:r>
            <a:br>
              <a:rPr lang="en-US" sz="4800" b="0" dirty="0"/>
            </a:br>
            <a:endParaRPr lang="en-US" sz="48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15049"/>
            <a:ext cx="4023359" cy="180616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/>
              <a:t>Group Members: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400" dirty="0" err="1"/>
              <a:t>Osuntuyi</a:t>
            </a:r>
            <a:r>
              <a:rPr lang="en-US" sz="1400" dirty="0"/>
              <a:t>  Michael </a:t>
            </a:r>
            <a:r>
              <a:rPr lang="en-US" sz="1400" b="1" dirty="0"/>
              <a:t>3870707 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400" dirty="0"/>
              <a:t>Moonen Luc </a:t>
            </a:r>
            <a:r>
              <a:rPr lang="en-US" sz="1400" b="1" dirty="0"/>
              <a:t>435115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400" dirty="0"/>
              <a:t>Smirnov Kirill </a:t>
            </a:r>
            <a:r>
              <a:rPr lang="en-US" sz="1400" b="1" cap="all" dirty="0">
                <a:ea typeface="+mn-lt"/>
                <a:cs typeface="+mn-lt"/>
              </a:rPr>
              <a:t>3775321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400" dirty="0" err="1"/>
              <a:t>Ebowusim</a:t>
            </a:r>
            <a:r>
              <a:rPr lang="en-US" sz="1400" dirty="0"/>
              <a:t> Michael </a:t>
            </a:r>
            <a:r>
              <a:rPr lang="en-US" sz="1400" b="1" dirty="0"/>
              <a:t>4050630</a:t>
            </a:r>
          </a:p>
        </p:txBody>
      </p:sp>
      <p:sp>
        <p:nvSpPr>
          <p:cNvPr id="58" name="Rectangle 6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0AA398-3D08-49A5-BBA6-AD8B57A98824}"/>
              </a:ext>
            </a:extLst>
          </p:cNvPr>
          <p:cNvSpPr txBox="1"/>
          <p:nvPr/>
        </p:nvSpPr>
        <p:spPr>
          <a:xfrm>
            <a:off x="480349" y="3769488"/>
            <a:ext cx="38235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Media Bazzar Software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AE379-79ED-48EB-AAB5-9E1FB807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Thank you!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4C0B6CD4-16B2-478E-87BD-7513F5F8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2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EE8F10-D947-459F-A73E-07F49044E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BE8C1D-E20F-42CE-8431-8B41371960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0295929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86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43FA44-0A68-4512-87ED-9F6A8C40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E18F57-2330-4609-AB89-6A26989EB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777297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560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30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AC039-B137-4116-A833-42F4539F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GB"/>
              <a:t>Process</a:t>
            </a:r>
          </a:p>
        </p:txBody>
      </p:sp>
      <p:sp>
        <p:nvSpPr>
          <p:cNvPr id="29" name="Rectangle 32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34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2B5E23C-8A90-4239-B201-FB9D1CDF9F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278695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016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9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AC039-B137-4116-A833-42F4539F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GB" sz="5200"/>
              <a:t>Decisions</a:t>
            </a:r>
            <a:endParaRPr lang="en-US" sz="5200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49045-0F7E-4A70-86EE-A1E9C0F94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 dirty="0"/>
              <a:t>Throughout the project we had to decide what features to add and how to add them, which resulted in many versions of the program.</a:t>
            </a:r>
          </a:p>
          <a:p>
            <a:r>
              <a:rPr lang="en-GB" sz="1800" dirty="0"/>
              <a:t>The biggest decision was work </a:t>
            </a:r>
            <a:r>
              <a:rPr lang="en-GB" sz="1800" dirty="0">
                <a:ea typeface="+mn-lt"/>
                <a:cs typeface="+mn-lt"/>
              </a:rPr>
              <a:t>distribution</a:t>
            </a:r>
            <a:r>
              <a:rPr lang="en-GB" sz="1800" dirty="0"/>
              <a:t>. </a:t>
            </a:r>
          </a:p>
          <a:p>
            <a:r>
              <a:rPr lang="en-GB" sz="1800" dirty="0"/>
              <a:t>We had a meeting with the team at least twice a week and each time we discussed the features and data that should be stored, deciding what to do next.</a:t>
            </a:r>
          </a:p>
        </p:txBody>
      </p:sp>
      <p:pic>
        <p:nvPicPr>
          <p:cNvPr id="9" name="Graphic 6" descr="Flowchart">
            <a:extLst>
              <a:ext uri="{FF2B5EF4-FFF2-40B4-BE49-F238E27FC236}">
                <a16:creationId xmlns:a16="http://schemas.microsoft.com/office/drawing/2014/main" id="{E1FEE0C4-FD8C-4A71-B6E8-4B37A3D83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066" y="1272395"/>
            <a:ext cx="4237686" cy="42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67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6CA087-DA8F-4CFE-B7D6-9A7FA87D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GB" sz="3700"/>
              <a:t>Challenges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ADD0A8-8EAD-46C5-964E-0307F60FB7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246748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38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D5CF4-C3F3-40DA-B9F0-AD8EEF3D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Demonstration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04F2-94E7-49B8-B11B-7D25A85E4D39}"/>
              </a:ext>
            </a:extLst>
          </p:cNvPr>
          <p:cNvSpPr txBox="1"/>
          <p:nvPr/>
        </p:nvSpPr>
        <p:spPr>
          <a:xfrm>
            <a:off x="838199" y="2055327"/>
            <a:ext cx="4571999" cy="18767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/>
              <a:t>With all resources we have been provided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/>
              <a:t>Here is a demonstration of our software solution for the administration of Media Bazzar</a:t>
            </a:r>
          </a:p>
        </p:txBody>
      </p:sp>
      <p:pic>
        <p:nvPicPr>
          <p:cNvPr id="4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81B0FE6B-0A92-4EA5-9022-8120917E33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40"/>
          <a:stretch/>
        </p:blipFill>
        <p:spPr>
          <a:xfrm>
            <a:off x="6190488" y="566928"/>
            <a:ext cx="5157216" cy="528619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42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D5CF4-C3F3-40DA-B9F0-AD8EEF3D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n-GB" sz="3200"/>
              <a:t>Reflection</a:t>
            </a:r>
            <a:endParaRPr lang="en-US" sz="3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D8D5BB-4A37-4091-8193-3474959F62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619656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2671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6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DE098-FC51-4B9F-804D-0AD31A83C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Questions</a:t>
            </a:r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4D72A2E6-B8B9-42AE-B53D-AFE57A43E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6432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AccentBoxVTI</vt:lpstr>
      <vt:lpstr>Software Engineering Semester 2 Group 3 </vt:lpstr>
      <vt:lpstr>AGENDA</vt:lpstr>
      <vt:lpstr>Background</vt:lpstr>
      <vt:lpstr>Process</vt:lpstr>
      <vt:lpstr>Decisions</vt:lpstr>
      <vt:lpstr>Challenges</vt:lpstr>
      <vt:lpstr>Demonstration</vt:lpstr>
      <vt:lpstr>Reflection</vt:lpstr>
      <vt:lpstr>Questions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1073</cp:revision>
  <dcterms:created xsi:type="dcterms:W3CDTF">2020-10-08T13:16:27Z</dcterms:created>
  <dcterms:modified xsi:type="dcterms:W3CDTF">2020-10-08T15:36:01Z</dcterms:modified>
</cp:coreProperties>
</file>