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59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8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8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2EE4D-C981-4E03-8E86-CCADF966A5C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E575E26-532E-41DB-85F1-E8AF6AB316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Process</a:t>
          </a:r>
        </a:p>
      </dgm:t>
    </dgm:pt>
    <dgm:pt modelId="{B9811513-9C42-4088-8603-5128BE74952A}" type="parTrans" cxnId="{96AF562C-C72A-41D3-8BCE-3A6B83807CE3}">
      <dgm:prSet/>
      <dgm:spPr/>
      <dgm:t>
        <a:bodyPr/>
        <a:lstStyle/>
        <a:p>
          <a:endParaRPr lang="en-US"/>
        </a:p>
      </dgm:t>
    </dgm:pt>
    <dgm:pt modelId="{5EF26C7E-6C77-4594-BB4E-931E13B6DB23}" type="sibTrans" cxnId="{96AF562C-C72A-41D3-8BCE-3A6B83807C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5A84D5-646A-4572-96C7-DBDF70773D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Decisions</a:t>
          </a:r>
          <a:endParaRPr lang="en-US"/>
        </a:p>
      </dgm:t>
    </dgm:pt>
    <dgm:pt modelId="{1085805C-0C5B-4FBF-A34F-4A0FDA60CA5C}" type="parTrans" cxnId="{5DFC565A-CC74-4939-BE24-95FCDA47D4C5}">
      <dgm:prSet/>
      <dgm:spPr/>
      <dgm:t>
        <a:bodyPr/>
        <a:lstStyle/>
        <a:p>
          <a:endParaRPr lang="en-US"/>
        </a:p>
      </dgm:t>
    </dgm:pt>
    <dgm:pt modelId="{55B95F0F-0B88-4ABE-83C0-6334B2C431AE}" type="sibTrans" cxnId="{5DFC565A-CC74-4939-BE24-95FCDA47D4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909600-A2CE-453B-9525-F0FA8BC303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Demonstration</a:t>
          </a:r>
        </a:p>
      </dgm:t>
    </dgm:pt>
    <dgm:pt modelId="{2FB6B59A-6A90-46AC-A3FB-ED9706C03C66}" type="parTrans" cxnId="{07059B2C-F3AA-41E9-A7D9-F41EAC04DFCB}">
      <dgm:prSet/>
      <dgm:spPr/>
      <dgm:t>
        <a:bodyPr/>
        <a:lstStyle/>
        <a:p>
          <a:endParaRPr lang="en-US"/>
        </a:p>
      </dgm:t>
    </dgm:pt>
    <dgm:pt modelId="{A6E71AAC-8665-40E7-BD43-BC99BF969BF6}" type="sibTrans" cxnId="{07059B2C-F3AA-41E9-A7D9-F41EAC04DF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261A54-3A81-4D49-9895-043DEDD0D3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Reflection</a:t>
          </a:r>
        </a:p>
      </dgm:t>
    </dgm:pt>
    <dgm:pt modelId="{35034455-C00E-43E2-BD93-31FBEE9CC78E}" type="parTrans" cxnId="{E95F97E1-D0FE-4C99-BBAD-965E2CEC0C87}">
      <dgm:prSet/>
      <dgm:spPr/>
      <dgm:t>
        <a:bodyPr/>
        <a:lstStyle/>
        <a:p>
          <a:endParaRPr lang="en-US"/>
        </a:p>
      </dgm:t>
    </dgm:pt>
    <dgm:pt modelId="{7FD9F97D-C2E9-491D-991E-10093E802D0F}" type="sibTrans" cxnId="{E95F97E1-D0FE-4C99-BBAD-965E2CEC0C8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93742FD-8008-4263-AF20-EE07132BBC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Challenges</a:t>
          </a:r>
        </a:p>
      </dgm:t>
    </dgm:pt>
    <dgm:pt modelId="{26338BA6-55D7-4496-9C50-AC1AC245519A}" type="parTrans" cxnId="{EB389BBF-19E3-44D8-8E16-E965D285B420}">
      <dgm:prSet/>
      <dgm:spPr/>
      <dgm:t>
        <a:bodyPr/>
        <a:lstStyle/>
        <a:p>
          <a:endParaRPr lang="en-NL"/>
        </a:p>
      </dgm:t>
    </dgm:pt>
    <dgm:pt modelId="{8C1715E5-DAD8-401B-B795-3D7FD526069A}" type="sibTrans" cxnId="{EB389BBF-19E3-44D8-8E16-E965D285B420}">
      <dgm:prSet/>
      <dgm:spPr/>
      <dgm:t>
        <a:bodyPr/>
        <a:lstStyle/>
        <a:p>
          <a:endParaRPr lang="en-NL"/>
        </a:p>
      </dgm:t>
    </dgm:pt>
    <dgm:pt modelId="{70BC71EE-44FC-43ED-81DB-694C050A3D62}" type="pres">
      <dgm:prSet presAssocID="{4FA2EE4D-C981-4E03-8E86-CCADF966A5C5}" presName="root" presStyleCnt="0">
        <dgm:presLayoutVars>
          <dgm:dir/>
          <dgm:resizeHandles val="exact"/>
        </dgm:presLayoutVars>
      </dgm:prSet>
      <dgm:spPr/>
    </dgm:pt>
    <dgm:pt modelId="{9C7B0FA2-F9CB-4E89-B3B6-FB702C75C3B3}" type="pres">
      <dgm:prSet presAssocID="{4FA2EE4D-C981-4E03-8E86-CCADF966A5C5}" presName="container" presStyleCnt="0">
        <dgm:presLayoutVars>
          <dgm:dir/>
          <dgm:resizeHandles val="exact"/>
        </dgm:presLayoutVars>
      </dgm:prSet>
      <dgm:spPr/>
    </dgm:pt>
    <dgm:pt modelId="{57ED3448-0449-4467-A05C-C1289EFF5D1D}" type="pres">
      <dgm:prSet presAssocID="{EE575E26-532E-41DB-85F1-E8AF6AB31621}" presName="compNode" presStyleCnt="0"/>
      <dgm:spPr/>
    </dgm:pt>
    <dgm:pt modelId="{32E98BDE-7304-4DC5-B158-2F732BF0FDFE}" type="pres">
      <dgm:prSet presAssocID="{EE575E26-532E-41DB-85F1-E8AF6AB31621}" presName="iconBgRect" presStyleLbl="bgShp" presStyleIdx="0" presStyleCnt="5"/>
      <dgm:spPr/>
    </dgm:pt>
    <dgm:pt modelId="{D76DA076-7FBB-4080-988F-ABFA5CD8FC3B}" type="pres">
      <dgm:prSet presAssocID="{EE575E26-532E-41DB-85F1-E8AF6AB3162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4099D08D-DE9E-422A-9CAF-24F72F61E818}" type="pres">
      <dgm:prSet presAssocID="{EE575E26-532E-41DB-85F1-E8AF6AB31621}" presName="spaceRect" presStyleCnt="0"/>
      <dgm:spPr/>
    </dgm:pt>
    <dgm:pt modelId="{5E132CE0-E604-4666-BFF7-C45BA5E5D43C}" type="pres">
      <dgm:prSet presAssocID="{EE575E26-532E-41DB-85F1-E8AF6AB31621}" presName="textRect" presStyleLbl="revTx" presStyleIdx="0" presStyleCnt="5">
        <dgm:presLayoutVars>
          <dgm:chMax val="1"/>
          <dgm:chPref val="1"/>
        </dgm:presLayoutVars>
      </dgm:prSet>
      <dgm:spPr/>
    </dgm:pt>
    <dgm:pt modelId="{C955E1B3-CDAA-4FE6-81DF-1B175A55B230}" type="pres">
      <dgm:prSet presAssocID="{5EF26C7E-6C77-4594-BB4E-931E13B6DB23}" presName="sibTrans" presStyleLbl="sibTrans2D1" presStyleIdx="0" presStyleCnt="0"/>
      <dgm:spPr/>
    </dgm:pt>
    <dgm:pt modelId="{7495F7F9-1D1A-44C6-B117-B9EF414A35F1}" type="pres">
      <dgm:prSet presAssocID="{205A84D5-646A-4572-96C7-DBDF70773DA0}" presName="compNode" presStyleCnt="0"/>
      <dgm:spPr/>
    </dgm:pt>
    <dgm:pt modelId="{75FAA979-E4FD-411D-A214-0C84E120BC1C}" type="pres">
      <dgm:prSet presAssocID="{205A84D5-646A-4572-96C7-DBDF70773DA0}" presName="iconBgRect" presStyleLbl="bgShp" presStyleIdx="1" presStyleCnt="5"/>
      <dgm:spPr/>
    </dgm:pt>
    <dgm:pt modelId="{361DB7B2-7F17-4674-8259-142B57847B6F}" type="pres">
      <dgm:prSet presAssocID="{205A84D5-646A-4572-96C7-DBDF70773DA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E2FA51-E75A-4DC0-A7CD-BA926D82765D}" type="pres">
      <dgm:prSet presAssocID="{205A84D5-646A-4572-96C7-DBDF70773DA0}" presName="spaceRect" presStyleCnt="0"/>
      <dgm:spPr/>
    </dgm:pt>
    <dgm:pt modelId="{E079528E-8385-44D0-A526-954247CAFACD}" type="pres">
      <dgm:prSet presAssocID="{205A84D5-646A-4572-96C7-DBDF70773DA0}" presName="textRect" presStyleLbl="revTx" presStyleIdx="1" presStyleCnt="5">
        <dgm:presLayoutVars>
          <dgm:chMax val="1"/>
          <dgm:chPref val="1"/>
        </dgm:presLayoutVars>
      </dgm:prSet>
      <dgm:spPr/>
    </dgm:pt>
    <dgm:pt modelId="{621E64DE-C12C-41B4-B0C1-CD675AF40133}" type="pres">
      <dgm:prSet presAssocID="{55B95F0F-0B88-4ABE-83C0-6334B2C431AE}" presName="sibTrans" presStyleLbl="sibTrans2D1" presStyleIdx="0" presStyleCnt="0"/>
      <dgm:spPr/>
    </dgm:pt>
    <dgm:pt modelId="{818BD6F2-A006-436B-9CBD-EED15097C00A}" type="pres">
      <dgm:prSet presAssocID="{7D909600-A2CE-453B-9525-F0FA8BC303EE}" presName="compNode" presStyleCnt="0"/>
      <dgm:spPr/>
    </dgm:pt>
    <dgm:pt modelId="{72177DF1-6E64-4154-8E89-FF033F9A9CBD}" type="pres">
      <dgm:prSet presAssocID="{7D909600-A2CE-453B-9525-F0FA8BC303EE}" presName="iconBgRect" presStyleLbl="bgShp" presStyleIdx="2" presStyleCnt="5" custLinFactX="-389560" custLinFactY="88383" custLinFactNeighborX="-400000" custLinFactNeighborY="100000"/>
      <dgm:spPr/>
    </dgm:pt>
    <dgm:pt modelId="{ECCFDB20-50D8-4F79-9D19-09A15B1DDB57}" type="pres">
      <dgm:prSet presAssocID="{7D909600-A2CE-453B-9525-F0FA8BC303EE}" presName="iconRect" presStyleLbl="node1" presStyleIdx="2" presStyleCnt="5" custScaleX="124457" custScaleY="125676" custLinFactX="-664859" custLinFactY="121248" custLinFactNeighborX="-700000" custLinFactNeighborY="2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15DD0B8-8201-4677-8977-8F98A99A822B}" type="pres">
      <dgm:prSet presAssocID="{7D909600-A2CE-453B-9525-F0FA8BC303EE}" presName="spaceRect" presStyleCnt="0"/>
      <dgm:spPr/>
    </dgm:pt>
    <dgm:pt modelId="{C6CE8094-F08E-4FA2-92FD-DA127D02DA21}" type="pres">
      <dgm:prSet presAssocID="{7D909600-A2CE-453B-9525-F0FA8BC303EE}" presName="textRect" presStyleLbl="revTx" presStyleIdx="2" presStyleCnt="5" custLinFactX="-134091" custLinFactY="95588" custLinFactNeighborX="-200000" custLinFactNeighborY="100000">
        <dgm:presLayoutVars>
          <dgm:chMax val="1"/>
          <dgm:chPref val="1"/>
        </dgm:presLayoutVars>
      </dgm:prSet>
      <dgm:spPr/>
    </dgm:pt>
    <dgm:pt modelId="{A4A59E9B-86DF-4AAD-9201-980734A175F8}" type="pres">
      <dgm:prSet presAssocID="{A6E71AAC-8665-40E7-BD43-BC99BF969BF6}" presName="sibTrans" presStyleLbl="sibTrans2D1" presStyleIdx="0" presStyleCnt="0"/>
      <dgm:spPr/>
    </dgm:pt>
    <dgm:pt modelId="{DC7B97DC-E60D-4E46-8BE9-63B16378685F}" type="pres">
      <dgm:prSet presAssocID="{C7261A54-3A81-4D49-9895-043DEDD0D3CF}" presName="compNode" presStyleCnt="0"/>
      <dgm:spPr/>
    </dgm:pt>
    <dgm:pt modelId="{A98785D6-6EA1-4555-AB8B-BAFA39A21A78}" type="pres">
      <dgm:prSet presAssocID="{C7261A54-3A81-4D49-9895-043DEDD0D3CF}" presName="iconBgRect" presStyleLbl="bgShp" presStyleIdx="3" presStyleCnt="5" custLinFactX="200000" custLinFactNeighborX="209706" custLinFactNeighborY="3088"/>
      <dgm:spPr/>
    </dgm:pt>
    <dgm:pt modelId="{86956858-89E3-4382-997C-88CE354F2B73}" type="pres">
      <dgm:prSet presAssocID="{C7261A54-3A81-4D49-9895-043DEDD0D3CF}" presName="iconRect" presStyleLbl="node1" presStyleIdx="3" presStyleCnt="5" custLinFactX="308166" custLinFactNeighborX="400000" custLinFactNeighborY="709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B76B61F6-2B71-4089-B2D0-294BC754E38C}" type="pres">
      <dgm:prSet presAssocID="{C7261A54-3A81-4D49-9895-043DEDD0D3CF}" presName="spaceRect" presStyleCnt="0"/>
      <dgm:spPr/>
    </dgm:pt>
    <dgm:pt modelId="{2AAE9E95-5D75-4452-8F24-9D8A64AB7E29}" type="pres">
      <dgm:prSet presAssocID="{C7261A54-3A81-4D49-9895-043DEDD0D3CF}" presName="textRect" presStyleLbl="revTx" presStyleIdx="3" presStyleCnt="5" custLinFactX="72068" custLinFactNeighborX="100000" custLinFactNeighborY="4118">
        <dgm:presLayoutVars>
          <dgm:chMax val="1"/>
          <dgm:chPref val="1"/>
        </dgm:presLayoutVars>
      </dgm:prSet>
      <dgm:spPr/>
    </dgm:pt>
    <dgm:pt modelId="{8238425E-F013-44D6-B7B6-1089DE8E2E0D}" type="pres">
      <dgm:prSet presAssocID="{7FD9F97D-C2E9-491D-991E-10093E802D0F}" presName="sibTrans" presStyleLbl="sibTrans2D1" presStyleIdx="0" presStyleCnt="0"/>
      <dgm:spPr/>
    </dgm:pt>
    <dgm:pt modelId="{52A18480-5623-4404-B870-2A83398EE8A9}" type="pres">
      <dgm:prSet presAssocID="{093742FD-8008-4263-AF20-EE07132BBC9B}" presName="compNode" presStyleCnt="0"/>
      <dgm:spPr/>
    </dgm:pt>
    <dgm:pt modelId="{4519331C-E1A3-44CE-9B10-FAF627ACC097}" type="pres">
      <dgm:prSet presAssocID="{093742FD-8008-4263-AF20-EE07132BBC9B}" presName="iconBgRect" presStyleLbl="bgShp" presStyleIdx="4" presStyleCnt="5" custLinFactX="182942" custLinFactY="-91470" custLinFactNeighborX="200000" custLinFactNeighborY="-100000"/>
      <dgm:spPr/>
    </dgm:pt>
    <dgm:pt modelId="{F2191C17-8D3D-4D51-A60E-DA9960F8DEED}" type="pres">
      <dgm:prSet presAssocID="{093742FD-8008-4263-AF20-EE07132BBC9B}" presName="iconRect" presStyleLbl="node1" presStyleIdx="4" presStyleCnt="5" custScaleX="138801" custScaleY="134273" custLinFactX="300000" custLinFactY="-134387" custLinFactNeighborX="358469" custLinFactNeighborY="-2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 with solid fill"/>
        </a:ext>
      </dgm:extLst>
    </dgm:pt>
    <dgm:pt modelId="{6CF570D4-1AED-4218-A109-612AA5F261FF}" type="pres">
      <dgm:prSet presAssocID="{093742FD-8008-4263-AF20-EE07132BBC9B}" presName="spaceRect" presStyleCnt="0"/>
      <dgm:spPr/>
    </dgm:pt>
    <dgm:pt modelId="{474D8C1A-04F3-492E-957A-BECB9F0B3CBC}" type="pres">
      <dgm:prSet presAssocID="{093742FD-8008-4263-AF20-EE07132BBC9B}" presName="textRect" presStyleLbl="revTx" presStyleIdx="4" presStyleCnt="5" custLinFactX="61149" custLinFactY="-93529" custLinFactNeighborX="100000" custLinFactNeighborY="-100000">
        <dgm:presLayoutVars>
          <dgm:chMax val="1"/>
          <dgm:chPref val="1"/>
        </dgm:presLayoutVars>
      </dgm:prSet>
      <dgm:spPr/>
    </dgm:pt>
  </dgm:ptLst>
  <dgm:cxnLst>
    <dgm:cxn modelId="{C22F3B18-D4C5-463C-8FBC-2A89C94091DB}" type="presOf" srcId="{7D909600-A2CE-453B-9525-F0FA8BC303EE}" destId="{C6CE8094-F08E-4FA2-92FD-DA127D02DA21}" srcOrd="0" destOrd="0" presId="urn:microsoft.com/office/officeart/2018/2/layout/IconCircleList"/>
    <dgm:cxn modelId="{9BC9C91E-548F-4311-AF56-8C97F3A77E22}" type="presOf" srcId="{C7261A54-3A81-4D49-9895-043DEDD0D3CF}" destId="{2AAE9E95-5D75-4452-8F24-9D8A64AB7E29}" srcOrd="0" destOrd="0" presId="urn:microsoft.com/office/officeart/2018/2/layout/IconCircleList"/>
    <dgm:cxn modelId="{3E0F0B23-E728-4CED-BE0C-FE0378E77AC1}" type="presOf" srcId="{55B95F0F-0B88-4ABE-83C0-6334B2C431AE}" destId="{621E64DE-C12C-41B4-B0C1-CD675AF40133}" srcOrd="0" destOrd="0" presId="urn:microsoft.com/office/officeart/2018/2/layout/IconCircleList"/>
    <dgm:cxn modelId="{96AF562C-C72A-41D3-8BCE-3A6B83807CE3}" srcId="{4FA2EE4D-C981-4E03-8E86-CCADF966A5C5}" destId="{EE575E26-532E-41DB-85F1-E8AF6AB31621}" srcOrd="0" destOrd="0" parTransId="{B9811513-9C42-4088-8603-5128BE74952A}" sibTransId="{5EF26C7E-6C77-4594-BB4E-931E13B6DB23}"/>
    <dgm:cxn modelId="{07059B2C-F3AA-41E9-A7D9-F41EAC04DFCB}" srcId="{4FA2EE4D-C981-4E03-8E86-CCADF966A5C5}" destId="{7D909600-A2CE-453B-9525-F0FA8BC303EE}" srcOrd="2" destOrd="0" parTransId="{2FB6B59A-6A90-46AC-A3FB-ED9706C03C66}" sibTransId="{A6E71AAC-8665-40E7-BD43-BC99BF969BF6}"/>
    <dgm:cxn modelId="{0BF47545-AD1F-4119-9ADE-A1A2E27250BF}" type="presOf" srcId="{205A84D5-646A-4572-96C7-DBDF70773DA0}" destId="{E079528E-8385-44D0-A526-954247CAFACD}" srcOrd="0" destOrd="0" presId="urn:microsoft.com/office/officeart/2018/2/layout/IconCircleList"/>
    <dgm:cxn modelId="{08668878-5F54-48BB-A60B-5FCA9EA91A35}" type="presOf" srcId="{A6E71AAC-8665-40E7-BD43-BC99BF969BF6}" destId="{A4A59E9B-86DF-4AAD-9201-980734A175F8}" srcOrd="0" destOrd="0" presId="urn:microsoft.com/office/officeart/2018/2/layout/IconCircleList"/>
    <dgm:cxn modelId="{5DFC565A-CC74-4939-BE24-95FCDA47D4C5}" srcId="{4FA2EE4D-C981-4E03-8E86-CCADF966A5C5}" destId="{205A84D5-646A-4572-96C7-DBDF70773DA0}" srcOrd="1" destOrd="0" parTransId="{1085805C-0C5B-4FBF-A34F-4A0FDA60CA5C}" sibTransId="{55B95F0F-0B88-4ABE-83C0-6334B2C431AE}"/>
    <dgm:cxn modelId="{F07DD17F-0FB1-42D8-A60E-B3577A7E76D2}" type="presOf" srcId="{5EF26C7E-6C77-4594-BB4E-931E13B6DB23}" destId="{C955E1B3-CDAA-4FE6-81DF-1B175A55B230}" srcOrd="0" destOrd="0" presId="urn:microsoft.com/office/officeart/2018/2/layout/IconCircleList"/>
    <dgm:cxn modelId="{36400383-9A45-471E-AE5D-A8569B1E41F2}" type="presOf" srcId="{7FD9F97D-C2E9-491D-991E-10093E802D0F}" destId="{8238425E-F013-44D6-B7B6-1089DE8E2E0D}" srcOrd="0" destOrd="0" presId="urn:microsoft.com/office/officeart/2018/2/layout/IconCircleList"/>
    <dgm:cxn modelId="{AF475889-7E93-48BB-9E17-618373E0ABFB}" type="presOf" srcId="{EE575E26-532E-41DB-85F1-E8AF6AB31621}" destId="{5E132CE0-E604-4666-BFF7-C45BA5E5D43C}" srcOrd="0" destOrd="0" presId="urn:microsoft.com/office/officeart/2018/2/layout/IconCircleList"/>
    <dgm:cxn modelId="{EB389BBF-19E3-44D8-8E16-E965D285B420}" srcId="{4FA2EE4D-C981-4E03-8E86-CCADF966A5C5}" destId="{093742FD-8008-4263-AF20-EE07132BBC9B}" srcOrd="4" destOrd="0" parTransId="{26338BA6-55D7-4496-9C50-AC1AC245519A}" sibTransId="{8C1715E5-DAD8-401B-B795-3D7FD526069A}"/>
    <dgm:cxn modelId="{B28819C2-9432-4AFE-B751-292A07C447C5}" type="presOf" srcId="{4FA2EE4D-C981-4E03-8E86-CCADF966A5C5}" destId="{70BC71EE-44FC-43ED-81DB-694C050A3D62}" srcOrd="0" destOrd="0" presId="urn:microsoft.com/office/officeart/2018/2/layout/IconCircleList"/>
    <dgm:cxn modelId="{E95F97E1-D0FE-4C99-BBAD-965E2CEC0C87}" srcId="{4FA2EE4D-C981-4E03-8E86-CCADF966A5C5}" destId="{C7261A54-3A81-4D49-9895-043DEDD0D3CF}" srcOrd="3" destOrd="0" parTransId="{35034455-C00E-43E2-BD93-31FBEE9CC78E}" sibTransId="{7FD9F97D-C2E9-491D-991E-10093E802D0F}"/>
    <dgm:cxn modelId="{2AE855ED-6E21-4188-AD35-09B600F0A47B}" type="presOf" srcId="{093742FD-8008-4263-AF20-EE07132BBC9B}" destId="{474D8C1A-04F3-492E-957A-BECB9F0B3CBC}" srcOrd="0" destOrd="0" presId="urn:microsoft.com/office/officeart/2018/2/layout/IconCircleList"/>
    <dgm:cxn modelId="{2FF6A6BF-4DB5-48CA-A82F-81F32A607425}" type="presParOf" srcId="{70BC71EE-44FC-43ED-81DB-694C050A3D62}" destId="{9C7B0FA2-F9CB-4E89-B3B6-FB702C75C3B3}" srcOrd="0" destOrd="0" presId="urn:microsoft.com/office/officeart/2018/2/layout/IconCircleList"/>
    <dgm:cxn modelId="{43F32602-8684-4955-A8A4-6EBB7E1FE093}" type="presParOf" srcId="{9C7B0FA2-F9CB-4E89-B3B6-FB702C75C3B3}" destId="{57ED3448-0449-4467-A05C-C1289EFF5D1D}" srcOrd="0" destOrd="0" presId="urn:microsoft.com/office/officeart/2018/2/layout/IconCircleList"/>
    <dgm:cxn modelId="{1835600B-5EB7-4D45-B601-97A3AB36FADC}" type="presParOf" srcId="{57ED3448-0449-4467-A05C-C1289EFF5D1D}" destId="{32E98BDE-7304-4DC5-B158-2F732BF0FDFE}" srcOrd="0" destOrd="0" presId="urn:microsoft.com/office/officeart/2018/2/layout/IconCircleList"/>
    <dgm:cxn modelId="{98AB0B37-3835-468A-85E2-48AEFF98DCE4}" type="presParOf" srcId="{57ED3448-0449-4467-A05C-C1289EFF5D1D}" destId="{D76DA076-7FBB-4080-988F-ABFA5CD8FC3B}" srcOrd="1" destOrd="0" presId="urn:microsoft.com/office/officeart/2018/2/layout/IconCircleList"/>
    <dgm:cxn modelId="{CF38FA0F-504C-42A7-959C-C5DA7AE1101A}" type="presParOf" srcId="{57ED3448-0449-4467-A05C-C1289EFF5D1D}" destId="{4099D08D-DE9E-422A-9CAF-24F72F61E818}" srcOrd="2" destOrd="0" presId="urn:microsoft.com/office/officeart/2018/2/layout/IconCircleList"/>
    <dgm:cxn modelId="{8BAA99EE-910A-41A2-8416-F987E0DF09AA}" type="presParOf" srcId="{57ED3448-0449-4467-A05C-C1289EFF5D1D}" destId="{5E132CE0-E604-4666-BFF7-C45BA5E5D43C}" srcOrd="3" destOrd="0" presId="urn:microsoft.com/office/officeart/2018/2/layout/IconCircleList"/>
    <dgm:cxn modelId="{A91741C9-33F5-4A13-AB9C-3A09D5AEDC3E}" type="presParOf" srcId="{9C7B0FA2-F9CB-4E89-B3B6-FB702C75C3B3}" destId="{C955E1B3-CDAA-4FE6-81DF-1B175A55B230}" srcOrd="1" destOrd="0" presId="urn:microsoft.com/office/officeart/2018/2/layout/IconCircleList"/>
    <dgm:cxn modelId="{3416928A-F5FB-47E9-8EBC-831D733FBE67}" type="presParOf" srcId="{9C7B0FA2-F9CB-4E89-B3B6-FB702C75C3B3}" destId="{7495F7F9-1D1A-44C6-B117-B9EF414A35F1}" srcOrd="2" destOrd="0" presId="urn:microsoft.com/office/officeart/2018/2/layout/IconCircleList"/>
    <dgm:cxn modelId="{4D4D3881-BAA4-464D-9C38-E4E1492808E4}" type="presParOf" srcId="{7495F7F9-1D1A-44C6-B117-B9EF414A35F1}" destId="{75FAA979-E4FD-411D-A214-0C84E120BC1C}" srcOrd="0" destOrd="0" presId="urn:microsoft.com/office/officeart/2018/2/layout/IconCircleList"/>
    <dgm:cxn modelId="{4013C6A9-FFE8-4052-8B12-C37CCFE66A17}" type="presParOf" srcId="{7495F7F9-1D1A-44C6-B117-B9EF414A35F1}" destId="{361DB7B2-7F17-4674-8259-142B57847B6F}" srcOrd="1" destOrd="0" presId="urn:microsoft.com/office/officeart/2018/2/layout/IconCircleList"/>
    <dgm:cxn modelId="{47F3131A-E7D3-4149-A4C0-EC6BA3E73622}" type="presParOf" srcId="{7495F7F9-1D1A-44C6-B117-B9EF414A35F1}" destId="{71E2FA51-E75A-4DC0-A7CD-BA926D82765D}" srcOrd="2" destOrd="0" presId="urn:microsoft.com/office/officeart/2018/2/layout/IconCircleList"/>
    <dgm:cxn modelId="{FE16A195-9932-46B1-804A-92539EE9BEF8}" type="presParOf" srcId="{7495F7F9-1D1A-44C6-B117-B9EF414A35F1}" destId="{E079528E-8385-44D0-A526-954247CAFACD}" srcOrd="3" destOrd="0" presId="urn:microsoft.com/office/officeart/2018/2/layout/IconCircleList"/>
    <dgm:cxn modelId="{88168F47-0BA8-4ADF-9E46-BF0E768CCC72}" type="presParOf" srcId="{9C7B0FA2-F9CB-4E89-B3B6-FB702C75C3B3}" destId="{621E64DE-C12C-41B4-B0C1-CD675AF40133}" srcOrd="3" destOrd="0" presId="urn:microsoft.com/office/officeart/2018/2/layout/IconCircleList"/>
    <dgm:cxn modelId="{C231C6BA-D2A8-440E-B2B1-00F48E6ABF95}" type="presParOf" srcId="{9C7B0FA2-F9CB-4E89-B3B6-FB702C75C3B3}" destId="{818BD6F2-A006-436B-9CBD-EED15097C00A}" srcOrd="4" destOrd="0" presId="urn:microsoft.com/office/officeart/2018/2/layout/IconCircleList"/>
    <dgm:cxn modelId="{057B0F30-37E6-4371-9E00-824D7F998C07}" type="presParOf" srcId="{818BD6F2-A006-436B-9CBD-EED15097C00A}" destId="{72177DF1-6E64-4154-8E89-FF033F9A9CBD}" srcOrd="0" destOrd="0" presId="urn:microsoft.com/office/officeart/2018/2/layout/IconCircleList"/>
    <dgm:cxn modelId="{90718118-F49F-4084-BC8A-498007989BD7}" type="presParOf" srcId="{818BD6F2-A006-436B-9CBD-EED15097C00A}" destId="{ECCFDB20-50D8-4F79-9D19-09A15B1DDB57}" srcOrd="1" destOrd="0" presId="urn:microsoft.com/office/officeart/2018/2/layout/IconCircleList"/>
    <dgm:cxn modelId="{74AA860B-BF79-4549-8A12-466BBE77FE33}" type="presParOf" srcId="{818BD6F2-A006-436B-9CBD-EED15097C00A}" destId="{215DD0B8-8201-4677-8977-8F98A99A822B}" srcOrd="2" destOrd="0" presId="urn:microsoft.com/office/officeart/2018/2/layout/IconCircleList"/>
    <dgm:cxn modelId="{69613302-81A8-4F69-943A-F6785E81E529}" type="presParOf" srcId="{818BD6F2-A006-436B-9CBD-EED15097C00A}" destId="{C6CE8094-F08E-4FA2-92FD-DA127D02DA21}" srcOrd="3" destOrd="0" presId="urn:microsoft.com/office/officeart/2018/2/layout/IconCircleList"/>
    <dgm:cxn modelId="{8004D398-9A40-4102-9EE7-156D8BB1F285}" type="presParOf" srcId="{9C7B0FA2-F9CB-4E89-B3B6-FB702C75C3B3}" destId="{A4A59E9B-86DF-4AAD-9201-980734A175F8}" srcOrd="5" destOrd="0" presId="urn:microsoft.com/office/officeart/2018/2/layout/IconCircleList"/>
    <dgm:cxn modelId="{B9B898B8-2FAC-4A70-89A4-CE7D777B5486}" type="presParOf" srcId="{9C7B0FA2-F9CB-4E89-B3B6-FB702C75C3B3}" destId="{DC7B97DC-E60D-4E46-8BE9-63B16378685F}" srcOrd="6" destOrd="0" presId="urn:microsoft.com/office/officeart/2018/2/layout/IconCircleList"/>
    <dgm:cxn modelId="{560F89BB-5D20-4206-B03A-58A864742F92}" type="presParOf" srcId="{DC7B97DC-E60D-4E46-8BE9-63B16378685F}" destId="{A98785D6-6EA1-4555-AB8B-BAFA39A21A78}" srcOrd="0" destOrd="0" presId="urn:microsoft.com/office/officeart/2018/2/layout/IconCircleList"/>
    <dgm:cxn modelId="{7A5F31C5-D673-4312-AF3F-E3D90D7556AF}" type="presParOf" srcId="{DC7B97DC-E60D-4E46-8BE9-63B16378685F}" destId="{86956858-89E3-4382-997C-88CE354F2B73}" srcOrd="1" destOrd="0" presId="urn:microsoft.com/office/officeart/2018/2/layout/IconCircleList"/>
    <dgm:cxn modelId="{1B99F1E3-5146-4296-A2EE-B3A33B6D9E09}" type="presParOf" srcId="{DC7B97DC-E60D-4E46-8BE9-63B16378685F}" destId="{B76B61F6-2B71-4089-B2D0-294BC754E38C}" srcOrd="2" destOrd="0" presId="urn:microsoft.com/office/officeart/2018/2/layout/IconCircleList"/>
    <dgm:cxn modelId="{823CB1A8-28A1-4C8B-A3C7-1106738DAFAD}" type="presParOf" srcId="{DC7B97DC-E60D-4E46-8BE9-63B16378685F}" destId="{2AAE9E95-5D75-4452-8F24-9D8A64AB7E29}" srcOrd="3" destOrd="0" presId="urn:microsoft.com/office/officeart/2018/2/layout/IconCircleList"/>
    <dgm:cxn modelId="{7C97E1C0-0302-4FBA-8053-74091E28F98D}" type="presParOf" srcId="{9C7B0FA2-F9CB-4E89-B3B6-FB702C75C3B3}" destId="{8238425E-F013-44D6-B7B6-1089DE8E2E0D}" srcOrd="7" destOrd="0" presId="urn:microsoft.com/office/officeart/2018/2/layout/IconCircleList"/>
    <dgm:cxn modelId="{F895AF35-721C-4310-9AE6-77BE23244D73}" type="presParOf" srcId="{9C7B0FA2-F9CB-4E89-B3B6-FB702C75C3B3}" destId="{52A18480-5623-4404-B870-2A83398EE8A9}" srcOrd="8" destOrd="0" presId="urn:microsoft.com/office/officeart/2018/2/layout/IconCircleList"/>
    <dgm:cxn modelId="{2955B665-DB4D-4F04-B56D-6044B1D66F17}" type="presParOf" srcId="{52A18480-5623-4404-B870-2A83398EE8A9}" destId="{4519331C-E1A3-44CE-9B10-FAF627ACC097}" srcOrd="0" destOrd="0" presId="urn:microsoft.com/office/officeart/2018/2/layout/IconCircleList"/>
    <dgm:cxn modelId="{E67E5BC0-8A74-4264-9580-4AB9DC259AB6}" type="presParOf" srcId="{52A18480-5623-4404-B870-2A83398EE8A9}" destId="{F2191C17-8D3D-4D51-A60E-DA9960F8DEED}" srcOrd="1" destOrd="0" presId="urn:microsoft.com/office/officeart/2018/2/layout/IconCircleList"/>
    <dgm:cxn modelId="{C8035E6C-3E08-4ECA-8FCA-6CFC16EF375E}" type="presParOf" srcId="{52A18480-5623-4404-B870-2A83398EE8A9}" destId="{6CF570D4-1AED-4218-A109-612AA5F261FF}" srcOrd="2" destOrd="0" presId="urn:microsoft.com/office/officeart/2018/2/layout/IconCircleList"/>
    <dgm:cxn modelId="{CF95E175-7B36-4DE9-B19D-3DAF949143BD}" type="presParOf" srcId="{52A18480-5623-4404-B870-2A83398EE8A9}" destId="{474D8C1A-04F3-492E-957A-BECB9F0B3C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7B13-6A16-4B20-979F-EAE364F4B567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1F9A39-F0BB-4C05-B34A-B6C426BC436B}">
      <dgm:prSet/>
      <dgm:spPr/>
      <dgm:t>
        <a:bodyPr/>
        <a:lstStyle/>
        <a:p>
          <a:r>
            <a:rPr lang="en-GB" dirty="0"/>
            <a:t>Using the iterative process:</a:t>
          </a:r>
          <a:endParaRPr lang="en-US" dirty="0"/>
        </a:p>
      </dgm:t>
    </dgm:pt>
    <dgm:pt modelId="{3DBACC9A-EAF9-4C02-B5C7-E8169EA8B61F}" type="parTrans" cxnId="{8507837E-AAB6-4104-9DED-05F16EBA9677}">
      <dgm:prSet/>
      <dgm:spPr/>
      <dgm:t>
        <a:bodyPr/>
        <a:lstStyle/>
        <a:p>
          <a:endParaRPr lang="en-US"/>
        </a:p>
      </dgm:t>
    </dgm:pt>
    <dgm:pt modelId="{5145C724-BCDF-44B2-A470-F5C60E6D3B8B}" type="sibTrans" cxnId="{8507837E-AAB6-4104-9DED-05F16EBA9677}">
      <dgm:prSet/>
      <dgm:spPr/>
      <dgm:t>
        <a:bodyPr/>
        <a:lstStyle/>
        <a:p>
          <a:endParaRPr lang="en-US"/>
        </a:p>
      </dgm:t>
    </dgm:pt>
    <dgm:pt modelId="{B4C27053-A0A4-4C6A-9B03-DE01DB5B4EEF}">
      <dgm:prSet/>
      <dgm:spPr/>
      <dgm:t>
        <a:bodyPr/>
        <a:lstStyle/>
        <a:p>
          <a:r>
            <a:rPr lang="en-GB" dirty="0"/>
            <a:t>Update the documents needed for the development of the system. </a:t>
          </a:r>
          <a:endParaRPr lang="en-US" dirty="0"/>
        </a:p>
      </dgm:t>
    </dgm:pt>
    <dgm:pt modelId="{90BA17B2-B81C-49C8-AC21-502B0CAA330C}" type="parTrans" cxnId="{DCB7ADB7-C6DC-4DC7-944F-978544C60308}">
      <dgm:prSet/>
      <dgm:spPr/>
      <dgm:t>
        <a:bodyPr/>
        <a:lstStyle/>
        <a:p>
          <a:endParaRPr lang="en-US"/>
        </a:p>
      </dgm:t>
    </dgm:pt>
    <dgm:pt modelId="{03379F25-0B41-4F4D-AD36-101A806D88A1}" type="sibTrans" cxnId="{DCB7ADB7-C6DC-4DC7-944F-978544C60308}">
      <dgm:prSet/>
      <dgm:spPr/>
      <dgm:t>
        <a:bodyPr/>
        <a:lstStyle/>
        <a:p>
          <a:endParaRPr lang="en-US"/>
        </a:p>
      </dgm:t>
    </dgm:pt>
    <dgm:pt modelId="{07352B2F-D037-47F5-9FEC-0E2570471009}">
      <dgm:prSet/>
      <dgm:spPr/>
      <dgm:t>
        <a:bodyPr/>
        <a:lstStyle/>
        <a:p>
          <a:pPr rtl="0"/>
          <a:r>
            <a:rPr lang="en-GB" dirty="0"/>
            <a:t>Implement new features with reference to</a:t>
          </a:r>
          <a:r>
            <a:rPr lang="en-GB" dirty="0">
              <a:latin typeface="Calibri Light" panose="020F0302020204030204"/>
            </a:rPr>
            <a:t> our backlog</a:t>
          </a:r>
          <a:endParaRPr lang="en-GB" dirty="0"/>
        </a:p>
      </dgm:t>
    </dgm:pt>
    <dgm:pt modelId="{C8B4B644-9894-4CCB-8CC0-B71C513F1FC9}" type="parTrans" cxnId="{9B3AEC93-6377-4679-AFE2-D7685E31C4E3}">
      <dgm:prSet/>
      <dgm:spPr/>
      <dgm:t>
        <a:bodyPr/>
        <a:lstStyle/>
        <a:p>
          <a:endParaRPr lang="en-US"/>
        </a:p>
      </dgm:t>
    </dgm:pt>
    <dgm:pt modelId="{83E1D714-552D-48EE-984D-1F7CD6327476}" type="sibTrans" cxnId="{9B3AEC93-6377-4679-AFE2-D7685E31C4E3}">
      <dgm:prSet/>
      <dgm:spPr/>
      <dgm:t>
        <a:bodyPr/>
        <a:lstStyle/>
        <a:p>
          <a:endParaRPr lang="en-US"/>
        </a:p>
      </dgm:t>
    </dgm:pt>
    <dgm:pt modelId="{A786DE6A-54F1-41D3-8B0C-76887AD6F686}">
      <dgm:prSet/>
      <dgm:spPr/>
      <dgm:t>
        <a:bodyPr/>
        <a:lstStyle/>
        <a:p>
          <a:r>
            <a:rPr lang="en-GB" dirty="0"/>
            <a:t>Test out the system to check for bugs.</a:t>
          </a:r>
          <a:endParaRPr lang="en-US" dirty="0"/>
        </a:p>
      </dgm:t>
    </dgm:pt>
    <dgm:pt modelId="{3FFFA569-865B-4729-A44B-2CC43206784F}" type="parTrans" cxnId="{CCBB6526-7048-451F-B4EE-AA9E896B2A77}">
      <dgm:prSet/>
      <dgm:spPr/>
      <dgm:t>
        <a:bodyPr/>
        <a:lstStyle/>
        <a:p>
          <a:endParaRPr lang="en-US"/>
        </a:p>
      </dgm:t>
    </dgm:pt>
    <dgm:pt modelId="{7A769946-B7C6-4F5B-8D2D-831AFE37049D}" type="sibTrans" cxnId="{CCBB6526-7048-451F-B4EE-AA9E896B2A77}">
      <dgm:prSet/>
      <dgm:spPr/>
      <dgm:t>
        <a:bodyPr/>
        <a:lstStyle/>
        <a:p>
          <a:endParaRPr lang="en-US"/>
        </a:p>
      </dgm:t>
    </dgm:pt>
    <dgm:pt modelId="{90125D57-A627-42EB-8676-A56C5CFD9FAA}">
      <dgm:prSet/>
      <dgm:spPr/>
      <dgm:t>
        <a:bodyPr/>
        <a:lstStyle/>
        <a:p>
          <a:r>
            <a:rPr lang="en-GB" dirty="0"/>
            <a:t>Fix the bugs which were identified / Refactor previous code</a:t>
          </a:r>
          <a:endParaRPr lang="en-US" dirty="0"/>
        </a:p>
      </dgm:t>
    </dgm:pt>
    <dgm:pt modelId="{6E8D7FA5-59E9-4D7F-AFE6-1269BC4504F6}" type="parTrans" cxnId="{6A5FC0D0-6735-42E0-AE9C-262DA11AF574}">
      <dgm:prSet/>
      <dgm:spPr/>
      <dgm:t>
        <a:bodyPr/>
        <a:lstStyle/>
        <a:p>
          <a:endParaRPr lang="en-US"/>
        </a:p>
      </dgm:t>
    </dgm:pt>
    <dgm:pt modelId="{DFF094D6-28C1-4FE4-A439-B55B0F31079D}" type="sibTrans" cxnId="{6A5FC0D0-6735-42E0-AE9C-262DA11AF574}">
      <dgm:prSet/>
      <dgm:spPr/>
      <dgm:t>
        <a:bodyPr/>
        <a:lstStyle/>
        <a:p>
          <a:endParaRPr lang="en-US"/>
        </a:p>
      </dgm:t>
    </dgm:pt>
    <dgm:pt modelId="{6F100541-4759-48F7-A252-975CF83EFACC}">
      <dgm:prSet/>
      <dgm:spPr/>
      <dgm:t>
        <a:bodyPr/>
        <a:lstStyle/>
        <a:p>
          <a:pPr rtl="0"/>
          <a:r>
            <a:rPr lang="en-GB" dirty="0"/>
            <a:t>Repeat until </a:t>
          </a:r>
          <a:r>
            <a:rPr lang="en-GB" dirty="0">
              <a:latin typeface="Calibri Light" panose="020F0302020204030204"/>
            </a:rPr>
            <a:t>solution/program meets the client expectation</a:t>
          </a:r>
          <a:endParaRPr lang="en-GB" dirty="0"/>
        </a:p>
      </dgm:t>
    </dgm:pt>
    <dgm:pt modelId="{0B30F913-3E4F-48A1-A9BD-367CF40C4554}" type="parTrans" cxnId="{962ECD8A-4C97-4496-9D65-737AF2D2B432}">
      <dgm:prSet/>
      <dgm:spPr/>
      <dgm:t>
        <a:bodyPr/>
        <a:lstStyle/>
        <a:p>
          <a:endParaRPr lang="en-US"/>
        </a:p>
      </dgm:t>
    </dgm:pt>
    <dgm:pt modelId="{E1A6F568-1498-4F1F-A7C2-965D9B04815F}" type="sibTrans" cxnId="{962ECD8A-4C97-4496-9D65-737AF2D2B432}">
      <dgm:prSet/>
      <dgm:spPr/>
      <dgm:t>
        <a:bodyPr/>
        <a:lstStyle/>
        <a:p>
          <a:endParaRPr lang="en-US"/>
        </a:p>
      </dgm:t>
    </dgm:pt>
    <dgm:pt modelId="{9279B94A-175B-4EDA-AB8A-CC8DC0A5646D}" type="pres">
      <dgm:prSet presAssocID="{A8B27B13-6A16-4B20-979F-EAE364F4B567}" presName="Name0" presStyleCnt="0">
        <dgm:presLayoutVars>
          <dgm:dir/>
          <dgm:resizeHandles val="exact"/>
        </dgm:presLayoutVars>
      </dgm:prSet>
      <dgm:spPr/>
    </dgm:pt>
    <dgm:pt modelId="{7003EDDC-55F5-497A-82D7-6E0ABAB98C07}" type="pres">
      <dgm:prSet presAssocID="{651F9A39-F0BB-4C05-B34A-B6C426BC436B}" presName="node" presStyleLbl="node1" presStyleIdx="0" presStyleCnt="6">
        <dgm:presLayoutVars>
          <dgm:bulletEnabled val="1"/>
        </dgm:presLayoutVars>
      </dgm:prSet>
      <dgm:spPr/>
    </dgm:pt>
    <dgm:pt modelId="{6F001E59-60CF-4F31-93BF-38970C549DDD}" type="pres">
      <dgm:prSet presAssocID="{5145C724-BCDF-44B2-A470-F5C60E6D3B8B}" presName="sibTrans" presStyleLbl="sibTrans1D1" presStyleIdx="0" presStyleCnt="5"/>
      <dgm:spPr/>
    </dgm:pt>
    <dgm:pt modelId="{56EE6103-84AD-46F0-B49B-3C7B68DEB0E7}" type="pres">
      <dgm:prSet presAssocID="{5145C724-BCDF-44B2-A470-F5C60E6D3B8B}" presName="connectorText" presStyleLbl="sibTrans1D1" presStyleIdx="0" presStyleCnt="5"/>
      <dgm:spPr/>
    </dgm:pt>
    <dgm:pt modelId="{2FAF1CE2-F501-4053-A5BE-2481787D584B}" type="pres">
      <dgm:prSet presAssocID="{B4C27053-A0A4-4C6A-9B03-DE01DB5B4EEF}" presName="node" presStyleLbl="node1" presStyleIdx="1" presStyleCnt="6">
        <dgm:presLayoutVars>
          <dgm:bulletEnabled val="1"/>
        </dgm:presLayoutVars>
      </dgm:prSet>
      <dgm:spPr/>
    </dgm:pt>
    <dgm:pt modelId="{6AB0C4AF-6F9E-4603-851B-C06B1D315EB1}" type="pres">
      <dgm:prSet presAssocID="{03379F25-0B41-4F4D-AD36-101A806D88A1}" presName="sibTrans" presStyleLbl="sibTrans1D1" presStyleIdx="1" presStyleCnt="5"/>
      <dgm:spPr/>
    </dgm:pt>
    <dgm:pt modelId="{6BD6EDFF-3791-4C05-A22A-885F3B211FCD}" type="pres">
      <dgm:prSet presAssocID="{03379F25-0B41-4F4D-AD36-101A806D88A1}" presName="connectorText" presStyleLbl="sibTrans1D1" presStyleIdx="1" presStyleCnt="5"/>
      <dgm:spPr/>
    </dgm:pt>
    <dgm:pt modelId="{20521713-BEA3-4D45-B934-CC6BCDF68E6B}" type="pres">
      <dgm:prSet presAssocID="{07352B2F-D037-47F5-9FEC-0E2570471009}" presName="node" presStyleLbl="node1" presStyleIdx="2" presStyleCnt="6">
        <dgm:presLayoutVars>
          <dgm:bulletEnabled val="1"/>
        </dgm:presLayoutVars>
      </dgm:prSet>
      <dgm:spPr/>
    </dgm:pt>
    <dgm:pt modelId="{72F2AF8C-BB2A-42D6-B6BD-6DA89D13A5D2}" type="pres">
      <dgm:prSet presAssocID="{83E1D714-552D-48EE-984D-1F7CD6327476}" presName="sibTrans" presStyleLbl="sibTrans1D1" presStyleIdx="2" presStyleCnt="5"/>
      <dgm:spPr/>
    </dgm:pt>
    <dgm:pt modelId="{88C90C1E-22FF-4A9F-8134-012064277B10}" type="pres">
      <dgm:prSet presAssocID="{83E1D714-552D-48EE-984D-1F7CD6327476}" presName="connectorText" presStyleLbl="sibTrans1D1" presStyleIdx="2" presStyleCnt="5"/>
      <dgm:spPr/>
    </dgm:pt>
    <dgm:pt modelId="{DDA3911E-470F-4FBF-B576-D462D86574C1}" type="pres">
      <dgm:prSet presAssocID="{A786DE6A-54F1-41D3-8B0C-76887AD6F686}" presName="node" presStyleLbl="node1" presStyleIdx="3" presStyleCnt="6">
        <dgm:presLayoutVars>
          <dgm:bulletEnabled val="1"/>
        </dgm:presLayoutVars>
      </dgm:prSet>
      <dgm:spPr/>
    </dgm:pt>
    <dgm:pt modelId="{E8EA93F2-DFD1-49F6-9F7B-F3575B940B0F}" type="pres">
      <dgm:prSet presAssocID="{7A769946-B7C6-4F5B-8D2D-831AFE37049D}" presName="sibTrans" presStyleLbl="sibTrans1D1" presStyleIdx="3" presStyleCnt="5"/>
      <dgm:spPr/>
    </dgm:pt>
    <dgm:pt modelId="{6FE0DC21-FD98-451E-B76B-ADCA587F28A1}" type="pres">
      <dgm:prSet presAssocID="{7A769946-B7C6-4F5B-8D2D-831AFE37049D}" presName="connectorText" presStyleLbl="sibTrans1D1" presStyleIdx="3" presStyleCnt="5"/>
      <dgm:spPr/>
    </dgm:pt>
    <dgm:pt modelId="{C7AE73BC-C4A9-4391-A37F-A8007E46421C}" type="pres">
      <dgm:prSet presAssocID="{90125D57-A627-42EB-8676-A56C5CFD9FAA}" presName="node" presStyleLbl="node1" presStyleIdx="4" presStyleCnt="6">
        <dgm:presLayoutVars>
          <dgm:bulletEnabled val="1"/>
        </dgm:presLayoutVars>
      </dgm:prSet>
      <dgm:spPr/>
    </dgm:pt>
    <dgm:pt modelId="{5396561D-DC8C-41DA-8C5A-653950F98892}" type="pres">
      <dgm:prSet presAssocID="{DFF094D6-28C1-4FE4-A439-B55B0F31079D}" presName="sibTrans" presStyleLbl="sibTrans1D1" presStyleIdx="4" presStyleCnt="5"/>
      <dgm:spPr/>
    </dgm:pt>
    <dgm:pt modelId="{DBE46FB8-B92D-4A52-AED0-A763C681D0EB}" type="pres">
      <dgm:prSet presAssocID="{DFF094D6-28C1-4FE4-A439-B55B0F31079D}" presName="connectorText" presStyleLbl="sibTrans1D1" presStyleIdx="4" presStyleCnt="5"/>
      <dgm:spPr/>
    </dgm:pt>
    <dgm:pt modelId="{289A62C3-1CD3-404D-93A9-649F9E6AC6A8}" type="pres">
      <dgm:prSet presAssocID="{6F100541-4759-48F7-A252-975CF83EF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6163261E-9631-4A91-9343-89C02E7BC8B9}" type="presOf" srcId="{7A769946-B7C6-4F5B-8D2D-831AFE37049D}" destId="{6FE0DC21-FD98-451E-B76B-ADCA587F28A1}" srcOrd="1" destOrd="0" presId="urn:microsoft.com/office/officeart/2016/7/layout/RepeatingBendingProcessNew"/>
    <dgm:cxn modelId="{CCBB6526-7048-451F-B4EE-AA9E896B2A77}" srcId="{A8B27B13-6A16-4B20-979F-EAE364F4B567}" destId="{A786DE6A-54F1-41D3-8B0C-76887AD6F686}" srcOrd="3" destOrd="0" parTransId="{3FFFA569-865B-4729-A44B-2CC43206784F}" sibTransId="{7A769946-B7C6-4F5B-8D2D-831AFE37049D}"/>
    <dgm:cxn modelId="{5D79462F-C41A-430C-9DA8-21BEA92DBEE5}" type="presOf" srcId="{5145C724-BCDF-44B2-A470-F5C60E6D3B8B}" destId="{6F001E59-60CF-4F31-93BF-38970C549DDD}" srcOrd="0" destOrd="0" presId="urn:microsoft.com/office/officeart/2016/7/layout/RepeatingBendingProcessNew"/>
    <dgm:cxn modelId="{C6053834-39EA-4AA5-B56B-D5F6157CC33E}" type="presOf" srcId="{03379F25-0B41-4F4D-AD36-101A806D88A1}" destId="{6BD6EDFF-3791-4C05-A22A-885F3B211FCD}" srcOrd="1" destOrd="0" presId="urn:microsoft.com/office/officeart/2016/7/layout/RepeatingBendingProcessNew"/>
    <dgm:cxn modelId="{E03DFF3C-A863-4B4A-9E43-58EB4D2CC614}" type="presOf" srcId="{5145C724-BCDF-44B2-A470-F5C60E6D3B8B}" destId="{56EE6103-84AD-46F0-B49B-3C7B68DEB0E7}" srcOrd="1" destOrd="0" presId="urn:microsoft.com/office/officeart/2016/7/layout/RepeatingBendingProcessNew"/>
    <dgm:cxn modelId="{CED2F35B-4992-4002-A08D-278E413F264E}" type="presOf" srcId="{6F100541-4759-48F7-A252-975CF83EFACC}" destId="{289A62C3-1CD3-404D-93A9-649F9E6AC6A8}" srcOrd="0" destOrd="0" presId="urn:microsoft.com/office/officeart/2016/7/layout/RepeatingBendingProcessNew"/>
    <dgm:cxn modelId="{4E31054B-9AAE-462E-8D51-6C8F2C9B906E}" type="presOf" srcId="{DFF094D6-28C1-4FE4-A439-B55B0F31079D}" destId="{DBE46FB8-B92D-4A52-AED0-A763C681D0EB}" srcOrd="1" destOrd="0" presId="urn:microsoft.com/office/officeart/2016/7/layout/RepeatingBendingProcessNew"/>
    <dgm:cxn modelId="{C298AD6C-0EDE-4C4B-A28F-176F60CC054A}" type="presOf" srcId="{7A769946-B7C6-4F5B-8D2D-831AFE37049D}" destId="{E8EA93F2-DFD1-49F6-9F7B-F3575B940B0F}" srcOrd="0" destOrd="0" presId="urn:microsoft.com/office/officeart/2016/7/layout/RepeatingBendingProcessNew"/>
    <dgm:cxn modelId="{8783E274-E341-42A5-B840-6F5A56AFAF1A}" type="presOf" srcId="{83E1D714-552D-48EE-984D-1F7CD6327476}" destId="{72F2AF8C-BB2A-42D6-B6BD-6DA89D13A5D2}" srcOrd="0" destOrd="0" presId="urn:microsoft.com/office/officeart/2016/7/layout/RepeatingBendingProcessNew"/>
    <dgm:cxn modelId="{264CC57D-FCCA-424B-9207-2996E8A79C1C}" type="presOf" srcId="{DFF094D6-28C1-4FE4-A439-B55B0F31079D}" destId="{5396561D-DC8C-41DA-8C5A-653950F98892}" srcOrd="0" destOrd="0" presId="urn:microsoft.com/office/officeart/2016/7/layout/RepeatingBendingProcessNew"/>
    <dgm:cxn modelId="{8507837E-AAB6-4104-9DED-05F16EBA9677}" srcId="{A8B27B13-6A16-4B20-979F-EAE364F4B567}" destId="{651F9A39-F0BB-4C05-B34A-B6C426BC436B}" srcOrd="0" destOrd="0" parTransId="{3DBACC9A-EAF9-4C02-B5C7-E8169EA8B61F}" sibTransId="{5145C724-BCDF-44B2-A470-F5C60E6D3B8B}"/>
    <dgm:cxn modelId="{92165C7F-919F-4749-9816-4380CD8D3753}" type="presOf" srcId="{651F9A39-F0BB-4C05-B34A-B6C426BC436B}" destId="{7003EDDC-55F5-497A-82D7-6E0ABAB98C07}" srcOrd="0" destOrd="0" presId="urn:microsoft.com/office/officeart/2016/7/layout/RepeatingBendingProcessNew"/>
    <dgm:cxn modelId="{396D8A80-1E37-47D8-BE29-E2B0427720F3}" type="presOf" srcId="{90125D57-A627-42EB-8676-A56C5CFD9FAA}" destId="{C7AE73BC-C4A9-4391-A37F-A8007E46421C}" srcOrd="0" destOrd="0" presId="urn:microsoft.com/office/officeart/2016/7/layout/RepeatingBendingProcessNew"/>
    <dgm:cxn modelId="{75433782-FEAF-4B1B-9690-905C3626E889}" type="presOf" srcId="{A786DE6A-54F1-41D3-8B0C-76887AD6F686}" destId="{DDA3911E-470F-4FBF-B576-D462D86574C1}" srcOrd="0" destOrd="0" presId="urn:microsoft.com/office/officeart/2016/7/layout/RepeatingBendingProcessNew"/>
    <dgm:cxn modelId="{15908683-5D63-4625-BC1F-9EE771F3947C}" type="presOf" srcId="{07352B2F-D037-47F5-9FEC-0E2570471009}" destId="{20521713-BEA3-4D45-B934-CC6BCDF68E6B}" srcOrd="0" destOrd="0" presId="urn:microsoft.com/office/officeart/2016/7/layout/RepeatingBendingProcessNew"/>
    <dgm:cxn modelId="{962ECD8A-4C97-4496-9D65-737AF2D2B432}" srcId="{A8B27B13-6A16-4B20-979F-EAE364F4B567}" destId="{6F100541-4759-48F7-A252-975CF83EFACC}" srcOrd="5" destOrd="0" parTransId="{0B30F913-3E4F-48A1-A9BD-367CF40C4554}" sibTransId="{E1A6F568-1498-4F1F-A7C2-965D9B04815F}"/>
    <dgm:cxn modelId="{FEFC958F-3B86-46DC-B1B2-E49E0EFF6774}" type="presOf" srcId="{A8B27B13-6A16-4B20-979F-EAE364F4B567}" destId="{9279B94A-175B-4EDA-AB8A-CC8DC0A5646D}" srcOrd="0" destOrd="0" presId="urn:microsoft.com/office/officeart/2016/7/layout/RepeatingBendingProcessNew"/>
    <dgm:cxn modelId="{9B3AEC93-6377-4679-AFE2-D7685E31C4E3}" srcId="{A8B27B13-6A16-4B20-979F-EAE364F4B567}" destId="{07352B2F-D037-47F5-9FEC-0E2570471009}" srcOrd="2" destOrd="0" parTransId="{C8B4B644-9894-4CCB-8CC0-B71C513F1FC9}" sibTransId="{83E1D714-552D-48EE-984D-1F7CD6327476}"/>
    <dgm:cxn modelId="{43FF16AA-5459-4607-807D-01EE00FE9919}" type="presOf" srcId="{03379F25-0B41-4F4D-AD36-101A806D88A1}" destId="{6AB0C4AF-6F9E-4603-851B-C06B1D315EB1}" srcOrd="0" destOrd="0" presId="urn:microsoft.com/office/officeart/2016/7/layout/RepeatingBendingProcessNew"/>
    <dgm:cxn modelId="{DCB7ADB7-C6DC-4DC7-944F-978544C60308}" srcId="{A8B27B13-6A16-4B20-979F-EAE364F4B567}" destId="{B4C27053-A0A4-4C6A-9B03-DE01DB5B4EEF}" srcOrd="1" destOrd="0" parTransId="{90BA17B2-B81C-49C8-AC21-502B0CAA330C}" sibTransId="{03379F25-0B41-4F4D-AD36-101A806D88A1}"/>
    <dgm:cxn modelId="{6A5FC0D0-6735-42E0-AE9C-262DA11AF574}" srcId="{A8B27B13-6A16-4B20-979F-EAE364F4B567}" destId="{90125D57-A627-42EB-8676-A56C5CFD9FAA}" srcOrd="4" destOrd="0" parTransId="{6E8D7FA5-59E9-4D7F-AFE6-1269BC4504F6}" sibTransId="{DFF094D6-28C1-4FE4-A439-B55B0F31079D}"/>
    <dgm:cxn modelId="{A82549D7-1DF9-499C-93C4-8CB373088BD7}" type="presOf" srcId="{83E1D714-552D-48EE-984D-1F7CD6327476}" destId="{88C90C1E-22FF-4A9F-8134-012064277B10}" srcOrd="1" destOrd="0" presId="urn:microsoft.com/office/officeart/2016/7/layout/RepeatingBendingProcessNew"/>
    <dgm:cxn modelId="{0048A7E0-BC94-4FD4-AC3D-A26AAD22527C}" type="presOf" srcId="{B4C27053-A0A4-4C6A-9B03-DE01DB5B4EEF}" destId="{2FAF1CE2-F501-4053-A5BE-2481787D584B}" srcOrd="0" destOrd="0" presId="urn:microsoft.com/office/officeart/2016/7/layout/RepeatingBendingProcessNew"/>
    <dgm:cxn modelId="{9460D740-0494-4DB9-A4E5-E850D780588D}" type="presParOf" srcId="{9279B94A-175B-4EDA-AB8A-CC8DC0A5646D}" destId="{7003EDDC-55F5-497A-82D7-6E0ABAB98C07}" srcOrd="0" destOrd="0" presId="urn:microsoft.com/office/officeart/2016/7/layout/RepeatingBendingProcessNew"/>
    <dgm:cxn modelId="{DE4D4603-2F00-4A08-9BA7-A61F77BA7F05}" type="presParOf" srcId="{9279B94A-175B-4EDA-AB8A-CC8DC0A5646D}" destId="{6F001E59-60CF-4F31-93BF-38970C549DDD}" srcOrd="1" destOrd="0" presId="urn:microsoft.com/office/officeart/2016/7/layout/RepeatingBendingProcessNew"/>
    <dgm:cxn modelId="{CF26D2F9-0E09-4461-9516-5A78874CD022}" type="presParOf" srcId="{6F001E59-60CF-4F31-93BF-38970C549DDD}" destId="{56EE6103-84AD-46F0-B49B-3C7B68DEB0E7}" srcOrd="0" destOrd="0" presId="urn:microsoft.com/office/officeart/2016/7/layout/RepeatingBendingProcessNew"/>
    <dgm:cxn modelId="{75293FD2-6780-4DEF-9BB0-DF005435F275}" type="presParOf" srcId="{9279B94A-175B-4EDA-AB8A-CC8DC0A5646D}" destId="{2FAF1CE2-F501-4053-A5BE-2481787D584B}" srcOrd="2" destOrd="0" presId="urn:microsoft.com/office/officeart/2016/7/layout/RepeatingBendingProcessNew"/>
    <dgm:cxn modelId="{9E442841-F880-49DF-96FC-54F9E46B9CCE}" type="presParOf" srcId="{9279B94A-175B-4EDA-AB8A-CC8DC0A5646D}" destId="{6AB0C4AF-6F9E-4603-851B-C06B1D315EB1}" srcOrd="3" destOrd="0" presId="urn:microsoft.com/office/officeart/2016/7/layout/RepeatingBendingProcessNew"/>
    <dgm:cxn modelId="{549C0149-5AB2-47F1-BF84-DC4B0631F619}" type="presParOf" srcId="{6AB0C4AF-6F9E-4603-851B-C06B1D315EB1}" destId="{6BD6EDFF-3791-4C05-A22A-885F3B211FCD}" srcOrd="0" destOrd="0" presId="urn:microsoft.com/office/officeart/2016/7/layout/RepeatingBendingProcessNew"/>
    <dgm:cxn modelId="{AB6E9772-F929-4CAD-B38E-1DF51D9BCC64}" type="presParOf" srcId="{9279B94A-175B-4EDA-AB8A-CC8DC0A5646D}" destId="{20521713-BEA3-4D45-B934-CC6BCDF68E6B}" srcOrd="4" destOrd="0" presId="urn:microsoft.com/office/officeart/2016/7/layout/RepeatingBendingProcessNew"/>
    <dgm:cxn modelId="{A098EB60-B765-4438-9C04-457F7A2BB558}" type="presParOf" srcId="{9279B94A-175B-4EDA-AB8A-CC8DC0A5646D}" destId="{72F2AF8C-BB2A-42D6-B6BD-6DA89D13A5D2}" srcOrd="5" destOrd="0" presId="urn:microsoft.com/office/officeart/2016/7/layout/RepeatingBendingProcessNew"/>
    <dgm:cxn modelId="{67ACD73E-0C28-41D5-8153-07F806F9F5B5}" type="presParOf" srcId="{72F2AF8C-BB2A-42D6-B6BD-6DA89D13A5D2}" destId="{88C90C1E-22FF-4A9F-8134-012064277B10}" srcOrd="0" destOrd="0" presId="urn:microsoft.com/office/officeart/2016/7/layout/RepeatingBendingProcessNew"/>
    <dgm:cxn modelId="{07AD7098-C6D4-4A5D-BF18-ACE818B4DCB7}" type="presParOf" srcId="{9279B94A-175B-4EDA-AB8A-CC8DC0A5646D}" destId="{DDA3911E-470F-4FBF-B576-D462D86574C1}" srcOrd="6" destOrd="0" presId="urn:microsoft.com/office/officeart/2016/7/layout/RepeatingBendingProcessNew"/>
    <dgm:cxn modelId="{59D5D8B6-8A78-47D1-B00E-D6527AA766CE}" type="presParOf" srcId="{9279B94A-175B-4EDA-AB8A-CC8DC0A5646D}" destId="{E8EA93F2-DFD1-49F6-9F7B-F3575B940B0F}" srcOrd="7" destOrd="0" presId="urn:microsoft.com/office/officeart/2016/7/layout/RepeatingBendingProcessNew"/>
    <dgm:cxn modelId="{7B941780-4880-432D-A7B0-63B96E0A5918}" type="presParOf" srcId="{E8EA93F2-DFD1-49F6-9F7B-F3575B940B0F}" destId="{6FE0DC21-FD98-451E-B76B-ADCA587F28A1}" srcOrd="0" destOrd="0" presId="urn:microsoft.com/office/officeart/2016/7/layout/RepeatingBendingProcessNew"/>
    <dgm:cxn modelId="{7F7BCDDD-C6FD-4EA5-A636-463F228E90BF}" type="presParOf" srcId="{9279B94A-175B-4EDA-AB8A-CC8DC0A5646D}" destId="{C7AE73BC-C4A9-4391-A37F-A8007E46421C}" srcOrd="8" destOrd="0" presId="urn:microsoft.com/office/officeart/2016/7/layout/RepeatingBendingProcessNew"/>
    <dgm:cxn modelId="{38B6DB3A-A09E-4006-AB8A-D48508D87E8D}" type="presParOf" srcId="{9279B94A-175B-4EDA-AB8A-CC8DC0A5646D}" destId="{5396561D-DC8C-41DA-8C5A-653950F98892}" srcOrd="9" destOrd="0" presId="urn:microsoft.com/office/officeart/2016/7/layout/RepeatingBendingProcessNew"/>
    <dgm:cxn modelId="{D9B2FDDC-9D70-4138-91CC-6B599AD8FE42}" type="presParOf" srcId="{5396561D-DC8C-41DA-8C5A-653950F98892}" destId="{DBE46FB8-B92D-4A52-AED0-A763C681D0EB}" srcOrd="0" destOrd="0" presId="urn:microsoft.com/office/officeart/2016/7/layout/RepeatingBendingProcessNew"/>
    <dgm:cxn modelId="{23663EF4-1493-4773-B5F0-4E83FF160BEC}" type="presParOf" srcId="{9279B94A-175B-4EDA-AB8A-CC8DC0A5646D}" destId="{289A62C3-1CD3-404D-93A9-649F9E6AC6A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AF1242-4961-402B-AABB-C1307C95C4E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5BFDB67-B19A-4E05-BD96-B91160B7180F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>
              <a:latin typeface="Calibri Light" panose="020F0302020204030204"/>
            </a:rPr>
            <a:t>Working with QR codes</a:t>
          </a:r>
          <a:endParaRPr lang="en-GB" b="1"/>
        </a:p>
      </dgm:t>
    </dgm:pt>
    <dgm:pt modelId="{6840B865-A0E7-44E9-8263-4BB3A58C01D4}" type="parTrans" cxnId="{CE8DF1CB-3712-45B2-BA15-74B43496A875}">
      <dgm:prSet/>
      <dgm:spPr/>
      <dgm:t>
        <a:bodyPr/>
        <a:lstStyle/>
        <a:p>
          <a:endParaRPr lang="en-US"/>
        </a:p>
      </dgm:t>
    </dgm:pt>
    <dgm:pt modelId="{E087228E-3B55-45F8-AD0B-52E8429EFC4E}" type="sibTrans" cxnId="{CE8DF1CB-3712-45B2-BA15-74B43496A875}">
      <dgm:prSet/>
      <dgm:spPr/>
      <dgm:t>
        <a:bodyPr/>
        <a:lstStyle/>
        <a:p>
          <a:endParaRPr lang="en-US"/>
        </a:p>
      </dgm:t>
    </dgm:pt>
    <dgm:pt modelId="{755DE503-6B4C-464A-8C10-573EA4AAFE2E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>
              <a:latin typeface="Calibri Light" panose="020F0302020204030204"/>
            </a:rPr>
            <a:t>Hosting website</a:t>
          </a:r>
          <a:endParaRPr lang="en-GB" b="1"/>
        </a:p>
      </dgm:t>
    </dgm:pt>
    <dgm:pt modelId="{2829A917-281E-4C78-9CAB-33A75799AFC3}" type="parTrans" cxnId="{FA309A63-03D2-4275-BC0A-189553188FBB}">
      <dgm:prSet/>
      <dgm:spPr/>
      <dgm:t>
        <a:bodyPr/>
        <a:lstStyle/>
        <a:p>
          <a:endParaRPr lang="en-US"/>
        </a:p>
      </dgm:t>
    </dgm:pt>
    <dgm:pt modelId="{D6A63547-F61B-4297-BC8D-361F7C76CDC6}" type="sibTrans" cxnId="{FA309A63-03D2-4275-BC0A-189553188FBB}">
      <dgm:prSet/>
      <dgm:spPr/>
      <dgm:t>
        <a:bodyPr/>
        <a:lstStyle/>
        <a:p>
          <a:endParaRPr lang="en-US"/>
        </a:p>
      </dgm:t>
    </dgm:pt>
    <dgm:pt modelId="{93D13B65-DDB6-4439-95DE-55AB7B742786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>
              <a:latin typeface="Calibri Light" panose="020F0302020204030204"/>
            </a:rPr>
            <a:t>Figuring out the solution to creating an auto generated scheduling system</a:t>
          </a:r>
          <a:endParaRPr lang="en-GB" b="1"/>
        </a:p>
      </dgm:t>
    </dgm:pt>
    <dgm:pt modelId="{F19885AA-F81C-496E-B913-13F933D00127}" type="parTrans" cxnId="{52CB205D-6F29-49AF-A192-7F39F4B42E6E}">
      <dgm:prSet/>
      <dgm:spPr/>
      <dgm:t>
        <a:bodyPr/>
        <a:lstStyle/>
        <a:p>
          <a:endParaRPr lang="en-US"/>
        </a:p>
      </dgm:t>
    </dgm:pt>
    <dgm:pt modelId="{BAF0D905-B115-43B2-81CF-31F1CAEF36A9}" type="sibTrans" cxnId="{52CB205D-6F29-49AF-A192-7F39F4B42E6E}">
      <dgm:prSet/>
      <dgm:spPr/>
      <dgm:t>
        <a:bodyPr/>
        <a:lstStyle/>
        <a:p>
          <a:endParaRPr lang="en-US"/>
        </a:p>
      </dgm:t>
    </dgm:pt>
    <dgm:pt modelId="{0F598E34-7334-4A03-AF35-9042606160AE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>
              <a:latin typeface="Calibri Light" panose="020F0302020204030204"/>
            </a:rPr>
            <a:t>Creating flexible code</a:t>
          </a:r>
        </a:p>
      </dgm:t>
    </dgm:pt>
    <dgm:pt modelId="{C3E9E840-599B-4B8D-A015-81A12B43AF1B}" type="parTrans" cxnId="{A6119FAD-9143-4907-8CA7-1233626B7385}">
      <dgm:prSet/>
      <dgm:spPr/>
      <dgm:t>
        <a:bodyPr/>
        <a:lstStyle/>
        <a:p>
          <a:endParaRPr lang="en-NL"/>
        </a:p>
      </dgm:t>
    </dgm:pt>
    <dgm:pt modelId="{3F55DAB6-2A78-4C83-80BB-9D91A49F9DFA}" type="sibTrans" cxnId="{A6119FAD-9143-4907-8CA7-1233626B7385}">
      <dgm:prSet/>
      <dgm:spPr/>
      <dgm:t>
        <a:bodyPr/>
        <a:lstStyle/>
        <a:p>
          <a:endParaRPr lang="en-NL"/>
        </a:p>
      </dgm:t>
    </dgm:pt>
    <dgm:pt modelId="{1E5174F8-305F-41E4-A9FD-28E7281FA1AA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GB" b="1" dirty="0">
              <a:latin typeface="Calibri Light" panose="020F0302020204030204"/>
            </a:rPr>
            <a:t>Server related issues</a:t>
          </a:r>
        </a:p>
      </dgm:t>
    </dgm:pt>
    <dgm:pt modelId="{6B281F21-140F-40D9-B90A-22F7275F76AA}" type="parTrans" cxnId="{A34DB48C-80DA-442F-82EB-3074B2604BB3}">
      <dgm:prSet/>
      <dgm:spPr/>
      <dgm:t>
        <a:bodyPr/>
        <a:lstStyle/>
        <a:p>
          <a:endParaRPr lang="en-NL"/>
        </a:p>
      </dgm:t>
    </dgm:pt>
    <dgm:pt modelId="{9C41816E-CE43-47D7-8620-316DAE97A0EA}" type="sibTrans" cxnId="{A34DB48C-80DA-442F-82EB-3074B2604BB3}">
      <dgm:prSet/>
      <dgm:spPr/>
      <dgm:t>
        <a:bodyPr/>
        <a:lstStyle/>
        <a:p>
          <a:endParaRPr lang="en-NL"/>
        </a:p>
      </dgm:t>
    </dgm:pt>
    <dgm:pt modelId="{FF4107F5-AAB6-4200-BA06-E00DE80FA887}" type="pres">
      <dgm:prSet presAssocID="{63AF1242-4961-402B-AABB-C1307C95C4E8}" presName="root" presStyleCnt="0">
        <dgm:presLayoutVars>
          <dgm:dir/>
          <dgm:resizeHandles val="exact"/>
        </dgm:presLayoutVars>
      </dgm:prSet>
      <dgm:spPr/>
    </dgm:pt>
    <dgm:pt modelId="{6BB368F9-EC40-45EB-8422-5485BB498B64}" type="pres">
      <dgm:prSet presAssocID="{05BFDB67-B19A-4E05-BD96-B91160B7180F}" presName="compNode" presStyleCnt="0"/>
      <dgm:spPr/>
    </dgm:pt>
    <dgm:pt modelId="{5EC745F8-7434-47A2-9978-97367A941ED5}" type="pres">
      <dgm:prSet presAssocID="{05BFDB67-B19A-4E05-BD96-B91160B7180F}" presName="iconBgRect" presStyleLbl="bgShp" presStyleIdx="0" presStyleCnt="5"/>
      <dgm:spPr/>
    </dgm:pt>
    <dgm:pt modelId="{5A95BA7C-3384-4C32-9C4B-0B83F32FEBD9}" type="pres">
      <dgm:prSet presAssocID="{05BFDB67-B19A-4E05-BD96-B91160B7180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34D46D59-9D7D-4D6D-9AFB-F8FCC0717FB2}" type="pres">
      <dgm:prSet presAssocID="{05BFDB67-B19A-4E05-BD96-B91160B7180F}" presName="spaceRect" presStyleCnt="0"/>
      <dgm:spPr/>
    </dgm:pt>
    <dgm:pt modelId="{8607493B-A406-4805-8F73-807EA12F12EA}" type="pres">
      <dgm:prSet presAssocID="{05BFDB67-B19A-4E05-BD96-B91160B7180F}" presName="textRect" presStyleLbl="revTx" presStyleIdx="0" presStyleCnt="5">
        <dgm:presLayoutVars>
          <dgm:chMax val="1"/>
          <dgm:chPref val="1"/>
        </dgm:presLayoutVars>
      </dgm:prSet>
      <dgm:spPr/>
    </dgm:pt>
    <dgm:pt modelId="{4128DF73-F6B0-42C7-9DB4-D14CAA1C3D6A}" type="pres">
      <dgm:prSet presAssocID="{E087228E-3B55-45F8-AD0B-52E8429EFC4E}" presName="sibTrans" presStyleCnt="0"/>
      <dgm:spPr/>
    </dgm:pt>
    <dgm:pt modelId="{DD9B3057-FD38-45BC-9261-0123BFD75B3D}" type="pres">
      <dgm:prSet presAssocID="{755DE503-6B4C-464A-8C10-573EA4AAFE2E}" presName="compNode" presStyleCnt="0"/>
      <dgm:spPr/>
    </dgm:pt>
    <dgm:pt modelId="{505E6E42-82B1-494E-8A06-6C780F1DAD0E}" type="pres">
      <dgm:prSet presAssocID="{755DE503-6B4C-464A-8C10-573EA4AAFE2E}" presName="iconBgRect" presStyleLbl="bgShp" presStyleIdx="1" presStyleCnt="5"/>
      <dgm:spPr/>
    </dgm:pt>
    <dgm:pt modelId="{FF8E8F4F-4B65-4454-A52B-91D56A6F1E10}" type="pres">
      <dgm:prSet presAssocID="{755DE503-6B4C-464A-8C10-573EA4AAFE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B2CF5E6-76B8-4AAF-94C2-04D396FFC953}" type="pres">
      <dgm:prSet presAssocID="{755DE503-6B4C-464A-8C10-573EA4AAFE2E}" presName="spaceRect" presStyleCnt="0"/>
      <dgm:spPr/>
    </dgm:pt>
    <dgm:pt modelId="{647B71F0-9D25-4D46-A5FD-9260DD773FAF}" type="pres">
      <dgm:prSet presAssocID="{755DE503-6B4C-464A-8C10-573EA4AAFE2E}" presName="textRect" presStyleLbl="revTx" presStyleIdx="1" presStyleCnt="5">
        <dgm:presLayoutVars>
          <dgm:chMax val="1"/>
          <dgm:chPref val="1"/>
        </dgm:presLayoutVars>
      </dgm:prSet>
      <dgm:spPr/>
    </dgm:pt>
    <dgm:pt modelId="{DEC61BA3-36D2-4EBE-8157-9DC079731320}" type="pres">
      <dgm:prSet presAssocID="{D6A63547-F61B-4297-BC8D-361F7C76CDC6}" presName="sibTrans" presStyleCnt="0"/>
      <dgm:spPr/>
    </dgm:pt>
    <dgm:pt modelId="{D1D724BD-4A27-4FE8-A047-A54A20A1973A}" type="pres">
      <dgm:prSet presAssocID="{93D13B65-DDB6-4439-95DE-55AB7B742786}" presName="compNode" presStyleCnt="0"/>
      <dgm:spPr/>
    </dgm:pt>
    <dgm:pt modelId="{29850E7F-A7AA-4883-86A4-4E829B4F233C}" type="pres">
      <dgm:prSet presAssocID="{93D13B65-DDB6-4439-95DE-55AB7B742786}" presName="iconBgRect" presStyleLbl="bgShp" presStyleIdx="2" presStyleCnt="5"/>
      <dgm:spPr/>
    </dgm:pt>
    <dgm:pt modelId="{0609F287-F999-415E-A171-57C2D4E26D45}" type="pres">
      <dgm:prSet presAssocID="{93D13B65-DDB6-4439-95DE-55AB7B74278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C1954F4-6A7A-4F9E-9DF6-6A2577D2A076}" type="pres">
      <dgm:prSet presAssocID="{93D13B65-DDB6-4439-95DE-55AB7B742786}" presName="spaceRect" presStyleCnt="0"/>
      <dgm:spPr/>
    </dgm:pt>
    <dgm:pt modelId="{B911DFE7-2D62-47A3-A122-7451A9786859}" type="pres">
      <dgm:prSet presAssocID="{93D13B65-DDB6-4439-95DE-55AB7B742786}" presName="textRect" presStyleLbl="revTx" presStyleIdx="2" presStyleCnt="5">
        <dgm:presLayoutVars>
          <dgm:chMax val="1"/>
          <dgm:chPref val="1"/>
        </dgm:presLayoutVars>
      </dgm:prSet>
      <dgm:spPr/>
    </dgm:pt>
    <dgm:pt modelId="{2916326C-86D8-4502-8ADB-32DA43EFF63A}" type="pres">
      <dgm:prSet presAssocID="{BAF0D905-B115-43B2-81CF-31F1CAEF36A9}" presName="sibTrans" presStyleCnt="0"/>
      <dgm:spPr/>
    </dgm:pt>
    <dgm:pt modelId="{2C66848F-10DB-4872-A2A9-2454BB82A1B6}" type="pres">
      <dgm:prSet presAssocID="{0F598E34-7334-4A03-AF35-9042606160AE}" presName="compNode" presStyleCnt="0"/>
      <dgm:spPr/>
    </dgm:pt>
    <dgm:pt modelId="{1D4B6B63-7F56-42F6-AE5A-9A338CB1F513}" type="pres">
      <dgm:prSet presAssocID="{0F598E34-7334-4A03-AF35-9042606160AE}" presName="iconBgRect" presStyleLbl="bgShp" presStyleIdx="3" presStyleCnt="5"/>
      <dgm:spPr/>
    </dgm:pt>
    <dgm:pt modelId="{5CC8F3B3-CBAB-4D03-9DF5-2FBAC9735255}" type="pres">
      <dgm:prSet presAssocID="{0F598E34-7334-4A03-AF35-9042606160A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3658028-3E21-4A0A-AC8B-2BB8F6715A21}" type="pres">
      <dgm:prSet presAssocID="{0F598E34-7334-4A03-AF35-9042606160AE}" presName="spaceRect" presStyleCnt="0"/>
      <dgm:spPr/>
    </dgm:pt>
    <dgm:pt modelId="{66A40092-DF2D-47C4-A766-B9F0B2449DCF}" type="pres">
      <dgm:prSet presAssocID="{0F598E34-7334-4A03-AF35-9042606160AE}" presName="textRect" presStyleLbl="revTx" presStyleIdx="3" presStyleCnt="5">
        <dgm:presLayoutVars>
          <dgm:chMax val="1"/>
          <dgm:chPref val="1"/>
        </dgm:presLayoutVars>
      </dgm:prSet>
      <dgm:spPr/>
    </dgm:pt>
    <dgm:pt modelId="{B7D5B61C-DEDB-48E4-AF91-1716D51376E8}" type="pres">
      <dgm:prSet presAssocID="{3F55DAB6-2A78-4C83-80BB-9D91A49F9DFA}" presName="sibTrans" presStyleCnt="0"/>
      <dgm:spPr/>
    </dgm:pt>
    <dgm:pt modelId="{937AFE1C-4443-47AE-9382-1D5F0BA772E8}" type="pres">
      <dgm:prSet presAssocID="{1E5174F8-305F-41E4-A9FD-28E7281FA1AA}" presName="compNode" presStyleCnt="0"/>
      <dgm:spPr/>
    </dgm:pt>
    <dgm:pt modelId="{F4C404A3-4FC6-465E-A676-827FC016A408}" type="pres">
      <dgm:prSet presAssocID="{1E5174F8-305F-41E4-A9FD-28E7281FA1AA}" presName="iconBgRect" presStyleLbl="bgShp" presStyleIdx="4" presStyleCnt="5"/>
      <dgm:spPr/>
    </dgm:pt>
    <dgm:pt modelId="{AC3B8942-1143-4803-ACBA-8B2C994C93DF}" type="pres">
      <dgm:prSet presAssocID="{1E5174F8-305F-41E4-A9FD-28E7281FA1AA}" presName="iconRect" presStyleLbl="node1" presStyleIdx="4" presStyleCnt="5" custScaleX="78028" custScaleY="85009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6828629-DA5D-45CD-BD80-2F7EF6DABD8F}" type="pres">
      <dgm:prSet presAssocID="{1E5174F8-305F-41E4-A9FD-28E7281FA1AA}" presName="spaceRect" presStyleCnt="0"/>
      <dgm:spPr/>
    </dgm:pt>
    <dgm:pt modelId="{1EAC1B11-C25D-489B-A0AD-33C5DE387BCF}" type="pres">
      <dgm:prSet presAssocID="{1E5174F8-305F-41E4-A9FD-28E7281FA1A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91E1F04-A6D6-4337-9DBF-0546BE35DB26}" type="presOf" srcId="{05BFDB67-B19A-4E05-BD96-B91160B7180F}" destId="{8607493B-A406-4805-8F73-807EA12F12EA}" srcOrd="0" destOrd="0" presId="urn:microsoft.com/office/officeart/2018/5/layout/IconCircleLabelList"/>
    <dgm:cxn modelId="{52CB205D-6F29-49AF-A192-7F39F4B42E6E}" srcId="{63AF1242-4961-402B-AABB-C1307C95C4E8}" destId="{93D13B65-DDB6-4439-95DE-55AB7B742786}" srcOrd="2" destOrd="0" parTransId="{F19885AA-F81C-496E-B913-13F933D00127}" sibTransId="{BAF0D905-B115-43B2-81CF-31F1CAEF36A9}"/>
    <dgm:cxn modelId="{6F31BC5E-2D5D-4BAC-99B4-947F012E6652}" type="presOf" srcId="{1E5174F8-305F-41E4-A9FD-28E7281FA1AA}" destId="{1EAC1B11-C25D-489B-A0AD-33C5DE387BCF}" srcOrd="0" destOrd="0" presId="urn:microsoft.com/office/officeart/2018/5/layout/IconCircleLabelList"/>
    <dgm:cxn modelId="{FA309A63-03D2-4275-BC0A-189553188FBB}" srcId="{63AF1242-4961-402B-AABB-C1307C95C4E8}" destId="{755DE503-6B4C-464A-8C10-573EA4AAFE2E}" srcOrd="1" destOrd="0" parTransId="{2829A917-281E-4C78-9CAB-33A75799AFC3}" sibTransId="{D6A63547-F61B-4297-BC8D-361F7C76CDC6}"/>
    <dgm:cxn modelId="{8BA94B6A-B2F5-4CD4-8B41-6697DE9EDAEC}" type="presOf" srcId="{0F598E34-7334-4A03-AF35-9042606160AE}" destId="{66A40092-DF2D-47C4-A766-B9F0B2449DCF}" srcOrd="0" destOrd="0" presId="urn:microsoft.com/office/officeart/2018/5/layout/IconCircleLabelList"/>
    <dgm:cxn modelId="{BD39E36B-29CA-4BC2-AADB-24185D6831D4}" type="presOf" srcId="{93D13B65-DDB6-4439-95DE-55AB7B742786}" destId="{B911DFE7-2D62-47A3-A122-7451A9786859}" srcOrd="0" destOrd="0" presId="urn:microsoft.com/office/officeart/2018/5/layout/IconCircleLabelList"/>
    <dgm:cxn modelId="{DA30DA85-5F81-4293-8ADF-4039794DB211}" type="presOf" srcId="{755DE503-6B4C-464A-8C10-573EA4AAFE2E}" destId="{647B71F0-9D25-4D46-A5FD-9260DD773FAF}" srcOrd="0" destOrd="0" presId="urn:microsoft.com/office/officeart/2018/5/layout/IconCircleLabelList"/>
    <dgm:cxn modelId="{A34DB48C-80DA-442F-82EB-3074B2604BB3}" srcId="{63AF1242-4961-402B-AABB-C1307C95C4E8}" destId="{1E5174F8-305F-41E4-A9FD-28E7281FA1AA}" srcOrd="4" destOrd="0" parTransId="{6B281F21-140F-40D9-B90A-22F7275F76AA}" sibTransId="{9C41816E-CE43-47D7-8620-316DAE97A0EA}"/>
    <dgm:cxn modelId="{7AE0578E-A86E-456E-9820-18662B181863}" type="presOf" srcId="{63AF1242-4961-402B-AABB-C1307C95C4E8}" destId="{FF4107F5-AAB6-4200-BA06-E00DE80FA887}" srcOrd="0" destOrd="0" presId="urn:microsoft.com/office/officeart/2018/5/layout/IconCircleLabelList"/>
    <dgm:cxn modelId="{A6119FAD-9143-4907-8CA7-1233626B7385}" srcId="{63AF1242-4961-402B-AABB-C1307C95C4E8}" destId="{0F598E34-7334-4A03-AF35-9042606160AE}" srcOrd="3" destOrd="0" parTransId="{C3E9E840-599B-4B8D-A015-81A12B43AF1B}" sibTransId="{3F55DAB6-2A78-4C83-80BB-9D91A49F9DFA}"/>
    <dgm:cxn modelId="{CE8DF1CB-3712-45B2-BA15-74B43496A875}" srcId="{63AF1242-4961-402B-AABB-C1307C95C4E8}" destId="{05BFDB67-B19A-4E05-BD96-B91160B7180F}" srcOrd="0" destOrd="0" parTransId="{6840B865-A0E7-44E9-8263-4BB3A58C01D4}" sibTransId="{E087228E-3B55-45F8-AD0B-52E8429EFC4E}"/>
    <dgm:cxn modelId="{39C18BED-411C-4B0C-94DA-694A5F930B9C}" type="presParOf" srcId="{FF4107F5-AAB6-4200-BA06-E00DE80FA887}" destId="{6BB368F9-EC40-45EB-8422-5485BB498B64}" srcOrd="0" destOrd="0" presId="urn:microsoft.com/office/officeart/2018/5/layout/IconCircleLabelList"/>
    <dgm:cxn modelId="{42E4554D-C518-4C2C-9EBC-1EEE290CA65F}" type="presParOf" srcId="{6BB368F9-EC40-45EB-8422-5485BB498B64}" destId="{5EC745F8-7434-47A2-9978-97367A941ED5}" srcOrd="0" destOrd="0" presId="urn:microsoft.com/office/officeart/2018/5/layout/IconCircleLabelList"/>
    <dgm:cxn modelId="{15DAAAB0-8562-49D4-9EDD-598370D5C23F}" type="presParOf" srcId="{6BB368F9-EC40-45EB-8422-5485BB498B64}" destId="{5A95BA7C-3384-4C32-9C4B-0B83F32FEBD9}" srcOrd="1" destOrd="0" presId="urn:microsoft.com/office/officeart/2018/5/layout/IconCircleLabelList"/>
    <dgm:cxn modelId="{B3F9F847-93AF-4A85-9C6C-E0CDD3C4CD5A}" type="presParOf" srcId="{6BB368F9-EC40-45EB-8422-5485BB498B64}" destId="{34D46D59-9D7D-4D6D-9AFB-F8FCC0717FB2}" srcOrd="2" destOrd="0" presId="urn:microsoft.com/office/officeart/2018/5/layout/IconCircleLabelList"/>
    <dgm:cxn modelId="{2706CD7D-F85E-49A9-870C-4DF7BEF24E17}" type="presParOf" srcId="{6BB368F9-EC40-45EB-8422-5485BB498B64}" destId="{8607493B-A406-4805-8F73-807EA12F12EA}" srcOrd="3" destOrd="0" presId="urn:microsoft.com/office/officeart/2018/5/layout/IconCircleLabelList"/>
    <dgm:cxn modelId="{AC57A4A2-B771-4E64-AC30-B6EA4F63A676}" type="presParOf" srcId="{FF4107F5-AAB6-4200-BA06-E00DE80FA887}" destId="{4128DF73-F6B0-42C7-9DB4-D14CAA1C3D6A}" srcOrd="1" destOrd="0" presId="urn:microsoft.com/office/officeart/2018/5/layout/IconCircleLabelList"/>
    <dgm:cxn modelId="{D36B0141-156B-453A-929B-71F18F8859C3}" type="presParOf" srcId="{FF4107F5-AAB6-4200-BA06-E00DE80FA887}" destId="{DD9B3057-FD38-45BC-9261-0123BFD75B3D}" srcOrd="2" destOrd="0" presId="urn:microsoft.com/office/officeart/2018/5/layout/IconCircleLabelList"/>
    <dgm:cxn modelId="{2C79E4F5-A1A2-4BD7-A46E-B9C9D3BA47B1}" type="presParOf" srcId="{DD9B3057-FD38-45BC-9261-0123BFD75B3D}" destId="{505E6E42-82B1-494E-8A06-6C780F1DAD0E}" srcOrd="0" destOrd="0" presId="urn:microsoft.com/office/officeart/2018/5/layout/IconCircleLabelList"/>
    <dgm:cxn modelId="{BAC8E1F1-8A67-4A4E-B691-6073933DDE54}" type="presParOf" srcId="{DD9B3057-FD38-45BC-9261-0123BFD75B3D}" destId="{FF8E8F4F-4B65-4454-A52B-91D56A6F1E10}" srcOrd="1" destOrd="0" presId="urn:microsoft.com/office/officeart/2018/5/layout/IconCircleLabelList"/>
    <dgm:cxn modelId="{BF086E75-2F74-46B0-B884-ADB5996E3563}" type="presParOf" srcId="{DD9B3057-FD38-45BC-9261-0123BFD75B3D}" destId="{9B2CF5E6-76B8-4AAF-94C2-04D396FFC953}" srcOrd="2" destOrd="0" presId="urn:microsoft.com/office/officeart/2018/5/layout/IconCircleLabelList"/>
    <dgm:cxn modelId="{797134E1-C503-45C7-9EB6-B5790D26448C}" type="presParOf" srcId="{DD9B3057-FD38-45BC-9261-0123BFD75B3D}" destId="{647B71F0-9D25-4D46-A5FD-9260DD773FAF}" srcOrd="3" destOrd="0" presId="urn:microsoft.com/office/officeart/2018/5/layout/IconCircleLabelList"/>
    <dgm:cxn modelId="{5FAAC123-A98B-4E87-BF61-E5A1180408B5}" type="presParOf" srcId="{FF4107F5-AAB6-4200-BA06-E00DE80FA887}" destId="{DEC61BA3-36D2-4EBE-8157-9DC079731320}" srcOrd="3" destOrd="0" presId="urn:microsoft.com/office/officeart/2018/5/layout/IconCircleLabelList"/>
    <dgm:cxn modelId="{B487FC05-1B70-4C8F-8BB5-39607606204E}" type="presParOf" srcId="{FF4107F5-AAB6-4200-BA06-E00DE80FA887}" destId="{D1D724BD-4A27-4FE8-A047-A54A20A1973A}" srcOrd="4" destOrd="0" presId="urn:microsoft.com/office/officeart/2018/5/layout/IconCircleLabelList"/>
    <dgm:cxn modelId="{F0DF4382-28C7-4EA2-8B0A-62A68C8F762A}" type="presParOf" srcId="{D1D724BD-4A27-4FE8-A047-A54A20A1973A}" destId="{29850E7F-A7AA-4883-86A4-4E829B4F233C}" srcOrd="0" destOrd="0" presId="urn:microsoft.com/office/officeart/2018/5/layout/IconCircleLabelList"/>
    <dgm:cxn modelId="{85CA54D6-8658-45DD-84B5-C68882CA0E97}" type="presParOf" srcId="{D1D724BD-4A27-4FE8-A047-A54A20A1973A}" destId="{0609F287-F999-415E-A171-57C2D4E26D45}" srcOrd="1" destOrd="0" presId="urn:microsoft.com/office/officeart/2018/5/layout/IconCircleLabelList"/>
    <dgm:cxn modelId="{B1E37C86-88FF-4316-895A-131724847FC5}" type="presParOf" srcId="{D1D724BD-4A27-4FE8-A047-A54A20A1973A}" destId="{5C1954F4-6A7A-4F9E-9DF6-6A2577D2A076}" srcOrd="2" destOrd="0" presId="urn:microsoft.com/office/officeart/2018/5/layout/IconCircleLabelList"/>
    <dgm:cxn modelId="{9206B821-F693-482F-8BC5-01557B7DD02B}" type="presParOf" srcId="{D1D724BD-4A27-4FE8-A047-A54A20A1973A}" destId="{B911DFE7-2D62-47A3-A122-7451A9786859}" srcOrd="3" destOrd="0" presId="urn:microsoft.com/office/officeart/2018/5/layout/IconCircleLabelList"/>
    <dgm:cxn modelId="{03961C22-48D4-47A3-AB11-FEA823EB3725}" type="presParOf" srcId="{FF4107F5-AAB6-4200-BA06-E00DE80FA887}" destId="{2916326C-86D8-4502-8ADB-32DA43EFF63A}" srcOrd="5" destOrd="0" presId="urn:microsoft.com/office/officeart/2018/5/layout/IconCircleLabelList"/>
    <dgm:cxn modelId="{1B7FDA63-3BF0-46DE-ADC3-7260BB22CD59}" type="presParOf" srcId="{FF4107F5-AAB6-4200-BA06-E00DE80FA887}" destId="{2C66848F-10DB-4872-A2A9-2454BB82A1B6}" srcOrd="6" destOrd="0" presId="urn:microsoft.com/office/officeart/2018/5/layout/IconCircleLabelList"/>
    <dgm:cxn modelId="{69323979-8916-4181-BA06-7CB78A06E633}" type="presParOf" srcId="{2C66848F-10DB-4872-A2A9-2454BB82A1B6}" destId="{1D4B6B63-7F56-42F6-AE5A-9A338CB1F513}" srcOrd="0" destOrd="0" presId="urn:microsoft.com/office/officeart/2018/5/layout/IconCircleLabelList"/>
    <dgm:cxn modelId="{DB394157-44A8-4A02-85A9-E92F78DD6D99}" type="presParOf" srcId="{2C66848F-10DB-4872-A2A9-2454BB82A1B6}" destId="{5CC8F3B3-CBAB-4D03-9DF5-2FBAC9735255}" srcOrd="1" destOrd="0" presId="urn:microsoft.com/office/officeart/2018/5/layout/IconCircleLabelList"/>
    <dgm:cxn modelId="{79D03CC3-6EE4-4FB2-B8B3-F13B0D3C8A2A}" type="presParOf" srcId="{2C66848F-10DB-4872-A2A9-2454BB82A1B6}" destId="{33658028-3E21-4A0A-AC8B-2BB8F6715A21}" srcOrd="2" destOrd="0" presId="urn:microsoft.com/office/officeart/2018/5/layout/IconCircleLabelList"/>
    <dgm:cxn modelId="{2DB87E9F-83A8-40B1-B521-7DC1EE6DC0F9}" type="presParOf" srcId="{2C66848F-10DB-4872-A2A9-2454BB82A1B6}" destId="{66A40092-DF2D-47C4-A766-B9F0B2449DCF}" srcOrd="3" destOrd="0" presId="urn:microsoft.com/office/officeart/2018/5/layout/IconCircleLabelList"/>
    <dgm:cxn modelId="{ED844383-C2E4-4F8F-8B94-2E6610A6B533}" type="presParOf" srcId="{FF4107F5-AAB6-4200-BA06-E00DE80FA887}" destId="{B7D5B61C-DEDB-48E4-AF91-1716D51376E8}" srcOrd="7" destOrd="0" presId="urn:microsoft.com/office/officeart/2018/5/layout/IconCircleLabelList"/>
    <dgm:cxn modelId="{E76AEA1E-48FB-4C1A-B22D-AEFBDBAD19E0}" type="presParOf" srcId="{FF4107F5-AAB6-4200-BA06-E00DE80FA887}" destId="{937AFE1C-4443-47AE-9382-1D5F0BA772E8}" srcOrd="8" destOrd="0" presId="urn:microsoft.com/office/officeart/2018/5/layout/IconCircleLabelList"/>
    <dgm:cxn modelId="{8E5E4AC5-44F4-4EDE-9D1D-B4B35647C83F}" type="presParOf" srcId="{937AFE1C-4443-47AE-9382-1D5F0BA772E8}" destId="{F4C404A3-4FC6-465E-A676-827FC016A408}" srcOrd="0" destOrd="0" presId="urn:microsoft.com/office/officeart/2018/5/layout/IconCircleLabelList"/>
    <dgm:cxn modelId="{13682544-20D0-4ED2-85E5-571F1E6B0552}" type="presParOf" srcId="{937AFE1C-4443-47AE-9382-1D5F0BA772E8}" destId="{AC3B8942-1143-4803-ACBA-8B2C994C93DF}" srcOrd="1" destOrd="0" presId="urn:microsoft.com/office/officeart/2018/5/layout/IconCircleLabelList"/>
    <dgm:cxn modelId="{A1A3CB48-AFD7-41A4-ADC8-F7E7CF8E8B05}" type="presParOf" srcId="{937AFE1C-4443-47AE-9382-1D5F0BA772E8}" destId="{96828629-DA5D-45CD-BD80-2F7EF6DABD8F}" srcOrd="2" destOrd="0" presId="urn:microsoft.com/office/officeart/2018/5/layout/IconCircleLabelList"/>
    <dgm:cxn modelId="{66D0614D-6277-43EA-9620-F6FEAD6036CF}" type="presParOf" srcId="{937AFE1C-4443-47AE-9382-1D5F0BA772E8}" destId="{1EAC1B11-C25D-489B-A0AD-33C5DE387B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3A4E91-8D8C-4DAB-AA03-EDCD7F472EC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683EBD-C606-4EFA-88EB-801A925A93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Website</a:t>
          </a:r>
        </a:p>
      </dgm:t>
    </dgm:pt>
    <dgm:pt modelId="{1CBB97A8-08B5-4CC7-B8D4-D9A708DD15F4}" type="parTrans" cxnId="{0DC1951E-088B-4D4B-AD4F-62B71D4FE65C}">
      <dgm:prSet/>
      <dgm:spPr/>
      <dgm:t>
        <a:bodyPr/>
        <a:lstStyle/>
        <a:p>
          <a:endParaRPr lang="en-US"/>
        </a:p>
      </dgm:t>
    </dgm:pt>
    <dgm:pt modelId="{AB70F059-1581-424A-9848-58529846B9D2}" type="sibTrans" cxnId="{0DC1951E-088B-4D4B-AD4F-62B71D4FE65C}">
      <dgm:prSet/>
      <dgm:spPr/>
      <dgm:t>
        <a:bodyPr/>
        <a:lstStyle/>
        <a:p>
          <a:endParaRPr lang="en-US"/>
        </a:p>
      </dgm:t>
    </dgm:pt>
    <dgm:pt modelId="{2A7DD5EE-1A6B-4B1C-BE50-4F037D92E7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Application</a:t>
          </a:r>
        </a:p>
      </dgm:t>
    </dgm:pt>
    <dgm:pt modelId="{B91082CA-6C01-43D5-8FCD-6BB6C86429D1}" type="parTrans" cxnId="{2F6F3A2B-682E-4E98-9ADB-FF83C9BDB8E6}">
      <dgm:prSet/>
      <dgm:spPr/>
      <dgm:t>
        <a:bodyPr/>
        <a:lstStyle/>
        <a:p>
          <a:endParaRPr lang="en-US"/>
        </a:p>
      </dgm:t>
    </dgm:pt>
    <dgm:pt modelId="{AEAB4195-BDEC-4553-91A3-B253640788D6}" type="sibTrans" cxnId="{2F6F3A2B-682E-4E98-9ADB-FF83C9BDB8E6}">
      <dgm:prSet/>
      <dgm:spPr/>
      <dgm:t>
        <a:bodyPr/>
        <a:lstStyle/>
        <a:p>
          <a:endParaRPr lang="en-US"/>
        </a:p>
      </dgm:t>
    </dgm:pt>
    <dgm:pt modelId="{D3CD35C6-E45B-4814-A692-6DBD2FFD71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Communication</a:t>
          </a:r>
        </a:p>
      </dgm:t>
    </dgm:pt>
    <dgm:pt modelId="{1DE788F7-6CDC-4A87-8001-30205A235448}" type="parTrans" cxnId="{8102C054-CB60-46D4-ABED-8A3ABEC46534}">
      <dgm:prSet/>
      <dgm:spPr/>
      <dgm:t>
        <a:bodyPr/>
        <a:lstStyle/>
        <a:p>
          <a:endParaRPr lang="en-US"/>
        </a:p>
      </dgm:t>
    </dgm:pt>
    <dgm:pt modelId="{92929E70-C20A-4943-A5E2-88F2AD3041AD}" type="sibTrans" cxnId="{8102C054-CB60-46D4-ABED-8A3ABEC46534}">
      <dgm:prSet/>
      <dgm:spPr/>
      <dgm:t>
        <a:bodyPr/>
        <a:lstStyle/>
        <a:p>
          <a:endParaRPr lang="en-US"/>
        </a:p>
      </dgm:t>
    </dgm:pt>
    <dgm:pt modelId="{3D37353F-2FA9-47FE-8FD5-268BFFDAB3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Personal Reflection</a:t>
          </a:r>
        </a:p>
      </dgm:t>
    </dgm:pt>
    <dgm:pt modelId="{7CC61661-E73D-43EA-86EB-7FF02519799F}" type="parTrans" cxnId="{3CC129B0-B0F1-4356-A32F-1D6118350B95}">
      <dgm:prSet/>
      <dgm:spPr/>
      <dgm:t>
        <a:bodyPr/>
        <a:lstStyle/>
        <a:p>
          <a:endParaRPr lang="en-US"/>
        </a:p>
      </dgm:t>
    </dgm:pt>
    <dgm:pt modelId="{7522EA51-5C18-4E3F-853D-DD851269F7D0}" type="sibTrans" cxnId="{3CC129B0-B0F1-4356-A32F-1D6118350B95}">
      <dgm:prSet/>
      <dgm:spPr/>
      <dgm:t>
        <a:bodyPr/>
        <a:lstStyle/>
        <a:p>
          <a:endParaRPr lang="en-US"/>
        </a:p>
      </dgm:t>
    </dgm:pt>
    <dgm:pt modelId="{85253C82-9841-4775-B712-28755D4A139E}" type="pres">
      <dgm:prSet presAssocID="{E73A4E91-8D8C-4DAB-AA03-EDCD7F472ECE}" presName="root" presStyleCnt="0">
        <dgm:presLayoutVars>
          <dgm:dir/>
          <dgm:resizeHandles val="exact"/>
        </dgm:presLayoutVars>
      </dgm:prSet>
      <dgm:spPr/>
    </dgm:pt>
    <dgm:pt modelId="{E0B139E4-A7C7-4D7D-8233-499F9760894D}" type="pres">
      <dgm:prSet presAssocID="{9A683EBD-C606-4EFA-88EB-801A925A93F7}" presName="compNode" presStyleCnt="0"/>
      <dgm:spPr/>
    </dgm:pt>
    <dgm:pt modelId="{E4FE8947-FE69-47F3-9C1E-3E87905606D5}" type="pres">
      <dgm:prSet presAssocID="{9A683EBD-C606-4EFA-88EB-801A925A93F7}" presName="iconBgRect" presStyleLbl="bgShp" presStyleIdx="0" presStyleCnt="4"/>
      <dgm:spPr/>
    </dgm:pt>
    <dgm:pt modelId="{8E3FFD67-AB68-4DB9-8C72-264EDC55374A}" type="pres">
      <dgm:prSet presAssocID="{9A683EBD-C606-4EFA-88EB-801A925A93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4939E34A-E3E5-4A39-85B6-2CC4C826EFEA}" type="pres">
      <dgm:prSet presAssocID="{9A683EBD-C606-4EFA-88EB-801A925A93F7}" presName="spaceRect" presStyleCnt="0"/>
      <dgm:spPr/>
    </dgm:pt>
    <dgm:pt modelId="{6A772AFE-E8FE-47DE-B0D6-EA1C81FEEE1A}" type="pres">
      <dgm:prSet presAssocID="{9A683EBD-C606-4EFA-88EB-801A925A93F7}" presName="textRect" presStyleLbl="revTx" presStyleIdx="0" presStyleCnt="4">
        <dgm:presLayoutVars>
          <dgm:chMax val="1"/>
          <dgm:chPref val="1"/>
        </dgm:presLayoutVars>
      </dgm:prSet>
      <dgm:spPr/>
    </dgm:pt>
    <dgm:pt modelId="{E0D6C805-B964-42B3-BDFE-8BC12F978C5D}" type="pres">
      <dgm:prSet presAssocID="{AB70F059-1581-424A-9848-58529846B9D2}" presName="sibTrans" presStyleCnt="0"/>
      <dgm:spPr/>
    </dgm:pt>
    <dgm:pt modelId="{0091FB9F-B808-47DB-A320-2EDFA762BDAB}" type="pres">
      <dgm:prSet presAssocID="{2A7DD5EE-1A6B-4B1C-BE50-4F037D92E78B}" presName="compNode" presStyleCnt="0"/>
      <dgm:spPr/>
    </dgm:pt>
    <dgm:pt modelId="{B8A219F0-3F70-45BD-95F8-97A16BE4A92F}" type="pres">
      <dgm:prSet presAssocID="{2A7DD5EE-1A6B-4B1C-BE50-4F037D92E78B}" presName="iconBgRect" presStyleLbl="bgShp" presStyleIdx="1" presStyleCnt="4"/>
      <dgm:spPr/>
    </dgm:pt>
    <dgm:pt modelId="{272524D1-982C-4A8A-9567-C9402500276D}" type="pres">
      <dgm:prSet presAssocID="{2A7DD5EE-1A6B-4B1C-BE50-4F037D92E7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19A41C5-9D63-49D5-BCE1-0845FDD7CF15}" type="pres">
      <dgm:prSet presAssocID="{2A7DD5EE-1A6B-4B1C-BE50-4F037D92E78B}" presName="spaceRect" presStyleCnt="0"/>
      <dgm:spPr/>
    </dgm:pt>
    <dgm:pt modelId="{0C90B14D-3667-488F-A4DD-EE78241D0622}" type="pres">
      <dgm:prSet presAssocID="{2A7DD5EE-1A6B-4B1C-BE50-4F037D92E78B}" presName="textRect" presStyleLbl="revTx" presStyleIdx="1" presStyleCnt="4">
        <dgm:presLayoutVars>
          <dgm:chMax val="1"/>
          <dgm:chPref val="1"/>
        </dgm:presLayoutVars>
      </dgm:prSet>
      <dgm:spPr/>
    </dgm:pt>
    <dgm:pt modelId="{DB24F27F-568B-46E4-984F-946936CA362C}" type="pres">
      <dgm:prSet presAssocID="{AEAB4195-BDEC-4553-91A3-B253640788D6}" presName="sibTrans" presStyleCnt="0"/>
      <dgm:spPr/>
    </dgm:pt>
    <dgm:pt modelId="{4965D0A9-9219-46F0-BD5F-5D65029EBF10}" type="pres">
      <dgm:prSet presAssocID="{D3CD35C6-E45B-4814-A692-6DBD2FFD71AB}" presName="compNode" presStyleCnt="0"/>
      <dgm:spPr/>
    </dgm:pt>
    <dgm:pt modelId="{5D9DAFA0-7009-4C75-95F3-CA45D061B141}" type="pres">
      <dgm:prSet presAssocID="{D3CD35C6-E45B-4814-A692-6DBD2FFD71AB}" presName="iconBgRect" presStyleLbl="bgShp" presStyleIdx="2" presStyleCnt="4"/>
      <dgm:spPr/>
    </dgm:pt>
    <dgm:pt modelId="{AC7D4DFC-6773-4D2B-8AE3-AD24DB4BB982}" type="pres">
      <dgm:prSet presAssocID="{D3CD35C6-E45B-4814-A692-6DBD2FFD71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phone"/>
        </a:ext>
      </dgm:extLst>
    </dgm:pt>
    <dgm:pt modelId="{2AB6FC3F-B506-437C-B541-9DF234C38D45}" type="pres">
      <dgm:prSet presAssocID="{D3CD35C6-E45B-4814-A692-6DBD2FFD71AB}" presName="spaceRect" presStyleCnt="0"/>
      <dgm:spPr/>
    </dgm:pt>
    <dgm:pt modelId="{BB5D8DC2-881F-48AB-AD17-122C29E403E9}" type="pres">
      <dgm:prSet presAssocID="{D3CD35C6-E45B-4814-A692-6DBD2FFD71AB}" presName="textRect" presStyleLbl="revTx" presStyleIdx="2" presStyleCnt="4">
        <dgm:presLayoutVars>
          <dgm:chMax val="1"/>
          <dgm:chPref val="1"/>
        </dgm:presLayoutVars>
      </dgm:prSet>
      <dgm:spPr/>
    </dgm:pt>
    <dgm:pt modelId="{D8DDE6C2-3E85-48A4-94E9-E353866E492D}" type="pres">
      <dgm:prSet presAssocID="{92929E70-C20A-4943-A5E2-88F2AD3041AD}" presName="sibTrans" presStyleCnt="0"/>
      <dgm:spPr/>
    </dgm:pt>
    <dgm:pt modelId="{3896A134-61D0-4D65-BC81-1130CD2CFB6E}" type="pres">
      <dgm:prSet presAssocID="{3D37353F-2FA9-47FE-8FD5-268BFFDAB3DE}" presName="compNode" presStyleCnt="0"/>
      <dgm:spPr/>
    </dgm:pt>
    <dgm:pt modelId="{0F7EA085-01EC-42B9-BEDD-6F2525B096C3}" type="pres">
      <dgm:prSet presAssocID="{3D37353F-2FA9-47FE-8FD5-268BFFDAB3DE}" presName="iconBgRect" presStyleLbl="bgShp" presStyleIdx="3" presStyleCnt="4"/>
      <dgm:spPr/>
    </dgm:pt>
    <dgm:pt modelId="{94EF1D07-EA07-4053-8E2B-411049D97F1D}" type="pres">
      <dgm:prSet presAssocID="{3D37353F-2FA9-47FE-8FD5-268BFFDAB3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39700BD-EB66-4328-9191-1493F98333C9}" type="pres">
      <dgm:prSet presAssocID="{3D37353F-2FA9-47FE-8FD5-268BFFDAB3DE}" presName="spaceRect" presStyleCnt="0"/>
      <dgm:spPr/>
    </dgm:pt>
    <dgm:pt modelId="{43B89AF5-59B4-4E7D-8E16-2EBE0EFBF815}" type="pres">
      <dgm:prSet presAssocID="{3D37353F-2FA9-47FE-8FD5-268BFFDAB3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7F67714-BC56-4C8C-A608-EC7CF651C482}" type="presOf" srcId="{9A683EBD-C606-4EFA-88EB-801A925A93F7}" destId="{6A772AFE-E8FE-47DE-B0D6-EA1C81FEEE1A}" srcOrd="0" destOrd="0" presId="urn:microsoft.com/office/officeart/2018/5/layout/IconCircleLabelList"/>
    <dgm:cxn modelId="{0DC1951E-088B-4D4B-AD4F-62B71D4FE65C}" srcId="{E73A4E91-8D8C-4DAB-AA03-EDCD7F472ECE}" destId="{9A683EBD-C606-4EFA-88EB-801A925A93F7}" srcOrd="0" destOrd="0" parTransId="{1CBB97A8-08B5-4CC7-B8D4-D9A708DD15F4}" sibTransId="{AB70F059-1581-424A-9848-58529846B9D2}"/>
    <dgm:cxn modelId="{2F6F3A2B-682E-4E98-9ADB-FF83C9BDB8E6}" srcId="{E73A4E91-8D8C-4DAB-AA03-EDCD7F472ECE}" destId="{2A7DD5EE-1A6B-4B1C-BE50-4F037D92E78B}" srcOrd="1" destOrd="0" parTransId="{B91082CA-6C01-43D5-8FCD-6BB6C86429D1}" sibTransId="{AEAB4195-BDEC-4553-91A3-B253640788D6}"/>
    <dgm:cxn modelId="{8102C054-CB60-46D4-ABED-8A3ABEC46534}" srcId="{E73A4E91-8D8C-4DAB-AA03-EDCD7F472ECE}" destId="{D3CD35C6-E45B-4814-A692-6DBD2FFD71AB}" srcOrd="2" destOrd="0" parTransId="{1DE788F7-6CDC-4A87-8001-30205A235448}" sibTransId="{92929E70-C20A-4943-A5E2-88F2AD3041AD}"/>
    <dgm:cxn modelId="{F3874356-C78A-44A3-AFB6-6D6B84C83346}" type="presOf" srcId="{D3CD35C6-E45B-4814-A692-6DBD2FFD71AB}" destId="{BB5D8DC2-881F-48AB-AD17-122C29E403E9}" srcOrd="0" destOrd="0" presId="urn:microsoft.com/office/officeart/2018/5/layout/IconCircleLabelList"/>
    <dgm:cxn modelId="{1659F957-93DC-4C1D-947F-A8D60CDB2FA7}" type="presOf" srcId="{E73A4E91-8D8C-4DAB-AA03-EDCD7F472ECE}" destId="{85253C82-9841-4775-B712-28755D4A139E}" srcOrd="0" destOrd="0" presId="urn:microsoft.com/office/officeart/2018/5/layout/IconCircleLabelList"/>
    <dgm:cxn modelId="{3CC129B0-B0F1-4356-A32F-1D6118350B95}" srcId="{E73A4E91-8D8C-4DAB-AA03-EDCD7F472ECE}" destId="{3D37353F-2FA9-47FE-8FD5-268BFFDAB3DE}" srcOrd="3" destOrd="0" parTransId="{7CC61661-E73D-43EA-86EB-7FF02519799F}" sibTransId="{7522EA51-5C18-4E3F-853D-DD851269F7D0}"/>
    <dgm:cxn modelId="{211D2BBE-60B2-4A74-B3FD-67CB596E2DA4}" type="presOf" srcId="{3D37353F-2FA9-47FE-8FD5-268BFFDAB3DE}" destId="{43B89AF5-59B4-4E7D-8E16-2EBE0EFBF815}" srcOrd="0" destOrd="0" presId="urn:microsoft.com/office/officeart/2018/5/layout/IconCircleLabelList"/>
    <dgm:cxn modelId="{3036B4FF-3AD9-4E44-BF56-4BED1C38A281}" type="presOf" srcId="{2A7DD5EE-1A6B-4B1C-BE50-4F037D92E78B}" destId="{0C90B14D-3667-488F-A4DD-EE78241D0622}" srcOrd="0" destOrd="0" presId="urn:microsoft.com/office/officeart/2018/5/layout/IconCircleLabelList"/>
    <dgm:cxn modelId="{E2F973A8-EFC1-48B8-9CE6-9C17778E4388}" type="presParOf" srcId="{85253C82-9841-4775-B712-28755D4A139E}" destId="{E0B139E4-A7C7-4D7D-8233-499F9760894D}" srcOrd="0" destOrd="0" presId="urn:microsoft.com/office/officeart/2018/5/layout/IconCircleLabelList"/>
    <dgm:cxn modelId="{A622E947-0D8F-4A41-B474-60C1FCA99A0B}" type="presParOf" srcId="{E0B139E4-A7C7-4D7D-8233-499F9760894D}" destId="{E4FE8947-FE69-47F3-9C1E-3E87905606D5}" srcOrd="0" destOrd="0" presId="urn:microsoft.com/office/officeart/2018/5/layout/IconCircleLabelList"/>
    <dgm:cxn modelId="{A026215A-C4B0-47C7-BBE1-8CB90CF11F98}" type="presParOf" srcId="{E0B139E4-A7C7-4D7D-8233-499F9760894D}" destId="{8E3FFD67-AB68-4DB9-8C72-264EDC55374A}" srcOrd="1" destOrd="0" presId="urn:microsoft.com/office/officeart/2018/5/layout/IconCircleLabelList"/>
    <dgm:cxn modelId="{9D58B957-261E-4D76-9AE2-92A36EBCFDDD}" type="presParOf" srcId="{E0B139E4-A7C7-4D7D-8233-499F9760894D}" destId="{4939E34A-E3E5-4A39-85B6-2CC4C826EFEA}" srcOrd="2" destOrd="0" presId="urn:microsoft.com/office/officeart/2018/5/layout/IconCircleLabelList"/>
    <dgm:cxn modelId="{085560AC-DC3F-44A6-A369-F3510601F1BA}" type="presParOf" srcId="{E0B139E4-A7C7-4D7D-8233-499F9760894D}" destId="{6A772AFE-E8FE-47DE-B0D6-EA1C81FEEE1A}" srcOrd="3" destOrd="0" presId="urn:microsoft.com/office/officeart/2018/5/layout/IconCircleLabelList"/>
    <dgm:cxn modelId="{44DD7EB8-9C27-4112-9FE2-F7970964EC39}" type="presParOf" srcId="{85253C82-9841-4775-B712-28755D4A139E}" destId="{E0D6C805-B964-42B3-BDFE-8BC12F978C5D}" srcOrd="1" destOrd="0" presId="urn:microsoft.com/office/officeart/2018/5/layout/IconCircleLabelList"/>
    <dgm:cxn modelId="{91AE3B57-45A4-4749-956B-178860FCBDA9}" type="presParOf" srcId="{85253C82-9841-4775-B712-28755D4A139E}" destId="{0091FB9F-B808-47DB-A320-2EDFA762BDAB}" srcOrd="2" destOrd="0" presId="urn:microsoft.com/office/officeart/2018/5/layout/IconCircleLabelList"/>
    <dgm:cxn modelId="{C195D8C6-D2AE-42E4-ACD0-15006D3D863A}" type="presParOf" srcId="{0091FB9F-B808-47DB-A320-2EDFA762BDAB}" destId="{B8A219F0-3F70-45BD-95F8-97A16BE4A92F}" srcOrd="0" destOrd="0" presId="urn:microsoft.com/office/officeart/2018/5/layout/IconCircleLabelList"/>
    <dgm:cxn modelId="{7C1EF1C3-2024-47D7-A71A-058D20C3E07D}" type="presParOf" srcId="{0091FB9F-B808-47DB-A320-2EDFA762BDAB}" destId="{272524D1-982C-4A8A-9567-C9402500276D}" srcOrd="1" destOrd="0" presId="urn:microsoft.com/office/officeart/2018/5/layout/IconCircleLabelList"/>
    <dgm:cxn modelId="{F28B9A99-7B93-4F0D-A72B-3ACC9D5046B3}" type="presParOf" srcId="{0091FB9F-B808-47DB-A320-2EDFA762BDAB}" destId="{319A41C5-9D63-49D5-BCE1-0845FDD7CF15}" srcOrd="2" destOrd="0" presId="urn:microsoft.com/office/officeart/2018/5/layout/IconCircleLabelList"/>
    <dgm:cxn modelId="{2A21F94A-7EF4-4664-B07B-1E9B3D93B322}" type="presParOf" srcId="{0091FB9F-B808-47DB-A320-2EDFA762BDAB}" destId="{0C90B14D-3667-488F-A4DD-EE78241D0622}" srcOrd="3" destOrd="0" presId="urn:microsoft.com/office/officeart/2018/5/layout/IconCircleLabelList"/>
    <dgm:cxn modelId="{E0FF4504-8D66-4C71-BF86-E635115A1EAA}" type="presParOf" srcId="{85253C82-9841-4775-B712-28755D4A139E}" destId="{DB24F27F-568B-46E4-984F-946936CA362C}" srcOrd="3" destOrd="0" presId="urn:microsoft.com/office/officeart/2018/5/layout/IconCircleLabelList"/>
    <dgm:cxn modelId="{1524CD54-5B92-4AD2-AEA4-A55722D4E4CE}" type="presParOf" srcId="{85253C82-9841-4775-B712-28755D4A139E}" destId="{4965D0A9-9219-46F0-BD5F-5D65029EBF10}" srcOrd="4" destOrd="0" presId="urn:microsoft.com/office/officeart/2018/5/layout/IconCircleLabelList"/>
    <dgm:cxn modelId="{91FF15B9-EACE-4998-858E-06E072B4ACAF}" type="presParOf" srcId="{4965D0A9-9219-46F0-BD5F-5D65029EBF10}" destId="{5D9DAFA0-7009-4C75-95F3-CA45D061B141}" srcOrd="0" destOrd="0" presId="urn:microsoft.com/office/officeart/2018/5/layout/IconCircleLabelList"/>
    <dgm:cxn modelId="{5615F62B-069A-41FD-9CEC-E0A2C0EA7196}" type="presParOf" srcId="{4965D0A9-9219-46F0-BD5F-5D65029EBF10}" destId="{AC7D4DFC-6773-4D2B-8AE3-AD24DB4BB982}" srcOrd="1" destOrd="0" presId="urn:microsoft.com/office/officeart/2018/5/layout/IconCircleLabelList"/>
    <dgm:cxn modelId="{A03F2D7E-F90F-4FC0-B96D-CD3DBEBB987E}" type="presParOf" srcId="{4965D0A9-9219-46F0-BD5F-5D65029EBF10}" destId="{2AB6FC3F-B506-437C-B541-9DF234C38D45}" srcOrd="2" destOrd="0" presId="urn:microsoft.com/office/officeart/2018/5/layout/IconCircleLabelList"/>
    <dgm:cxn modelId="{E49F587D-E292-4B3D-A6A4-95E82570EA43}" type="presParOf" srcId="{4965D0A9-9219-46F0-BD5F-5D65029EBF10}" destId="{BB5D8DC2-881F-48AB-AD17-122C29E403E9}" srcOrd="3" destOrd="0" presId="urn:microsoft.com/office/officeart/2018/5/layout/IconCircleLabelList"/>
    <dgm:cxn modelId="{D54FE815-12F2-499A-96E2-BE3B66D8485B}" type="presParOf" srcId="{85253C82-9841-4775-B712-28755D4A139E}" destId="{D8DDE6C2-3E85-48A4-94E9-E353866E492D}" srcOrd="5" destOrd="0" presId="urn:microsoft.com/office/officeart/2018/5/layout/IconCircleLabelList"/>
    <dgm:cxn modelId="{CD03D06D-CD35-483A-91DA-DBB77855D976}" type="presParOf" srcId="{85253C82-9841-4775-B712-28755D4A139E}" destId="{3896A134-61D0-4D65-BC81-1130CD2CFB6E}" srcOrd="6" destOrd="0" presId="urn:microsoft.com/office/officeart/2018/5/layout/IconCircleLabelList"/>
    <dgm:cxn modelId="{F83E9938-953A-468B-904A-A5B8E6B1524B}" type="presParOf" srcId="{3896A134-61D0-4D65-BC81-1130CD2CFB6E}" destId="{0F7EA085-01EC-42B9-BEDD-6F2525B096C3}" srcOrd="0" destOrd="0" presId="urn:microsoft.com/office/officeart/2018/5/layout/IconCircleLabelList"/>
    <dgm:cxn modelId="{EBA088B1-3B2B-4D59-959F-D825ED63589A}" type="presParOf" srcId="{3896A134-61D0-4D65-BC81-1130CD2CFB6E}" destId="{94EF1D07-EA07-4053-8E2B-411049D97F1D}" srcOrd="1" destOrd="0" presId="urn:microsoft.com/office/officeart/2018/5/layout/IconCircleLabelList"/>
    <dgm:cxn modelId="{EDA0C165-6A79-4F86-B1DD-5655E44A7646}" type="presParOf" srcId="{3896A134-61D0-4D65-BC81-1130CD2CFB6E}" destId="{639700BD-EB66-4328-9191-1493F98333C9}" srcOrd="2" destOrd="0" presId="urn:microsoft.com/office/officeart/2018/5/layout/IconCircleLabelList"/>
    <dgm:cxn modelId="{79856A8E-3CBC-4A3D-8D1A-9F407C8CA3AE}" type="presParOf" srcId="{3896A134-61D0-4D65-BC81-1130CD2CFB6E}" destId="{43B89AF5-59B4-4E7D-8E16-2EBE0EFBF81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98BDE-7304-4DC5-B158-2F732BF0FDFE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DA076-7FBB-4080-988F-ABFA5CD8FC3B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32CE0-E604-4666-BFF7-C45BA5E5D43C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</a:t>
          </a:r>
        </a:p>
      </dsp:txBody>
      <dsp:txXfrm>
        <a:off x="1172126" y="908559"/>
        <a:ext cx="2114937" cy="897246"/>
      </dsp:txXfrm>
    </dsp:sp>
    <dsp:sp modelId="{75FAA979-E4FD-411D-A214-0C84E120BC1C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DB7B2-7F17-4674-8259-142B57847B6F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9528E-8385-44D0-A526-954247CAFACD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Decisions</a:t>
          </a:r>
          <a:endParaRPr lang="en-US" sz="2400" kern="1200"/>
        </a:p>
      </dsp:txBody>
      <dsp:txXfrm>
        <a:off x="4745088" y="908559"/>
        <a:ext cx="2114937" cy="897246"/>
      </dsp:txXfrm>
    </dsp:sp>
    <dsp:sp modelId="{72177DF1-6E64-4154-8E89-FF033F9A9CBD}">
      <dsp:nvSpPr>
        <dsp:cNvPr id="0" name=""/>
        <dsp:cNvSpPr/>
      </dsp:nvSpPr>
      <dsp:spPr>
        <a:xfrm>
          <a:off x="144241" y="2598818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FDB20-50D8-4F79-9D19-09A15B1DDB57}">
      <dsp:nvSpPr>
        <dsp:cNvPr id="0" name=""/>
        <dsp:cNvSpPr/>
      </dsp:nvSpPr>
      <dsp:spPr>
        <a:xfrm>
          <a:off x="250558" y="2701954"/>
          <a:ext cx="647677" cy="6540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E8094-F08E-4FA2-92FD-DA127D02DA21}">
      <dsp:nvSpPr>
        <dsp:cNvPr id="0" name=""/>
        <dsp:cNvSpPr/>
      </dsp:nvSpPr>
      <dsp:spPr>
        <a:xfrm>
          <a:off x="1252235" y="2663464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Demonstration</a:t>
          </a:r>
        </a:p>
      </dsp:txBody>
      <dsp:txXfrm>
        <a:off x="1252235" y="2663464"/>
        <a:ext cx="2114937" cy="897246"/>
      </dsp:txXfrm>
    </dsp:sp>
    <dsp:sp modelId="{A98785D6-6EA1-4555-AB8B-BAFA39A21A78}">
      <dsp:nvSpPr>
        <dsp:cNvPr id="0" name=""/>
        <dsp:cNvSpPr/>
      </dsp:nvSpPr>
      <dsp:spPr>
        <a:xfrm>
          <a:off x="3758683" y="2573239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56858-89E3-4382-997C-88CE354F2B73}">
      <dsp:nvSpPr>
        <dsp:cNvPr id="0" name=""/>
        <dsp:cNvSpPr/>
      </dsp:nvSpPr>
      <dsp:spPr>
        <a:xfrm>
          <a:off x="3956349" y="277089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E9E95-5D75-4452-8F24-9D8A64AB7E29}">
      <dsp:nvSpPr>
        <dsp:cNvPr id="0" name=""/>
        <dsp:cNvSpPr/>
      </dsp:nvSpPr>
      <dsp:spPr>
        <a:xfrm>
          <a:off x="4811256" y="258248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Reflection</a:t>
          </a:r>
        </a:p>
      </dsp:txBody>
      <dsp:txXfrm>
        <a:off x="4811256" y="2582481"/>
        <a:ext cx="2114937" cy="897246"/>
      </dsp:txXfrm>
    </dsp:sp>
    <dsp:sp modelId="{4519331C-E1A3-44CE-9B10-FAF627ACC097}">
      <dsp:nvSpPr>
        <dsp:cNvPr id="0" name=""/>
        <dsp:cNvSpPr/>
      </dsp:nvSpPr>
      <dsp:spPr>
        <a:xfrm>
          <a:off x="7091506" y="827575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91C17-8D3D-4D51-A60E-DA9960F8DEED}">
      <dsp:nvSpPr>
        <dsp:cNvPr id="0" name=""/>
        <dsp:cNvSpPr/>
      </dsp:nvSpPr>
      <dsp:spPr>
        <a:xfrm>
          <a:off x="7169726" y="904616"/>
          <a:ext cx="722324" cy="6987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D8C1A-04F3-492E-957A-BECB9F0B3CBC}">
      <dsp:nvSpPr>
        <dsp:cNvPr id="0" name=""/>
        <dsp:cNvSpPr/>
      </dsp:nvSpPr>
      <dsp:spPr>
        <a:xfrm>
          <a:off x="8153287" y="80910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Challenges</a:t>
          </a:r>
        </a:p>
      </dsp:txBody>
      <dsp:txXfrm>
        <a:off x="8153287" y="809101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01E59-60CF-4F31-93BF-38970C549DDD}">
      <dsp:nvSpPr>
        <dsp:cNvPr id="0" name=""/>
        <dsp:cNvSpPr/>
      </dsp:nvSpPr>
      <dsp:spPr>
        <a:xfrm>
          <a:off x="3116791" y="603087"/>
          <a:ext cx="4662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26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37502" y="646322"/>
        <a:ext cx="24843" cy="4968"/>
      </dsp:txXfrm>
    </dsp:sp>
    <dsp:sp modelId="{7003EDDC-55F5-497A-82D7-6E0ABAB98C07}">
      <dsp:nvSpPr>
        <dsp:cNvPr id="0" name=""/>
        <dsp:cNvSpPr/>
      </dsp:nvSpPr>
      <dsp:spPr>
        <a:xfrm>
          <a:off x="958303" y="720"/>
          <a:ext cx="2160288" cy="12961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5856" tIns="111114" rIns="105856" bIns="11111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Using the iterative process:</a:t>
          </a:r>
          <a:endParaRPr lang="en-US" sz="1600" kern="1200" dirty="0"/>
        </a:p>
      </dsp:txBody>
      <dsp:txXfrm>
        <a:off x="958303" y="720"/>
        <a:ext cx="2160288" cy="1296172"/>
      </dsp:txXfrm>
    </dsp:sp>
    <dsp:sp modelId="{6AB0C4AF-6F9E-4603-851B-C06B1D315EB1}">
      <dsp:nvSpPr>
        <dsp:cNvPr id="0" name=""/>
        <dsp:cNvSpPr/>
      </dsp:nvSpPr>
      <dsp:spPr>
        <a:xfrm>
          <a:off x="2038447" y="1295093"/>
          <a:ext cx="2657154" cy="466266"/>
        </a:xfrm>
        <a:custGeom>
          <a:avLst/>
          <a:gdLst/>
          <a:ahLst/>
          <a:cxnLst/>
          <a:rect l="0" t="0" r="0" b="0"/>
          <a:pathLst>
            <a:path>
              <a:moveTo>
                <a:pt x="2657154" y="0"/>
              </a:moveTo>
              <a:lnTo>
                <a:pt x="2657154" y="250233"/>
              </a:lnTo>
              <a:lnTo>
                <a:pt x="0" y="250233"/>
              </a:lnTo>
              <a:lnTo>
                <a:pt x="0" y="466266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99444" y="1525742"/>
        <a:ext cx="135160" cy="4968"/>
      </dsp:txXfrm>
    </dsp:sp>
    <dsp:sp modelId="{2FAF1CE2-F501-4053-A5BE-2481787D584B}">
      <dsp:nvSpPr>
        <dsp:cNvPr id="0" name=""/>
        <dsp:cNvSpPr/>
      </dsp:nvSpPr>
      <dsp:spPr>
        <a:xfrm>
          <a:off x="3615457" y="720"/>
          <a:ext cx="2160288" cy="12961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5856" tIns="111114" rIns="105856" bIns="11111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Update the documents needed for the development of the system. </a:t>
          </a:r>
          <a:endParaRPr lang="en-US" sz="1600" kern="1200" dirty="0"/>
        </a:p>
      </dsp:txBody>
      <dsp:txXfrm>
        <a:off x="3615457" y="720"/>
        <a:ext cx="2160288" cy="1296172"/>
      </dsp:txXfrm>
    </dsp:sp>
    <dsp:sp modelId="{72F2AF8C-BB2A-42D6-B6BD-6DA89D13A5D2}">
      <dsp:nvSpPr>
        <dsp:cNvPr id="0" name=""/>
        <dsp:cNvSpPr/>
      </dsp:nvSpPr>
      <dsp:spPr>
        <a:xfrm>
          <a:off x="3116791" y="2396126"/>
          <a:ext cx="4662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266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37502" y="2439362"/>
        <a:ext cx="24843" cy="4968"/>
      </dsp:txXfrm>
    </dsp:sp>
    <dsp:sp modelId="{20521713-BEA3-4D45-B934-CC6BCDF68E6B}">
      <dsp:nvSpPr>
        <dsp:cNvPr id="0" name=""/>
        <dsp:cNvSpPr/>
      </dsp:nvSpPr>
      <dsp:spPr>
        <a:xfrm>
          <a:off x="958303" y="1793760"/>
          <a:ext cx="2160288" cy="1296172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5856" tIns="111114" rIns="105856" bIns="11111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Implement new features with reference to</a:t>
          </a:r>
          <a:r>
            <a:rPr lang="en-GB" sz="1600" kern="1200" dirty="0">
              <a:latin typeface="Calibri Light" panose="020F0302020204030204"/>
            </a:rPr>
            <a:t> our backlog</a:t>
          </a:r>
          <a:endParaRPr lang="en-GB" sz="1600" kern="1200" dirty="0"/>
        </a:p>
      </dsp:txBody>
      <dsp:txXfrm>
        <a:off x="958303" y="1793760"/>
        <a:ext cx="2160288" cy="1296172"/>
      </dsp:txXfrm>
    </dsp:sp>
    <dsp:sp modelId="{E8EA93F2-DFD1-49F6-9F7B-F3575B940B0F}">
      <dsp:nvSpPr>
        <dsp:cNvPr id="0" name=""/>
        <dsp:cNvSpPr/>
      </dsp:nvSpPr>
      <dsp:spPr>
        <a:xfrm>
          <a:off x="2038447" y="3088132"/>
          <a:ext cx="2657154" cy="466266"/>
        </a:xfrm>
        <a:custGeom>
          <a:avLst/>
          <a:gdLst/>
          <a:ahLst/>
          <a:cxnLst/>
          <a:rect l="0" t="0" r="0" b="0"/>
          <a:pathLst>
            <a:path>
              <a:moveTo>
                <a:pt x="2657154" y="0"/>
              </a:moveTo>
              <a:lnTo>
                <a:pt x="2657154" y="250233"/>
              </a:lnTo>
              <a:lnTo>
                <a:pt x="0" y="250233"/>
              </a:lnTo>
              <a:lnTo>
                <a:pt x="0" y="466266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99444" y="3318781"/>
        <a:ext cx="135160" cy="4968"/>
      </dsp:txXfrm>
    </dsp:sp>
    <dsp:sp modelId="{DDA3911E-470F-4FBF-B576-D462D86574C1}">
      <dsp:nvSpPr>
        <dsp:cNvPr id="0" name=""/>
        <dsp:cNvSpPr/>
      </dsp:nvSpPr>
      <dsp:spPr>
        <a:xfrm>
          <a:off x="3615457" y="1793760"/>
          <a:ext cx="2160288" cy="12961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5856" tIns="111114" rIns="105856" bIns="11111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Test out the system to check for bugs.</a:t>
          </a:r>
          <a:endParaRPr lang="en-US" sz="1600" kern="1200" dirty="0"/>
        </a:p>
      </dsp:txBody>
      <dsp:txXfrm>
        <a:off x="3615457" y="1793760"/>
        <a:ext cx="2160288" cy="1296172"/>
      </dsp:txXfrm>
    </dsp:sp>
    <dsp:sp modelId="{5396561D-DC8C-41DA-8C5A-653950F98892}">
      <dsp:nvSpPr>
        <dsp:cNvPr id="0" name=""/>
        <dsp:cNvSpPr/>
      </dsp:nvSpPr>
      <dsp:spPr>
        <a:xfrm>
          <a:off x="3116791" y="4189165"/>
          <a:ext cx="4662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266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37502" y="4232401"/>
        <a:ext cx="24843" cy="4968"/>
      </dsp:txXfrm>
    </dsp:sp>
    <dsp:sp modelId="{C7AE73BC-C4A9-4391-A37F-A8007E46421C}">
      <dsp:nvSpPr>
        <dsp:cNvPr id="0" name=""/>
        <dsp:cNvSpPr/>
      </dsp:nvSpPr>
      <dsp:spPr>
        <a:xfrm>
          <a:off x="958303" y="3586799"/>
          <a:ext cx="2160288" cy="1296172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5856" tIns="111114" rIns="105856" bIns="11111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Fix the bugs which were identified / Refactor previous code</a:t>
          </a:r>
          <a:endParaRPr lang="en-US" sz="1600" kern="1200" dirty="0"/>
        </a:p>
      </dsp:txBody>
      <dsp:txXfrm>
        <a:off x="958303" y="3586799"/>
        <a:ext cx="2160288" cy="1296172"/>
      </dsp:txXfrm>
    </dsp:sp>
    <dsp:sp modelId="{289A62C3-1CD3-404D-93A9-649F9E6AC6A8}">
      <dsp:nvSpPr>
        <dsp:cNvPr id="0" name=""/>
        <dsp:cNvSpPr/>
      </dsp:nvSpPr>
      <dsp:spPr>
        <a:xfrm>
          <a:off x="3615457" y="3586799"/>
          <a:ext cx="2160288" cy="12961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5856" tIns="111114" rIns="105856" bIns="11111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Repeat until </a:t>
          </a:r>
          <a:r>
            <a:rPr lang="en-GB" sz="1600" kern="1200" dirty="0">
              <a:latin typeface="Calibri Light" panose="020F0302020204030204"/>
            </a:rPr>
            <a:t>solution/program meets the client expectation</a:t>
          </a:r>
          <a:endParaRPr lang="en-GB" sz="1600" kern="1200" dirty="0"/>
        </a:p>
      </dsp:txBody>
      <dsp:txXfrm>
        <a:off x="3615457" y="3586799"/>
        <a:ext cx="2160288" cy="1296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745F8-7434-47A2-9978-97367A941ED5}">
      <dsp:nvSpPr>
        <dsp:cNvPr id="0" name=""/>
        <dsp:cNvSpPr/>
      </dsp:nvSpPr>
      <dsp:spPr>
        <a:xfrm>
          <a:off x="677775" y="1354724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5BA7C-3384-4C32-9C4B-0B83F32FEBD9}">
      <dsp:nvSpPr>
        <dsp:cNvPr id="0" name=""/>
        <dsp:cNvSpPr/>
      </dsp:nvSpPr>
      <dsp:spPr>
        <a:xfrm>
          <a:off x="911775" y="158872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7493B-A406-4805-8F73-807EA12F12EA}">
      <dsp:nvSpPr>
        <dsp:cNvPr id="0" name=""/>
        <dsp:cNvSpPr/>
      </dsp:nvSpPr>
      <dsp:spPr>
        <a:xfrm>
          <a:off x="326775" y="27947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>
              <a:latin typeface="Calibri Light" panose="020F0302020204030204"/>
            </a:rPr>
            <a:t>Working with QR codes</a:t>
          </a:r>
          <a:endParaRPr lang="en-GB" sz="1100" b="1" kern="1200"/>
        </a:p>
      </dsp:txBody>
      <dsp:txXfrm>
        <a:off x="326775" y="2794724"/>
        <a:ext cx="1800000" cy="720000"/>
      </dsp:txXfrm>
    </dsp:sp>
    <dsp:sp modelId="{505E6E42-82B1-494E-8A06-6C780F1DAD0E}">
      <dsp:nvSpPr>
        <dsp:cNvPr id="0" name=""/>
        <dsp:cNvSpPr/>
      </dsp:nvSpPr>
      <dsp:spPr>
        <a:xfrm>
          <a:off x="2792775" y="1354724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E8F4F-4B65-4454-A52B-91D56A6F1E10}">
      <dsp:nvSpPr>
        <dsp:cNvPr id="0" name=""/>
        <dsp:cNvSpPr/>
      </dsp:nvSpPr>
      <dsp:spPr>
        <a:xfrm>
          <a:off x="3026775" y="158872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B71F0-9D25-4D46-A5FD-9260DD773FAF}">
      <dsp:nvSpPr>
        <dsp:cNvPr id="0" name=""/>
        <dsp:cNvSpPr/>
      </dsp:nvSpPr>
      <dsp:spPr>
        <a:xfrm>
          <a:off x="2441775" y="27947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>
              <a:latin typeface="Calibri Light" panose="020F0302020204030204"/>
            </a:rPr>
            <a:t>Hosting website</a:t>
          </a:r>
          <a:endParaRPr lang="en-GB" sz="1100" b="1" kern="1200"/>
        </a:p>
      </dsp:txBody>
      <dsp:txXfrm>
        <a:off x="2441775" y="2794724"/>
        <a:ext cx="1800000" cy="720000"/>
      </dsp:txXfrm>
    </dsp:sp>
    <dsp:sp modelId="{29850E7F-A7AA-4883-86A4-4E829B4F233C}">
      <dsp:nvSpPr>
        <dsp:cNvPr id="0" name=""/>
        <dsp:cNvSpPr/>
      </dsp:nvSpPr>
      <dsp:spPr>
        <a:xfrm>
          <a:off x="4907775" y="1354724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9F287-F999-415E-A171-57C2D4E26D45}">
      <dsp:nvSpPr>
        <dsp:cNvPr id="0" name=""/>
        <dsp:cNvSpPr/>
      </dsp:nvSpPr>
      <dsp:spPr>
        <a:xfrm>
          <a:off x="5141775" y="158872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1DFE7-2D62-47A3-A122-7451A9786859}">
      <dsp:nvSpPr>
        <dsp:cNvPr id="0" name=""/>
        <dsp:cNvSpPr/>
      </dsp:nvSpPr>
      <dsp:spPr>
        <a:xfrm>
          <a:off x="4556775" y="27947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>
              <a:latin typeface="Calibri Light" panose="020F0302020204030204"/>
            </a:rPr>
            <a:t>Figuring out the solution to creating an auto generated scheduling system</a:t>
          </a:r>
          <a:endParaRPr lang="en-GB" sz="1100" b="1" kern="1200"/>
        </a:p>
      </dsp:txBody>
      <dsp:txXfrm>
        <a:off x="4556775" y="2794724"/>
        <a:ext cx="1800000" cy="720000"/>
      </dsp:txXfrm>
    </dsp:sp>
    <dsp:sp modelId="{1D4B6B63-7F56-42F6-AE5A-9A338CB1F513}">
      <dsp:nvSpPr>
        <dsp:cNvPr id="0" name=""/>
        <dsp:cNvSpPr/>
      </dsp:nvSpPr>
      <dsp:spPr>
        <a:xfrm>
          <a:off x="7022775" y="1354724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8F3B3-CBAB-4D03-9DF5-2FBAC9735255}">
      <dsp:nvSpPr>
        <dsp:cNvPr id="0" name=""/>
        <dsp:cNvSpPr/>
      </dsp:nvSpPr>
      <dsp:spPr>
        <a:xfrm>
          <a:off x="7256775" y="158872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40092-DF2D-47C4-A766-B9F0B2449DCF}">
      <dsp:nvSpPr>
        <dsp:cNvPr id="0" name=""/>
        <dsp:cNvSpPr/>
      </dsp:nvSpPr>
      <dsp:spPr>
        <a:xfrm>
          <a:off x="6671775" y="27947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>
              <a:latin typeface="Calibri Light" panose="020F0302020204030204"/>
            </a:rPr>
            <a:t>Creating flexible code</a:t>
          </a:r>
        </a:p>
      </dsp:txBody>
      <dsp:txXfrm>
        <a:off x="6671775" y="2794724"/>
        <a:ext cx="1800000" cy="720000"/>
      </dsp:txXfrm>
    </dsp:sp>
    <dsp:sp modelId="{F4C404A3-4FC6-465E-A676-827FC016A408}">
      <dsp:nvSpPr>
        <dsp:cNvPr id="0" name=""/>
        <dsp:cNvSpPr/>
      </dsp:nvSpPr>
      <dsp:spPr>
        <a:xfrm>
          <a:off x="9137775" y="1354724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B8942-1143-4803-ACBA-8B2C994C93DF}">
      <dsp:nvSpPr>
        <dsp:cNvPr id="0" name=""/>
        <dsp:cNvSpPr/>
      </dsp:nvSpPr>
      <dsp:spPr>
        <a:xfrm>
          <a:off x="9440987" y="1635946"/>
          <a:ext cx="491576" cy="535556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C1B11-C25D-489B-A0AD-33C5DE387BCF}">
      <dsp:nvSpPr>
        <dsp:cNvPr id="0" name=""/>
        <dsp:cNvSpPr/>
      </dsp:nvSpPr>
      <dsp:spPr>
        <a:xfrm>
          <a:off x="8786775" y="27947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 dirty="0">
              <a:latin typeface="Calibri Light" panose="020F0302020204030204"/>
            </a:rPr>
            <a:t>Server related issues</a:t>
          </a:r>
        </a:p>
      </dsp:txBody>
      <dsp:txXfrm>
        <a:off x="8786775" y="2794724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E8947-FE69-47F3-9C1E-3E87905606D5}">
      <dsp:nvSpPr>
        <dsp:cNvPr id="0" name=""/>
        <dsp:cNvSpPr/>
      </dsp:nvSpPr>
      <dsp:spPr>
        <a:xfrm>
          <a:off x="1228447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FFD67-AB68-4DB9-8C72-264EDC55374A}">
      <dsp:nvSpPr>
        <dsp:cNvPr id="0" name=""/>
        <dsp:cNvSpPr/>
      </dsp:nvSpPr>
      <dsp:spPr>
        <a:xfrm>
          <a:off x="1441880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72AFE-E8FE-47DE-B0D6-EA1C81FEEE1A}">
      <dsp:nvSpPr>
        <dsp:cNvPr id="0" name=""/>
        <dsp:cNvSpPr/>
      </dsp:nvSpPr>
      <dsp:spPr>
        <a:xfrm>
          <a:off x="908296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Website</a:t>
          </a:r>
        </a:p>
      </dsp:txBody>
      <dsp:txXfrm>
        <a:off x="908296" y="1313725"/>
        <a:ext cx="1641796" cy="656718"/>
      </dsp:txXfrm>
    </dsp:sp>
    <dsp:sp modelId="{B8A219F0-3F70-45BD-95F8-97A16BE4A92F}">
      <dsp:nvSpPr>
        <dsp:cNvPr id="0" name=""/>
        <dsp:cNvSpPr/>
      </dsp:nvSpPr>
      <dsp:spPr>
        <a:xfrm>
          <a:off x="3157558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524D1-982C-4A8A-9567-C9402500276D}">
      <dsp:nvSpPr>
        <dsp:cNvPr id="0" name=""/>
        <dsp:cNvSpPr/>
      </dsp:nvSpPr>
      <dsp:spPr>
        <a:xfrm>
          <a:off x="337099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0B14D-3667-488F-A4DD-EE78241D0622}">
      <dsp:nvSpPr>
        <dsp:cNvPr id="0" name=""/>
        <dsp:cNvSpPr/>
      </dsp:nvSpPr>
      <dsp:spPr>
        <a:xfrm>
          <a:off x="283740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Application</a:t>
          </a:r>
        </a:p>
      </dsp:txBody>
      <dsp:txXfrm>
        <a:off x="2837408" y="1313725"/>
        <a:ext cx="1641796" cy="656718"/>
      </dsp:txXfrm>
    </dsp:sp>
    <dsp:sp modelId="{5D9DAFA0-7009-4C75-95F3-CA45D061B141}">
      <dsp:nvSpPr>
        <dsp:cNvPr id="0" name=""/>
        <dsp:cNvSpPr/>
      </dsp:nvSpPr>
      <dsp:spPr>
        <a:xfrm>
          <a:off x="1228447" y="2380893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D4DFC-6773-4D2B-8AE3-AD24DB4BB982}">
      <dsp:nvSpPr>
        <dsp:cNvPr id="0" name=""/>
        <dsp:cNvSpPr/>
      </dsp:nvSpPr>
      <dsp:spPr>
        <a:xfrm>
          <a:off x="1441880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D8DC2-881F-48AB-AD17-122C29E403E9}">
      <dsp:nvSpPr>
        <dsp:cNvPr id="0" name=""/>
        <dsp:cNvSpPr/>
      </dsp:nvSpPr>
      <dsp:spPr>
        <a:xfrm>
          <a:off x="908296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Communication</a:t>
          </a:r>
        </a:p>
      </dsp:txBody>
      <dsp:txXfrm>
        <a:off x="908296" y="3694331"/>
        <a:ext cx="1641796" cy="656718"/>
      </dsp:txXfrm>
    </dsp:sp>
    <dsp:sp modelId="{0F7EA085-01EC-42B9-BEDD-6F2525B096C3}">
      <dsp:nvSpPr>
        <dsp:cNvPr id="0" name=""/>
        <dsp:cNvSpPr/>
      </dsp:nvSpPr>
      <dsp:spPr>
        <a:xfrm>
          <a:off x="3157558" y="2380893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F1D07-EA07-4053-8E2B-411049D97F1D}">
      <dsp:nvSpPr>
        <dsp:cNvPr id="0" name=""/>
        <dsp:cNvSpPr/>
      </dsp:nvSpPr>
      <dsp:spPr>
        <a:xfrm>
          <a:off x="3370992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89AF5-59B4-4E7D-8E16-2EBE0EFBF815}">
      <dsp:nvSpPr>
        <dsp:cNvPr id="0" name=""/>
        <dsp:cNvSpPr/>
      </dsp:nvSpPr>
      <dsp:spPr>
        <a:xfrm>
          <a:off x="2837408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Personal Reflection</a:t>
          </a:r>
        </a:p>
      </dsp:txBody>
      <dsp:txXfrm>
        <a:off x="2837408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2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1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5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2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2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9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0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26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ngularityhub.com/2017/11/06/how-is-technology-evolving-over-tim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d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../../Downloads/AutomatedScheduling.jpeg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road&#10;&#10;Description automatically generated">
            <a:extLst>
              <a:ext uri="{FF2B5EF4-FFF2-40B4-BE49-F238E27FC236}">
                <a16:creationId xmlns:a16="http://schemas.microsoft.com/office/drawing/2014/main" id="{4B04D5B2-9151-441C-9FE8-1E3F39858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610" t="55" r="2133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819651"/>
            <a:ext cx="4148621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600">
                <a:ea typeface="+mj-lt"/>
                <a:cs typeface="+mj-lt"/>
              </a:rPr>
              <a:t>Software </a:t>
            </a:r>
            <a:r>
              <a:rPr lang="en-US" sz="3600" err="1">
                <a:ea typeface="+mj-lt"/>
                <a:cs typeface="+mj-lt"/>
              </a:rPr>
              <a:t>EngineeringSemester</a:t>
            </a:r>
            <a:r>
              <a:rPr lang="en-US" sz="3600">
                <a:ea typeface="+mj-lt"/>
                <a:cs typeface="+mj-lt"/>
              </a:rPr>
              <a:t> 2</a:t>
            </a:r>
            <a:br>
              <a:rPr lang="en-US" sz="3600">
                <a:ea typeface="+mj-lt"/>
                <a:cs typeface="+mj-lt"/>
              </a:rPr>
            </a:br>
            <a:r>
              <a:rPr lang="en-US" sz="3600">
                <a:ea typeface="+mj-lt"/>
                <a:cs typeface="+mj-lt"/>
              </a:rPr>
              <a:t>Group 3 </a:t>
            </a:r>
            <a:br>
              <a:rPr lang="en-US" sz="3600">
                <a:ea typeface="+mj-lt"/>
                <a:cs typeface="+mj-lt"/>
              </a:rPr>
            </a:br>
            <a:r>
              <a:rPr lang="en-US" sz="3600" err="1">
                <a:ea typeface="+mj-lt"/>
                <a:cs typeface="+mj-lt"/>
              </a:rPr>
              <a:t>Melior</a:t>
            </a:r>
            <a:endParaRPr lang="en-US" sz="360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400">
                <a:cs typeface="Calibri"/>
              </a:rPr>
              <a:t>Group Members:</a:t>
            </a:r>
          </a:p>
          <a:p>
            <a:pPr marL="285750" indent="-285750" algn="l">
              <a:buFont typeface="Wingdings,Sans-Serif"/>
              <a:buChar char="Ø"/>
            </a:pPr>
            <a:r>
              <a:rPr lang="en-US" sz="1400" cap="all">
                <a:ea typeface="+mn-lt"/>
                <a:cs typeface="+mn-lt"/>
              </a:rPr>
              <a:t>OSUNTUYI  MICHAEL </a:t>
            </a:r>
            <a:r>
              <a:rPr lang="en-US" sz="1400" b="1" cap="all">
                <a:ea typeface="+mn-lt"/>
                <a:cs typeface="+mn-lt"/>
              </a:rPr>
              <a:t>3870707 </a:t>
            </a:r>
            <a:endParaRPr lang="en-US" sz="1400">
              <a:ea typeface="+mn-lt"/>
              <a:cs typeface="+mn-lt"/>
            </a:endParaRPr>
          </a:p>
          <a:p>
            <a:pPr marL="285750" indent="-285750" algn="l">
              <a:buFont typeface="Wingdings,Sans-Serif"/>
              <a:buChar char="Ø"/>
            </a:pPr>
            <a:r>
              <a:rPr lang="en-US" sz="1400" cap="all">
                <a:ea typeface="+mn-lt"/>
                <a:cs typeface="+mn-lt"/>
              </a:rPr>
              <a:t>MOONEN LUC </a:t>
            </a:r>
            <a:r>
              <a:rPr lang="en-US" sz="1400" b="1" cap="all">
                <a:ea typeface="+mn-lt"/>
                <a:cs typeface="+mn-lt"/>
              </a:rPr>
              <a:t>435115</a:t>
            </a:r>
            <a:endParaRPr lang="en-US" sz="1400">
              <a:ea typeface="+mn-lt"/>
              <a:cs typeface="+mn-lt"/>
            </a:endParaRPr>
          </a:p>
          <a:p>
            <a:pPr marL="285750" indent="-285750" algn="l">
              <a:buFont typeface="Wingdings,Sans-Serif"/>
              <a:buChar char="Ø"/>
            </a:pPr>
            <a:r>
              <a:rPr lang="en-US" sz="1400" cap="all">
                <a:ea typeface="+mn-lt"/>
                <a:cs typeface="+mn-lt"/>
              </a:rPr>
              <a:t>SMIRNOV KIRILL </a:t>
            </a:r>
            <a:r>
              <a:rPr lang="en-US" sz="1400" b="1" cap="all">
                <a:ea typeface="+mn-lt"/>
                <a:cs typeface="+mn-lt"/>
              </a:rPr>
              <a:t>3775321</a:t>
            </a:r>
            <a:endParaRPr lang="en-US" sz="1400">
              <a:ea typeface="+mn-lt"/>
              <a:cs typeface="+mn-lt"/>
            </a:endParaRPr>
          </a:p>
          <a:p>
            <a:pPr marL="285750" indent="-285750" algn="l">
              <a:buFont typeface="Wingdings,Sans-Serif"/>
              <a:buChar char="Ø"/>
            </a:pPr>
            <a:r>
              <a:rPr lang="en-US" sz="1400" cap="all">
                <a:ea typeface="+mn-lt"/>
                <a:cs typeface="+mn-lt"/>
              </a:rPr>
              <a:t>EBOWUSIM MICHAEL </a:t>
            </a:r>
            <a:r>
              <a:rPr lang="en-US" sz="1400" b="1" cap="all">
                <a:ea typeface="+mn-lt"/>
                <a:cs typeface="+mn-lt"/>
              </a:rPr>
              <a:t>4050630</a:t>
            </a:r>
            <a:endParaRPr lang="en-US" sz="1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F5A60C-062E-40D0-B51F-63BF3F5EF30F}"/>
              </a:ext>
            </a:extLst>
          </p:cNvPr>
          <p:cNvSpPr txBox="1"/>
          <p:nvPr/>
        </p:nvSpPr>
        <p:spPr>
          <a:xfrm>
            <a:off x="475989" y="4139852"/>
            <a:ext cx="32546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cs typeface="Calibri"/>
              </a:rPr>
              <a:t>Media </a:t>
            </a:r>
            <a:r>
              <a:rPr lang="en-US" err="1">
                <a:cs typeface="Calibri"/>
              </a:rPr>
              <a:t>Bazzar</a:t>
            </a:r>
            <a:r>
              <a:rPr lang="en-US">
                <a:cs typeface="Calibri"/>
              </a:rPr>
              <a:t> Final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BE064-2033-40D2-AF71-0EE37611CED7}"/>
              </a:ext>
            </a:extLst>
          </p:cNvPr>
          <p:cNvSpPr txBox="1"/>
          <p:nvPr/>
        </p:nvSpPr>
        <p:spPr>
          <a:xfrm>
            <a:off x="9851296" y="6657945"/>
            <a:ext cx="234070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5342B7-4786-420C-9DEC-A2A39AA37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74" b="9056"/>
          <a:stretch/>
        </p:blipFill>
        <p:spPr>
          <a:xfrm>
            <a:off x="62650" y="-6262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BA86BC-C823-4F75-9BFC-9F148F95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67" y="473065"/>
            <a:ext cx="3263832" cy="2730153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>
                <a:solidFill>
                  <a:srgbClr val="262626"/>
                </a:solidFill>
              </a:rPr>
              <a:t>THANK YOU FOR LISTENING</a:t>
            </a:r>
            <a:br>
              <a:rPr lang="en-US" sz="3600" b="1" dirty="0">
                <a:solidFill>
                  <a:srgbClr val="262626"/>
                </a:solidFill>
              </a:rPr>
            </a:br>
            <a:r>
              <a:rPr lang="en-US" sz="3600" b="1">
                <a:solidFill>
                  <a:srgbClr val="262626"/>
                </a:solidFill>
                <a:cs typeface="Calibri Light"/>
              </a:rPr>
              <a:t>:)</a:t>
            </a:r>
            <a:endParaRPr lang="en-US" sz="3600" b="1" dirty="0">
              <a:solidFill>
                <a:srgbClr val="262626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9282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4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43">
            <a:extLst>
              <a:ext uri="{FF2B5EF4-FFF2-40B4-BE49-F238E27FC236}">
                <a16:creationId xmlns:a16="http://schemas.microsoft.com/office/drawing/2014/main" id="{304197FE-5602-4A2D-84E5-AD914B8E0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7029" r="1466" b="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4AC982-DEF4-4546-9D3E-B67BC9C3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rial Black"/>
                <a:cs typeface="Calibri Light"/>
              </a:rPr>
              <a:t>AGENDA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08D4CC5-FD77-423A-B9B6-0E1A6D37B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1237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997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2028E-48E0-4110-A128-D5DB5CEC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51181-475C-4C07-8261-E4FB4BBAD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46" r="16426" b="8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548020-EB12-408C-B971-CCEAE6B33A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407897"/>
              </p:ext>
            </p:extLst>
          </p:nvPr>
        </p:nvGraphicFramePr>
        <p:xfrm>
          <a:off x="180584" y="1606420"/>
          <a:ext cx="6734049" cy="4883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985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36839-7452-4CC9-BDF2-A807EF812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8" t="9091" r="188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2C7DF-C5AC-4E2D-BA5A-94F4BD30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cs typeface="Calibri Light"/>
              </a:rPr>
              <a:t>DECISIONS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67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6" name="Freeform: Shape 8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7" name="Freeform: Shape 9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2C7DF-C5AC-4E2D-BA5A-94F4BD30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857250" indent="-857250" algn="ctr"/>
            <a:r>
              <a:rPr lang="en-US" sz="4500" b="1" kern="1200">
                <a:latin typeface="+mj-lt"/>
                <a:ea typeface="+mj-ea"/>
                <a:cs typeface="+mj-cs"/>
              </a:rPr>
              <a:t>Time Allocation</a:t>
            </a:r>
            <a:endParaRPr lang="en-US" sz="4500" b="1" kern="1200">
              <a:latin typeface="+mj-lt"/>
              <a:cs typeface="Calibri Light"/>
            </a:endParaRPr>
          </a:p>
          <a:p>
            <a:pPr marL="857250" indent="-857250" algn="ctr"/>
            <a:r>
              <a:rPr lang="en-US" sz="4500" b="1" kern="1200">
                <a:latin typeface="+mj-lt"/>
                <a:ea typeface="+mj-ea"/>
                <a:cs typeface="+mj-cs"/>
              </a:rPr>
              <a:t>Work Distribution</a:t>
            </a:r>
            <a:endParaRPr lang="en-US" sz="4500" b="1" kern="1200">
              <a:latin typeface="+mj-lt"/>
              <a:cs typeface="Calibri Light"/>
            </a:endParaRPr>
          </a:p>
          <a:p>
            <a:pPr marL="857250" indent="-857250" algn="ctr"/>
            <a:r>
              <a:rPr lang="en-US" sz="4500" b="1" kern="1200">
                <a:latin typeface="+mj-lt"/>
                <a:ea typeface="+mj-ea"/>
                <a:cs typeface="+mj-cs"/>
              </a:rPr>
              <a:t>Feature Choice </a:t>
            </a:r>
            <a:endParaRPr lang="en-US" sz="4500" b="1" kern="1200">
              <a:latin typeface="+mj-lt"/>
              <a:cs typeface="Calibri Light"/>
            </a:endParaRPr>
          </a:p>
          <a:p>
            <a:pPr marL="857250" indent="-857250" algn="ctr"/>
            <a:r>
              <a:rPr lang="en-US" sz="4500" b="1" kern="1200">
                <a:latin typeface="+mj-lt"/>
                <a:ea typeface="+mj-ea"/>
                <a:cs typeface="+mj-cs"/>
              </a:rPr>
              <a:t>Potential Solutions for errors</a:t>
            </a:r>
            <a:endParaRPr lang="en-US" sz="4500" b="1" kern="1200">
              <a:latin typeface="+mj-lt"/>
              <a:cs typeface="Calibri Light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D1DD0-12FB-4400-B802-BD9DCC804BA3}"/>
              </a:ext>
            </a:extLst>
          </p:cNvPr>
          <p:cNvSpPr txBox="1"/>
          <p:nvPr/>
        </p:nvSpPr>
        <p:spPr>
          <a:xfrm>
            <a:off x="2537564" y="357775"/>
            <a:ext cx="59817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6000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535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8893B-F1B1-4511-988E-9C31EC4A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b="1">
                <a:cs typeface="Calibri Light"/>
              </a:rPr>
              <a:t>CHALLENGES</a:t>
            </a:r>
            <a:endParaRPr lang="en-US" sz="4000" b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A125E5-3751-4290-88D9-7F07FE958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958480"/>
              </p:ext>
            </p:extLst>
          </p:nvPr>
        </p:nvGraphicFramePr>
        <p:xfrm>
          <a:off x="525050" y="1716485"/>
          <a:ext cx="10913551" cy="486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75" name="TextBox 474">
            <a:extLst>
              <a:ext uri="{FF2B5EF4-FFF2-40B4-BE49-F238E27FC236}">
                <a16:creationId xmlns:a16="http://schemas.microsoft.com/office/drawing/2014/main" id="{F67FAE51-614E-4D00-B399-FAB59E78A1F1}"/>
              </a:ext>
            </a:extLst>
          </p:cNvPr>
          <p:cNvSpPr txBox="1"/>
          <p:nvPr/>
        </p:nvSpPr>
        <p:spPr>
          <a:xfrm>
            <a:off x="4943605" y="5340263"/>
            <a:ext cx="24404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hlinkClick r:id="rId7" action="ppaction://hlinkfile"/>
              </a:rPr>
              <a:t>Automatic Scheduling Diagram</a:t>
            </a: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415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9F826E1F-8C73-4CC4-ACFA-C4C285487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48" t="9091" r="7651"/>
          <a:stretch/>
        </p:blipFill>
        <p:spPr>
          <a:xfrm>
            <a:off x="5846618" y="10"/>
            <a:ext cx="634538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4117A-6697-4AA7-B805-6FC145E4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" y="1117456"/>
            <a:ext cx="3896544" cy="6196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dirty="0"/>
              <a:t> DEMO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45F4E-C01B-497A-8C9F-4D15532ABD3E}"/>
              </a:ext>
            </a:extLst>
          </p:cNvPr>
          <p:cNvSpPr txBox="1"/>
          <p:nvPr/>
        </p:nvSpPr>
        <p:spPr>
          <a:xfrm>
            <a:off x="411334" y="570402"/>
            <a:ext cx="274319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Calibri"/>
              </a:rPr>
              <a:t>Shrey</a:t>
            </a: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sz="800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Calibri"/>
              </a:rPr>
              <a:t>shrey</a:t>
            </a:r>
            <a:endParaRPr lang="en-US" sz="900" dirty="0">
              <a:solidFill>
                <a:schemeClr val="accent2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C28AF-666E-4CC2-A473-9D58DC7F4006}"/>
              </a:ext>
            </a:extLst>
          </p:cNvPr>
          <p:cNvSpPr txBox="1"/>
          <p:nvPr/>
        </p:nvSpPr>
        <p:spPr>
          <a:xfrm>
            <a:off x="197336" y="1750956"/>
            <a:ext cx="56492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851275" algn="l"/>
              </a:tabLst>
            </a:pPr>
            <a:r>
              <a:rPr lang="en-US" sz="3200" dirty="0"/>
              <a:t>Key 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Employee management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Stock management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Schedule Handling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Account security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Employee shift management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Generation of documents regarding database information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164324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C3450-BC44-46A4-88F5-7BCE1035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REFLECTION</a:t>
            </a:r>
            <a:endParaRPr lang="en-US" b="1" dirty="0">
              <a:cs typeface="Calibri Light"/>
            </a:endParaRPr>
          </a:p>
        </p:txBody>
      </p:sp>
      <p:pic>
        <p:nvPicPr>
          <p:cNvPr id="32" name="Picture 20">
            <a:extLst>
              <a:ext uri="{FF2B5EF4-FFF2-40B4-BE49-F238E27FC236}">
                <a16:creationId xmlns:a16="http://schemas.microsoft.com/office/drawing/2014/main" id="{D5E6B09E-42B0-4044-BBF6-AEBA7FF96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46" r="6904" b="-4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33" name="Oval 26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28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1C9F0BA-EEE0-4877-A3D9-56675DADE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406936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0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F6D5B-DE1A-4C53-8773-4CE1CC8F1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9" t="218" r="-7" b="886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E41D8-3B2D-49C2-A17F-A7E0BFAC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QUESTIONS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092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171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Wingdings</vt:lpstr>
      <vt:lpstr>Wingdings,Sans-Serif</vt:lpstr>
      <vt:lpstr>Office Theme</vt:lpstr>
      <vt:lpstr>Software EngineeringSemester 2 Group 3  Melior</vt:lpstr>
      <vt:lpstr>AGENDA</vt:lpstr>
      <vt:lpstr>PROCESS</vt:lpstr>
      <vt:lpstr>DECISIONS</vt:lpstr>
      <vt:lpstr>Time Allocation Work Distribution Feature Choice  Potential Solutions for errors</vt:lpstr>
      <vt:lpstr>CHALLENGES</vt:lpstr>
      <vt:lpstr> DEMO</vt:lpstr>
      <vt:lpstr>REFLECTION</vt:lpstr>
      <vt:lpstr>QUESTIONS </vt:lpstr>
      <vt:lpstr>THANK YOU FOR LISTENING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Michael Osuntuyi</cp:lastModifiedBy>
  <cp:revision>224</cp:revision>
  <dcterms:created xsi:type="dcterms:W3CDTF">2021-01-20T15:23:20Z</dcterms:created>
  <dcterms:modified xsi:type="dcterms:W3CDTF">2021-01-21T08:11:18Z</dcterms:modified>
</cp:coreProperties>
</file>