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1A802-2F5F-63F8-AB76-951A4524CF2B}" v="477" dt="2020-11-26T16:33:52.962"/>
    <p1510:client id="{19E66CF1-6D2D-4054-8027-04B0BEFA56D4}" v="98" dt="2020-11-26T16:48:49.589"/>
    <p1510:client id="{1A7F0285-D2E4-CE53-9669-052F94C4A450}" v="272" dt="2020-11-26T16:38:15.848"/>
    <p1510:client id="{2A658B9D-ABBC-467B-BD47-7655A34CA347}" v="1" dt="2020-11-26T14:45:06.863"/>
    <p1510:client id="{2E250E00-C463-47F1-9837-45908E10B6E1}" v="58" dt="2020-11-26T18:54:23.752"/>
    <p1510:client id="{45B22C3C-D5AA-967C-4757-7AADAB573C98}" v="457" dt="2020-11-26T17:36:42.143"/>
    <p1510:client id="{D51700B0-6829-E813-D513-CE8C4A08D023}" v="2" dt="2020-11-26T16:56:44.876"/>
    <p1510:client id="{DB17CFAA-AEEF-490F-91AD-EBAB7173D11A}" v="1588" dt="2020-11-26T17:24:09.070"/>
    <p1510:client id="{E9028AB8-D323-DA5D-BA02-4A49F116A425}" v="68" dt="2020-11-26T18:36:52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643B-EDE3-4422-8FE2-1100FAF0A829}" type="doc">
      <dgm:prSet loTypeId="urn:microsoft.com/office/officeart/2018/5/layout/IconCircle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B77A89-8D15-44E0-8DC4-4F12A32AF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Process</a:t>
          </a:r>
        </a:p>
      </dgm:t>
    </dgm:pt>
    <dgm:pt modelId="{709B6913-A6E8-4E06-B06C-B85774FDBB89}" type="parTrans" cxnId="{B3835F41-7EFF-4E19-A187-4A9F8C71B6A7}">
      <dgm:prSet/>
      <dgm:spPr/>
      <dgm:t>
        <a:bodyPr/>
        <a:lstStyle/>
        <a:p>
          <a:endParaRPr lang="en-US"/>
        </a:p>
      </dgm:t>
    </dgm:pt>
    <dgm:pt modelId="{E98D9AF9-665C-4D09-8A8A-83AE9E366B01}" type="sibTrans" cxnId="{B3835F41-7EFF-4E19-A187-4A9F8C71B6A7}">
      <dgm:prSet/>
      <dgm:spPr/>
      <dgm:t>
        <a:bodyPr/>
        <a:lstStyle/>
        <a:p>
          <a:endParaRPr lang="en-US"/>
        </a:p>
      </dgm:t>
    </dgm:pt>
    <dgm:pt modelId="{CA7AE815-4947-4C10-9BE9-7979374447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Decisions</a:t>
          </a:r>
        </a:p>
      </dgm:t>
    </dgm:pt>
    <dgm:pt modelId="{15B6D736-FCE9-40B4-887E-AAC70F9C3276}" type="parTrans" cxnId="{EA1DD992-55C2-4764-97DB-FF2C35ADC77E}">
      <dgm:prSet/>
      <dgm:spPr/>
      <dgm:t>
        <a:bodyPr/>
        <a:lstStyle/>
        <a:p>
          <a:endParaRPr lang="en-US"/>
        </a:p>
      </dgm:t>
    </dgm:pt>
    <dgm:pt modelId="{4D51ADBA-5109-49DD-9D79-EE63B683F06C}" type="sibTrans" cxnId="{EA1DD992-55C2-4764-97DB-FF2C35ADC77E}">
      <dgm:prSet/>
      <dgm:spPr/>
      <dgm:t>
        <a:bodyPr/>
        <a:lstStyle/>
        <a:p>
          <a:endParaRPr lang="en-US"/>
        </a:p>
      </dgm:t>
    </dgm:pt>
    <dgm:pt modelId="{72706185-75A3-4029-A651-436CD8F7189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Neue Haas Grotesk Text Pro"/>
            </a:rPr>
            <a:t>Demonstration</a:t>
          </a:r>
        </a:p>
      </dgm:t>
    </dgm:pt>
    <dgm:pt modelId="{B0DE7425-B503-4B7C-8855-F8398A3EF6E9}" type="parTrans" cxnId="{3BDA82F0-31AD-470E-8623-BA5B5FFA1420}">
      <dgm:prSet/>
      <dgm:spPr/>
    </dgm:pt>
    <dgm:pt modelId="{7BCC1C68-7DB0-485E-9B0C-11D6562EEB51}" type="sibTrans" cxnId="{3BDA82F0-31AD-470E-8623-BA5B5FFA1420}">
      <dgm:prSet/>
      <dgm:spPr/>
      <dgm:t>
        <a:bodyPr/>
        <a:lstStyle/>
        <a:p>
          <a:endParaRPr lang="en-GB"/>
        </a:p>
      </dgm:t>
    </dgm:pt>
    <dgm:pt modelId="{BD540385-1281-4A19-A80C-AEA4D97A472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Neue Haas Grotesk Text Pro"/>
            </a:rPr>
            <a:t>Reflection</a:t>
          </a:r>
        </a:p>
      </dgm:t>
    </dgm:pt>
    <dgm:pt modelId="{744A68E7-22A9-41A9-A406-83B613FCBD25}" type="parTrans" cxnId="{A10F4C01-DE62-4B69-AF57-185A6ABEE545}">
      <dgm:prSet/>
      <dgm:spPr/>
    </dgm:pt>
    <dgm:pt modelId="{76D77E60-D7E2-41B2-A18A-A681E3600386}" type="sibTrans" cxnId="{A10F4C01-DE62-4B69-AF57-185A6ABEE545}">
      <dgm:prSet/>
      <dgm:spPr/>
      <dgm:t>
        <a:bodyPr/>
        <a:lstStyle/>
        <a:p>
          <a:endParaRPr lang="en-US"/>
        </a:p>
      </dgm:t>
    </dgm:pt>
    <dgm:pt modelId="{D922BC6F-5ABA-4410-B7C7-B63C8E57673A}" type="pres">
      <dgm:prSet presAssocID="{AE1F643B-EDE3-4422-8FE2-1100FAF0A829}" presName="root" presStyleCnt="0">
        <dgm:presLayoutVars>
          <dgm:dir/>
          <dgm:resizeHandles val="exact"/>
        </dgm:presLayoutVars>
      </dgm:prSet>
      <dgm:spPr/>
    </dgm:pt>
    <dgm:pt modelId="{4C9AABF8-E784-402C-9CA1-35880ADC2951}" type="pres">
      <dgm:prSet presAssocID="{7EB77A89-8D15-44E0-8DC4-4F12A32AF09B}" presName="compNode" presStyleCnt="0"/>
      <dgm:spPr/>
    </dgm:pt>
    <dgm:pt modelId="{D377AC37-E795-4A1F-8A21-4A897B8EE26A}" type="pres">
      <dgm:prSet presAssocID="{7EB77A89-8D15-44E0-8DC4-4F12A32AF09B}" presName="iconBgRect" presStyleLbl="bgShp" presStyleIdx="0" presStyleCnt="4"/>
      <dgm:spPr/>
    </dgm:pt>
    <dgm:pt modelId="{89CD98B9-C3A6-4EB9-9ACA-1E97165AB1AA}" type="pres">
      <dgm:prSet presAssocID="{7EB77A89-8D15-44E0-8DC4-4F12A32AF0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517B1862-3EA5-47A5-A6B4-84CBE0916186}" type="pres">
      <dgm:prSet presAssocID="{7EB77A89-8D15-44E0-8DC4-4F12A32AF09B}" presName="spaceRect" presStyleCnt="0"/>
      <dgm:spPr/>
    </dgm:pt>
    <dgm:pt modelId="{02E0656B-5B6D-4EB5-910A-AF47971A0D89}" type="pres">
      <dgm:prSet presAssocID="{7EB77A89-8D15-44E0-8DC4-4F12A32AF09B}" presName="textRect" presStyleLbl="revTx" presStyleIdx="0" presStyleCnt="4">
        <dgm:presLayoutVars>
          <dgm:chMax val="1"/>
          <dgm:chPref val="1"/>
        </dgm:presLayoutVars>
      </dgm:prSet>
      <dgm:spPr/>
    </dgm:pt>
    <dgm:pt modelId="{A8B2D685-F2F4-4785-823A-16105D4D1859}" type="pres">
      <dgm:prSet presAssocID="{E98D9AF9-665C-4D09-8A8A-83AE9E366B01}" presName="sibTrans" presStyleCnt="0"/>
      <dgm:spPr/>
    </dgm:pt>
    <dgm:pt modelId="{62387556-64E5-4161-A2AF-D1E9B04B0CF0}" type="pres">
      <dgm:prSet presAssocID="{CA7AE815-4947-4C10-9BE9-797937444728}" presName="compNode" presStyleCnt="0"/>
      <dgm:spPr/>
    </dgm:pt>
    <dgm:pt modelId="{FF796AB5-CAED-4DE7-B8C2-E856797606E3}" type="pres">
      <dgm:prSet presAssocID="{CA7AE815-4947-4C10-9BE9-797937444728}" presName="iconBgRect" presStyleLbl="bgShp" presStyleIdx="1" presStyleCnt="4"/>
      <dgm:spPr/>
    </dgm:pt>
    <dgm:pt modelId="{41D52A6A-50A8-4C5B-8246-F11242428086}" type="pres">
      <dgm:prSet presAssocID="{CA7AE815-4947-4C10-9BE9-7979374447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A768B098-FAFC-4100-93EF-C5C906D3DA40}" type="pres">
      <dgm:prSet presAssocID="{CA7AE815-4947-4C10-9BE9-797937444728}" presName="spaceRect" presStyleCnt="0"/>
      <dgm:spPr/>
    </dgm:pt>
    <dgm:pt modelId="{9F9C6B51-A192-4D62-952B-ED71A5CBF9E8}" type="pres">
      <dgm:prSet presAssocID="{CA7AE815-4947-4C10-9BE9-797937444728}" presName="textRect" presStyleLbl="revTx" presStyleIdx="1" presStyleCnt="4">
        <dgm:presLayoutVars>
          <dgm:chMax val="1"/>
          <dgm:chPref val="1"/>
        </dgm:presLayoutVars>
      </dgm:prSet>
      <dgm:spPr/>
    </dgm:pt>
    <dgm:pt modelId="{9B6F909C-AE42-4A43-941F-12AB548A248B}" type="pres">
      <dgm:prSet presAssocID="{4D51ADBA-5109-49DD-9D79-EE63B683F06C}" presName="sibTrans" presStyleCnt="0"/>
      <dgm:spPr/>
    </dgm:pt>
    <dgm:pt modelId="{82CF1864-888F-4E65-B946-19233004E8E3}" type="pres">
      <dgm:prSet presAssocID="{72706185-75A3-4029-A651-436CD8F71897}" presName="compNode" presStyleCnt="0"/>
      <dgm:spPr/>
    </dgm:pt>
    <dgm:pt modelId="{83BA7FD9-1C3E-4763-BA31-37A7ED209AAA}" type="pres">
      <dgm:prSet presAssocID="{72706185-75A3-4029-A651-436CD8F71897}" presName="iconBgRect" presStyleLbl="bgShp" presStyleIdx="2" presStyleCnt="4"/>
      <dgm:spPr/>
    </dgm:pt>
    <dgm:pt modelId="{A8B28597-1883-4C51-9F07-36770B92A4D2}" type="pres">
      <dgm:prSet presAssocID="{72706185-75A3-4029-A651-436CD8F718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703C7EE-6EE1-4327-9329-578A3B4ED283}" type="pres">
      <dgm:prSet presAssocID="{72706185-75A3-4029-A651-436CD8F71897}" presName="spaceRect" presStyleCnt="0"/>
      <dgm:spPr/>
    </dgm:pt>
    <dgm:pt modelId="{2CACB16F-06A2-421A-8F85-DFC5F5671462}" type="pres">
      <dgm:prSet presAssocID="{72706185-75A3-4029-A651-436CD8F71897}" presName="textRect" presStyleLbl="revTx" presStyleIdx="2" presStyleCnt="4">
        <dgm:presLayoutVars>
          <dgm:chMax val="1"/>
          <dgm:chPref val="1"/>
        </dgm:presLayoutVars>
      </dgm:prSet>
      <dgm:spPr/>
    </dgm:pt>
    <dgm:pt modelId="{C40F9473-7539-4C56-9AF3-F3442A1E3AEB}" type="pres">
      <dgm:prSet presAssocID="{7BCC1C68-7DB0-485E-9B0C-11D6562EEB51}" presName="sibTrans" presStyleCnt="0"/>
      <dgm:spPr/>
    </dgm:pt>
    <dgm:pt modelId="{C4EA8E7D-4B01-4623-93BD-FD63C353C7CF}" type="pres">
      <dgm:prSet presAssocID="{BD540385-1281-4A19-A80C-AEA4D97A4721}" presName="compNode" presStyleCnt="0"/>
      <dgm:spPr/>
    </dgm:pt>
    <dgm:pt modelId="{41273ED1-7E4A-4CE5-A015-700FF8C908E4}" type="pres">
      <dgm:prSet presAssocID="{BD540385-1281-4A19-A80C-AEA4D97A4721}" presName="iconBgRect" presStyleLbl="bgShp" presStyleIdx="3" presStyleCnt="4"/>
      <dgm:spPr/>
    </dgm:pt>
    <dgm:pt modelId="{64DFFBC4-5200-45F8-8A2B-AD9E5C87C53C}" type="pres">
      <dgm:prSet presAssocID="{BD540385-1281-4A19-A80C-AEA4D97A47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de"/>
        </a:ext>
      </dgm:extLst>
    </dgm:pt>
    <dgm:pt modelId="{C79AFE36-97AA-498E-BB75-B1F0C88879DC}" type="pres">
      <dgm:prSet presAssocID="{BD540385-1281-4A19-A80C-AEA4D97A4721}" presName="spaceRect" presStyleCnt="0"/>
      <dgm:spPr/>
    </dgm:pt>
    <dgm:pt modelId="{0E63EE3D-BBCD-485D-AB00-7A6C8A0819E6}" type="pres">
      <dgm:prSet presAssocID="{BD540385-1281-4A19-A80C-AEA4D97A47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0F4C01-DE62-4B69-AF57-185A6ABEE545}" srcId="{AE1F643B-EDE3-4422-8FE2-1100FAF0A829}" destId="{BD540385-1281-4A19-A80C-AEA4D97A4721}" srcOrd="3" destOrd="0" parTransId="{744A68E7-22A9-41A9-A406-83B613FCBD25}" sibTransId="{76D77E60-D7E2-41B2-A18A-A681E3600386}"/>
    <dgm:cxn modelId="{B3835F41-7EFF-4E19-A187-4A9F8C71B6A7}" srcId="{AE1F643B-EDE3-4422-8FE2-1100FAF0A829}" destId="{7EB77A89-8D15-44E0-8DC4-4F12A32AF09B}" srcOrd="0" destOrd="0" parTransId="{709B6913-A6E8-4E06-B06C-B85774FDBB89}" sibTransId="{E98D9AF9-665C-4D09-8A8A-83AE9E366B01}"/>
    <dgm:cxn modelId="{90A67546-2DE9-4786-831A-6483545D55D3}" type="presOf" srcId="{CA7AE815-4947-4C10-9BE9-797937444728}" destId="{9F9C6B51-A192-4D62-952B-ED71A5CBF9E8}" srcOrd="0" destOrd="0" presId="urn:microsoft.com/office/officeart/2018/5/layout/IconCircleLabelList"/>
    <dgm:cxn modelId="{0C8B9D4E-8444-479B-9C25-14D41D9A9BBE}" type="presOf" srcId="{AE1F643B-EDE3-4422-8FE2-1100FAF0A829}" destId="{D922BC6F-5ABA-4410-B7C7-B63C8E57673A}" srcOrd="0" destOrd="0" presId="urn:microsoft.com/office/officeart/2018/5/layout/IconCircleLabelList"/>
    <dgm:cxn modelId="{365FA452-97F8-494E-8C8C-A59EA5BAC28C}" type="presOf" srcId="{72706185-75A3-4029-A651-436CD8F71897}" destId="{2CACB16F-06A2-421A-8F85-DFC5F5671462}" srcOrd="0" destOrd="0" presId="urn:microsoft.com/office/officeart/2018/5/layout/IconCircleLabelList"/>
    <dgm:cxn modelId="{EA1DD992-55C2-4764-97DB-FF2C35ADC77E}" srcId="{AE1F643B-EDE3-4422-8FE2-1100FAF0A829}" destId="{CA7AE815-4947-4C10-9BE9-797937444728}" srcOrd="1" destOrd="0" parTransId="{15B6D736-FCE9-40B4-887E-AAC70F9C3276}" sibTransId="{4D51ADBA-5109-49DD-9D79-EE63B683F06C}"/>
    <dgm:cxn modelId="{D35F2CB9-5BFA-45B6-A492-A02C9AB22256}" type="presOf" srcId="{7EB77A89-8D15-44E0-8DC4-4F12A32AF09B}" destId="{02E0656B-5B6D-4EB5-910A-AF47971A0D89}" srcOrd="0" destOrd="0" presId="urn:microsoft.com/office/officeart/2018/5/layout/IconCircleLabelList"/>
    <dgm:cxn modelId="{3BDA82F0-31AD-470E-8623-BA5B5FFA1420}" srcId="{AE1F643B-EDE3-4422-8FE2-1100FAF0A829}" destId="{72706185-75A3-4029-A651-436CD8F71897}" srcOrd="2" destOrd="0" parTransId="{B0DE7425-B503-4B7C-8855-F8398A3EF6E9}" sibTransId="{7BCC1C68-7DB0-485E-9B0C-11D6562EEB51}"/>
    <dgm:cxn modelId="{668E47F8-F333-4996-AB2C-EAE9D9896D1E}" type="presOf" srcId="{BD540385-1281-4A19-A80C-AEA4D97A4721}" destId="{0E63EE3D-BBCD-485D-AB00-7A6C8A0819E6}" srcOrd="0" destOrd="0" presId="urn:microsoft.com/office/officeart/2018/5/layout/IconCircleLabelList"/>
    <dgm:cxn modelId="{88BE6AA3-FFC5-406B-BA39-F4A1B4D6F16A}" type="presParOf" srcId="{D922BC6F-5ABA-4410-B7C7-B63C8E57673A}" destId="{4C9AABF8-E784-402C-9CA1-35880ADC2951}" srcOrd="0" destOrd="0" presId="urn:microsoft.com/office/officeart/2018/5/layout/IconCircleLabelList"/>
    <dgm:cxn modelId="{3A3D4AD1-DA5B-404C-BBE1-C11635285112}" type="presParOf" srcId="{4C9AABF8-E784-402C-9CA1-35880ADC2951}" destId="{D377AC37-E795-4A1F-8A21-4A897B8EE26A}" srcOrd="0" destOrd="0" presId="urn:microsoft.com/office/officeart/2018/5/layout/IconCircleLabelList"/>
    <dgm:cxn modelId="{A38703F8-A485-49D6-81E0-CCF1871CF4A0}" type="presParOf" srcId="{4C9AABF8-E784-402C-9CA1-35880ADC2951}" destId="{89CD98B9-C3A6-4EB9-9ACA-1E97165AB1AA}" srcOrd="1" destOrd="0" presId="urn:microsoft.com/office/officeart/2018/5/layout/IconCircleLabelList"/>
    <dgm:cxn modelId="{EFAF1410-194D-4781-969E-52DA67007D95}" type="presParOf" srcId="{4C9AABF8-E784-402C-9CA1-35880ADC2951}" destId="{517B1862-3EA5-47A5-A6B4-84CBE0916186}" srcOrd="2" destOrd="0" presId="urn:microsoft.com/office/officeart/2018/5/layout/IconCircleLabelList"/>
    <dgm:cxn modelId="{CD24DBA5-234F-4C4A-8D10-BC557656F9DE}" type="presParOf" srcId="{4C9AABF8-E784-402C-9CA1-35880ADC2951}" destId="{02E0656B-5B6D-4EB5-910A-AF47971A0D89}" srcOrd="3" destOrd="0" presId="urn:microsoft.com/office/officeart/2018/5/layout/IconCircleLabelList"/>
    <dgm:cxn modelId="{1976C425-E7C5-4BE6-A8A9-C701140C2198}" type="presParOf" srcId="{D922BC6F-5ABA-4410-B7C7-B63C8E57673A}" destId="{A8B2D685-F2F4-4785-823A-16105D4D1859}" srcOrd="1" destOrd="0" presId="urn:microsoft.com/office/officeart/2018/5/layout/IconCircleLabelList"/>
    <dgm:cxn modelId="{E3834250-993F-429E-8234-21635E54024E}" type="presParOf" srcId="{D922BC6F-5ABA-4410-B7C7-B63C8E57673A}" destId="{62387556-64E5-4161-A2AF-D1E9B04B0CF0}" srcOrd="2" destOrd="0" presId="urn:microsoft.com/office/officeart/2018/5/layout/IconCircleLabelList"/>
    <dgm:cxn modelId="{DBF045C5-86A7-4156-83D8-EEFA69DF820E}" type="presParOf" srcId="{62387556-64E5-4161-A2AF-D1E9B04B0CF0}" destId="{FF796AB5-CAED-4DE7-B8C2-E856797606E3}" srcOrd="0" destOrd="0" presId="urn:microsoft.com/office/officeart/2018/5/layout/IconCircleLabelList"/>
    <dgm:cxn modelId="{2BFA5044-F44A-43F2-A734-E98C96BD123C}" type="presParOf" srcId="{62387556-64E5-4161-A2AF-D1E9B04B0CF0}" destId="{41D52A6A-50A8-4C5B-8246-F11242428086}" srcOrd="1" destOrd="0" presId="urn:microsoft.com/office/officeart/2018/5/layout/IconCircleLabelList"/>
    <dgm:cxn modelId="{95EB0A4B-0D24-4B30-9F33-A28B73098251}" type="presParOf" srcId="{62387556-64E5-4161-A2AF-D1E9B04B0CF0}" destId="{A768B098-FAFC-4100-93EF-C5C906D3DA40}" srcOrd="2" destOrd="0" presId="urn:microsoft.com/office/officeart/2018/5/layout/IconCircleLabelList"/>
    <dgm:cxn modelId="{46F26B3D-7390-4AF0-8ADB-BFC85F281156}" type="presParOf" srcId="{62387556-64E5-4161-A2AF-D1E9B04B0CF0}" destId="{9F9C6B51-A192-4D62-952B-ED71A5CBF9E8}" srcOrd="3" destOrd="0" presId="urn:microsoft.com/office/officeart/2018/5/layout/IconCircleLabelList"/>
    <dgm:cxn modelId="{A3716079-8DF3-40CA-8C6C-8B38667F3288}" type="presParOf" srcId="{D922BC6F-5ABA-4410-B7C7-B63C8E57673A}" destId="{9B6F909C-AE42-4A43-941F-12AB548A248B}" srcOrd="3" destOrd="0" presId="urn:microsoft.com/office/officeart/2018/5/layout/IconCircleLabelList"/>
    <dgm:cxn modelId="{B2976237-443D-4BE8-B9A6-B88C5907065F}" type="presParOf" srcId="{D922BC6F-5ABA-4410-B7C7-B63C8E57673A}" destId="{82CF1864-888F-4E65-B946-19233004E8E3}" srcOrd="4" destOrd="0" presId="urn:microsoft.com/office/officeart/2018/5/layout/IconCircleLabelList"/>
    <dgm:cxn modelId="{741BF09A-34D9-4173-A53D-D17B254ED7C4}" type="presParOf" srcId="{82CF1864-888F-4E65-B946-19233004E8E3}" destId="{83BA7FD9-1C3E-4763-BA31-37A7ED209AAA}" srcOrd="0" destOrd="0" presId="urn:microsoft.com/office/officeart/2018/5/layout/IconCircleLabelList"/>
    <dgm:cxn modelId="{0AB42557-7190-4C7E-937C-DFA7FB1BF108}" type="presParOf" srcId="{82CF1864-888F-4E65-B946-19233004E8E3}" destId="{A8B28597-1883-4C51-9F07-36770B92A4D2}" srcOrd="1" destOrd="0" presId="urn:microsoft.com/office/officeart/2018/5/layout/IconCircleLabelList"/>
    <dgm:cxn modelId="{562818C7-7FE2-497D-AF4B-676CD72265CF}" type="presParOf" srcId="{82CF1864-888F-4E65-B946-19233004E8E3}" destId="{2703C7EE-6EE1-4327-9329-578A3B4ED283}" srcOrd="2" destOrd="0" presId="urn:microsoft.com/office/officeart/2018/5/layout/IconCircleLabelList"/>
    <dgm:cxn modelId="{2F6AAB45-6400-41D5-BC92-4F49BA02DB5A}" type="presParOf" srcId="{82CF1864-888F-4E65-B946-19233004E8E3}" destId="{2CACB16F-06A2-421A-8F85-DFC5F5671462}" srcOrd="3" destOrd="0" presId="urn:microsoft.com/office/officeart/2018/5/layout/IconCircleLabelList"/>
    <dgm:cxn modelId="{41B65BA7-A8B1-41BD-AD22-BC325B250007}" type="presParOf" srcId="{D922BC6F-5ABA-4410-B7C7-B63C8E57673A}" destId="{C40F9473-7539-4C56-9AF3-F3442A1E3AEB}" srcOrd="5" destOrd="0" presId="urn:microsoft.com/office/officeart/2018/5/layout/IconCircleLabelList"/>
    <dgm:cxn modelId="{8A105EDB-7462-4202-94CA-7673EBAD2DA3}" type="presParOf" srcId="{D922BC6F-5ABA-4410-B7C7-B63C8E57673A}" destId="{C4EA8E7D-4B01-4623-93BD-FD63C353C7CF}" srcOrd="6" destOrd="0" presId="urn:microsoft.com/office/officeart/2018/5/layout/IconCircleLabelList"/>
    <dgm:cxn modelId="{5368AB5E-15DF-44A7-AF6D-0894D4EDF159}" type="presParOf" srcId="{C4EA8E7D-4B01-4623-93BD-FD63C353C7CF}" destId="{41273ED1-7E4A-4CE5-A015-700FF8C908E4}" srcOrd="0" destOrd="0" presId="urn:microsoft.com/office/officeart/2018/5/layout/IconCircleLabelList"/>
    <dgm:cxn modelId="{7BAE8B53-326B-427C-90C2-50A90901A7B4}" type="presParOf" srcId="{C4EA8E7D-4B01-4623-93BD-FD63C353C7CF}" destId="{64DFFBC4-5200-45F8-8A2B-AD9E5C87C53C}" srcOrd="1" destOrd="0" presId="urn:microsoft.com/office/officeart/2018/5/layout/IconCircleLabelList"/>
    <dgm:cxn modelId="{2886753E-BC1D-487B-95A9-5142293D0B04}" type="presParOf" srcId="{C4EA8E7D-4B01-4623-93BD-FD63C353C7CF}" destId="{C79AFE36-97AA-498E-BB75-B1F0C88879DC}" srcOrd="2" destOrd="0" presId="urn:microsoft.com/office/officeart/2018/5/layout/IconCircleLabelList"/>
    <dgm:cxn modelId="{5F1E15CF-DE27-4A71-88BA-A9B662B21C3E}" type="presParOf" srcId="{C4EA8E7D-4B01-4623-93BD-FD63C353C7CF}" destId="{0E63EE3D-BBCD-485D-AB00-7A6C8A0819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0124A-15AE-40ED-BCF1-E4C42D105EB2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2E755-B4CB-4991-AA85-34680667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</a:t>
          </a:r>
          <a:r>
            <a:rPr lang="en-GB">
              <a:latin typeface="Neue Haas Grotesk Text Pro"/>
            </a:rPr>
            <a:t>iterative process</a:t>
          </a:r>
          <a:r>
            <a:rPr lang="en-GB"/>
            <a:t>:</a:t>
          </a:r>
          <a:endParaRPr lang="en-US"/>
        </a:p>
      </dgm:t>
    </dgm:pt>
    <dgm:pt modelId="{24BF2BC9-8C34-47F5-9CEB-1C1CBE13306F}" type="parTrans" cxnId="{917C3938-673C-4EFA-A604-B535024670D6}">
      <dgm:prSet/>
      <dgm:spPr/>
      <dgm:t>
        <a:bodyPr/>
        <a:lstStyle/>
        <a:p>
          <a:endParaRPr lang="en-US"/>
        </a:p>
      </dgm:t>
    </dgm:pt>
    <dgm:pt modelId="{46553A85-B1DB-4C26-B2D9-972B6982C6FE}" type="sibTrans" cxnId="{917C3938-673C-4EFA-A604-B535024670D6}">
      <dgm:prSet/>
      <dgm:spPr/>
      <dgm:t>
        <a:bodyPr/>
        <a:lstStyle/>
        <a:p>
          <a:endParaRPr lang="en-US"/>
        </a:p>
      </dgm:t>
    </dgm:pt>
    <dgm:pt modelId="{99C71696-CCFC-4BF6-AD30-9EA46990FF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Update the</a:t>
          </a:r>
          <a:r>
            <a:rPr lang="en-GB"/>
            <a:t> </a:t>
          </a:r>
          <a:r>
            <a:rPr lang="en-GB">
              <a:latin typeface="Univers Condensed" panose="020F0302020204030204"/>
            </a:rPr>
            <a:t>documents needed for</a:t>
          </a:r>
          <a:r>
            <a:rPr lang="en-GB"/>
            <a:t> the development of the system. </a:t>
          </a:r>
          <a:endParaRPr lang="en-US">
            <a:latin typeface="Univers Condensed" panose="020F0302020204030204"/>
          </a:endParaRPr>
        </a:p>
      </dgm:t>
    </dgm:pt>
    <dgm:pt modelId="{A89A1AD9-D641-4662-9A7C-821D89B753CD}" type="parTrans" cxnId="{A34A4BE2-72EF-43CD-A5C1-43F69B4BB85B}">
      <dgm:prSet/>
      <dgm:spPr/>
      <dgm:t>
        <a:bodyPr/>
        <a:lstStyle/>
        <a:p>
          <a:endParaRPr lang="en-US"/>
        </a:p>
      </dgm:t>
    </dgm:pt>
    <dgm:pt modelId="{3BE55641-60ED-4DD9-9FC3-289124D347AE}" type="sibTrans" cxnId="{A34A4BE2-72EF-43CD-A5C1-43F69B4BB85B}">
      <dgm:prSet/>
      <dgm:spPr/>
      <dgm:t>
        <a:bodyPr/>
        <a:lstStyle/>
        <a:p>
          <a:endParaRPr lang="en-US"/>
        </a:p>
      </dgm:t>
    </dgm:pt>
    <dgm:pt modelId="{06B57FA2-4C4B-4113-A559-31C4F632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Implement new features with reference to the project plan and</a:t>
          </a:r>
          <a:r>
            <a:rPr lang="en-GB"/>
            <a:t> user requirements.</a:t>
          </a:r>
          <a:endParaRPr lang="en-US"/>
        </a:p>
      </dgm:t>
    </dgm:pt>
    <dgm:pt modelId="{2247032D-6F01-4B35-9C73-5855EE17873C}" type="parTrans" cxnId="{10458C50-44B5-42D1-96C7-6FB056C44DDB}">
      <dgm:prSet/>
      <dgm:spPr/>
      <dgm:t>
        <a:bodyPr/>
        <a:lstStyle/>
        <a:p>
          <a:endParaRPr lang="en-US"/>
        </a:p>
      </dgm:t>
    </dgm:pt>
    <dgm:pt modelId="{DA2C0DDE-7070-481B-86A9-E0321DF615B1}" type="sibTrans" cxnId="{10458C50-44B5-42D1-96C7-6FB056C44DDB}">
      <dgm:prSet/>
      <dgm:spPr/>
      <dgm:t>
        <a:bodyPr/>
        <a:lstStyle/>
        <a:p>
          <a:endParaRPr lang="en-US"/>
        </a:p>
      </dgm:t>
    </dgm:pt>
    <dgm:pt modelId="{BB8031D8-A601-4383-8105-0EE92773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Test</a:t>
          </a:r>
          <a:r>
            <a:rPr lang="en-GB"/>
            <a:t> out the system to check for </a:t>
          </a:r>
          <a:r>
            <a:rPr lang="en-GB">
              <a:latin typeface="Neue Haas Grotesk Text Pro"/>
            </a:rPr>
            <a:t>bugs</a:t>
          </a:r>
          <a:r>
            <a:rPr lang="en-GB"/>
            <a:t>.</a:t>
          </a:r>
          <a:endParaRPr lang="en-US"/>
        </a:p>
      </dgm:t>
    </dgm:pt>
    <dgm:pt modelId="{DE843A69-78D1-49E7-9EA3-F55591CEA6EF}" type="parTrans" cxnId="{811108B3-4F09-46F3-ADB9-749BB1196724}">
      <dgm:prSet/>
      <dgm:spPr/>
      <dgm:t>
        <a:bodyPr/>
        <a:lstStyle/>
        <a:p>
          <a:endParaRPr lang="en-US"/>
        </a:p>
      </dgm:t>
    </dgm:pt>
    <dgm:pt modelId="{82F3F58B-EAFE-454A-A2DE-107A8AA81104}" type="sibTrans" cxnId="{811108B3-4F09-46F3-ADB9-749BB1196724}">
      <dgm:prSet/>
      <dgm:spPr/>
      <dgm:t>
        <a:bodyPr/>
        <a:lstStyle/>
        <a:p>
          <a:endParaRPr lang="en-US"/>
        </a:p>
      </dgm:t>
    </dgm:pt>
    <dgm:pt modelId="{A48166B9-670A-40CC-B7D1-E32F78C13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Fix</a:t>
          </a:r>
          <a:r>
            <a:rPr lang="en-GB"/>
            <a:t> the </a:t>
          </a:r>
          <a:r>
            <a:rPr lang="en-GB">
              <a:latin typeface="Neue Haas Grotesk Text Pro"/>
            </a:rPr>
            <a:t>bugs which</a:t>
          </a:r>
          <a:r>
            <a:rPr lang="en-GB"/>
            <a:t> </a:t>
          </a:r>
          <a:r>
            <a:rPr lang="en-GB">
              <a:latin typeface="Neue Haas Grotesk Text Pro"/>
            </a:rPr>
            <a:t>were identified</a:t>
          </a:r>
        </a:p>
      </dgm:t>
    </dgm:pt>
    <dgm:pt modelId="{6CE47FAC-4E69-4040-82A3-A83A80EE7293}" type="parTrans" cxnId="{ED829325-E525-44C3-88B9-DFCE15E8699F}">
      <dgm:prSet/>
      <dgm:spPr/>
      <dgm:t>
        <a:bodyPr/>
        <a:lstStyle/>
        <a:p>
          <a:endParaRPr lang="en-US"/>
        </a:p>
      </dgm:t>
    </dgm:pt>
    <dgm:pt modelId="{23930232-43B4-40A6-A37C-5E97EF74DF7C}" type="sibTrans" cxnId="{ED829325-E525-44C3-88B9-DFCE15E8699F}">
      <dgm:prSet/>
      <dgm:spPr/>
      <dgm:t>
        <a:bodyPr/>
        <a:lstStyle/>
        <a:p>
          <a:endParaRPr lang="en-US"/>
        </a:p>
      </dgm:t>
    </dgm:pt>
    <dgm:pt modelId="{8C2F88A2-9B7E-4199-A220-3CBBC4A08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Neue Haas Grotesk Text Pro"/>
            </a:rPr>
            <a:t>Repeat until the program fits the requirements</a:t>
          </a:r>
          <a:endParaRPr lang="en-US"/>
        </a:p>
      </dgm:t>
    </dgm:pt>
    <dgm:pt modelId="{4532EC29-50D5-4D10-AD58-7DCAB30D5361}" type="parTrans" cxnId="{C1EA4DC5-A26A-470E-B7AE-4BDEBDF58218}">
      <dgm:prSet/>
      <dgm:spPr/>
      <dgm:t>
        <a:bodyPr/>
        <a:lstStyle/>
        <a:p>
          <a:endParaRPr lang="en-US"/>
        </a:p>
      </dgm:t>
    </dgm:pt>
    <dgm:pt modelId="{0CE00DA7-E430-48B8-AAA7-5E908A6AFD36}" type="sibTrans" cxnId="{C1EA4DC5-A26A-470E-B7AE-4BDEBDF58218}">
      <dgm:prSet/>
      <dgm:spPr/>
      <dgm:t>
        <a:bodyPr/>
        <a:lstStyle/>
        <a:p>
          <a:endParaRPr lang="en-US"/>
        </a:p>
      </dgm:t>
    </dgm:pt>
    <dgm:pt modelId="{AC46F873-3B88-4556-8C10-846B234E0713}" type="pres">
      <dgm:prSet presAssocID="{E680124A-15AE-40ED-BCF1-E4C42D105EB2}" presName="root" presStyleCnt="0">
        <dgm:presLayoutVars>
          <dgm:dir/>
          <dgm:resizeHandles val="exact"/>
        </dgm:presLayoutVars>
      </dgm:prSet>
      <dgm:spPr/>
    </dgm:pt>
    <dgm:pt modelId="{BBB82E4A-1222-49E4-BE9A-AD68AF46245E}" type="pres">
      <dgm:prSet presAssocID="{93B2E755-B4CB-4991-AA85-34680667878E}" presName="compNode" presStyleCnt="0"/>
      <dgm:spPr/>
    </dgm:pt>
    <dgm:pt modelId="{65A61600-040A-4F62-B662-FF54A88BA0E6}" type="pres">
      <dgm:prSet presAssocID="{93B2E755-B4CB-4991-AA85-34680667878E}" presName="bgRect" presStyleLbl="bgShp" presStyleIdx="0" presStyleCnt="6"/>
      <dgm:spPr/>
    </dgm:pt>
    <dgm:pt modelId="{8D7F74FF-4478-4C65-9166-EB721ED2423D}" type="pres">
      <dgm:prSet presAssocID="{93B2E755-B4CB-4991-AA85-3468066787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1E8CDAF-32A0-4688-AE9F-CB3B613DFEDF}" type="pres">
      <dgm:prSet presAssocID="{93B2E755-B4CB-4991-AA85-34680667878E}" presName="spaceRect" presStyleCnt="0"/>
      <dgm:spPr/>
    </dgm:pt>
    <dgm:pt modelId="{031694C6-B57E-4BED-BBBD-39B86A4AAF6A}" type="pres">
      <dgm:prSet presAssocID="{93B2E755-B4CB-4991-AA85-34680667878E}" presName="parTx" presStyleLbl="revTx" presStyleIdx="0" presStyleCnt="6">
        <dgm:presLayoutVars>
          <dgm:chMax val="0"/>
          <dgm:chPref val="0"/>
        </dgm:presLayoutVars>
      </dgm:prSet>
      <dgm:spPr/>
    </dgm:pt>
    <dgm:pt modelId="{B2A74F68-8DD0-4E89-AE7A-78A5A2FD7E70}" type="pres">
      <dgm:prSet presAssocID="{46553A85-B1DB-4C26-B2D9-972B6982C6FE}" presName="sibTrans" presStyleCnt="0"/>
      <dgm:spPr/>
    </dgm:pt>
    <dgm:pt modelId="{C8E67C3F-8C89-430F-8883-6235AE992DE1}" type="pres">
      <dgm:prSet presAssocID="{99C71696-CCFC-4BF6-AD30-9EA46990FF8A}" presName="compNode" presStyleCnt="0"/>
      <dgm:spPr/>
    </dgm:pt>
    <dgm:pt modelId="{184446A8-4882-49CB-9293-62571A6EAA43}" type="pres">
      <dgm:prSet presAssocID="{99C71696-CCFC-4BF6-AD30-9EA46990FF8A}" presName="bgRect" presStyleLbl="bgShp" presStyleIdx="1" presStyleCnt="6"/>
      <dgm:spPr/>
    </dgm:pt>
    <dgm:pt modelId="{DE5F9DA8-B396-4E66-B293-9F30D6454D45}" type="pres">
      <dgm:prSet presAssocID="{99C71696-CCFC-4BF6-AD30-9EA46990FF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35EF93-1175-42F7-945A-538B95F54B2C}" type="pres">
      <dgm:prSet presAssocID="{99C71696-CCFC-4BF6-AD30-9EA46990FF8A}" presName="spaceRect" presStyleCnt="0"/>
      <dgm:spPr/>
    </dgm:pt>
    <dgm:pt modelId="{50440EC7-B429-4A95-A7A6-975965AEBE9B}" type="pres">
      <dgm:prSet presAssocID="{99C71696-CCFC-4BF6-AD30-9EA46990FF8A}" presName="parTx" presStyleLbl="revTx" presStyleIdx="1" presStyleCnt="6">
        <dgm:presLayoutVars>
          <dgm:chMax val="0"/>
          <dgm:chPref val="0"/>
        </dgm:presLayoutVars>
      </dgm:prSet>
      <dgm:spPr/>
    </dgm:pt>
    <dgm:pt modelId="{70B689EC-4C0F-4881-8389-1087206469D3}" type="pres">
      <dgm:prSet presAssocID="{3BE55641-60ED-4DD9-9FC3-289124D347AE}" presName="sibTrans" presStyleCnt="0"/>
      <dgm:spPr/>
    </dgm:pt>
    <dgm:pt modelId="{B716CB63-2A28-40EF-B975-6E71740069AB}" type="pres">
      <dgm:prSet presAssocID="{06B57FA2-4C4B-4113-A559-31C4F6329162}" presName="compNode" presStyleCnt="0"/>
      <dgm:spPr/>
    </dgm:pt>
    <dgm:pt modelId="{3C66AA2C-F7B8-4E11-B8D8-D964820200C6}" type="pres">
      <dgm:prSet presAssocID="{06B57FA2-4C4B-4113-A559-31C4F6329162}" presName="bgRect" presStyleLbl="bgShp" presStyleIdx="2" presStyleCnt="6"/>
      <dgm:spPr/>
    </dgm:pt>
    <dgm:pt modelId="{EB514CFB-E4FD-40F7-A3DF-DC5F6206B166}" type="pres">
      <dgm:prSet presAssocID="{06B57FA2-4C4B-4113-A559-31C4F63291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ABEA27-E89F-4158-AD58-56E5E394F241}" type="pres">
      <dgm:prSet presAssocID="{06B57FA2-4C4B-4113-A559-31C4F6329162}" presName="spaceRect" presStyleCnt="0"/>
      <dgm:spPr/>
    </dgm:pt>
    <dgm:pt modelId="{A82F96E5-57FC-4FC3-A7EC-423AD2278900}" type="pres">
      <dgm:prSet presAssocID="{06B57FA2-4C4B-4113-A559-31C4F6329162}" presName="parTx" presStyleLbl="revTx" presStyleIdx="2" presStyleCnt="6">
        <dgm:presLayoutVars>
          <dgm:chMax val="0"/>
          <dgm:chPref val="0"/>
        </dgm:presLayoutVars>
      </dgm:prSet>
      <dgm:spPr/>
    </dgm:pt>
    <dgm:pt modelId="{95FD4037-533C-4638-A9AD-568297E89A4E}" type="pres">
      <dgm:prSet presAssocID="{DA2C0DDE-7070-481B-86A9-E0321DF615B1}" presName="sibTrans" presStyleCnt="0"/>
      <dgm:spPr/>
    </dgm:pt>
    <dgm:pt modelId="{8D6A0506-7D74-41E2-9265-239C8D326C58}" type="pres">
      <dgm:prSet presAssocID="{BB8031D8-A601-4383-8105-0EE92773214F}" presName="compNode" presStyleCnt="0"/>
      <dgm:spPr/>
    </dgm:pt>
    <dgm:pt modelId="{227BCA16-3F6C-4612-9BA6-B16B7EC595C2}" type="pres">
      <dgm:prSet presAssocID="{BB8031D8-A601-4383-8105-0EE92773214F}" presName="bgRect" presStyleLbl="bgShp" presStyleIdx="3" presStyleCnt="6"/>
      <dgm:spPr/>
    </dgm:pt>
    <dgm:pt modelId="{54A50A61-954F-411B-9C2B-5EAE2E7ED6D0}" type="pres">
      <dgm:prSet presAssocID="{BB8031D8-A601-4383-8105-0EE92773214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20C746-11D8-47EC-9B59-C12C1B836ED9}" type="pres">
      <dgm:prSet presAssocID="{BB8031D8-A601-4383-8105-0EE92773214F}" presName="spaceRect" presStyleCnt="0"/>
      <dgm:spPr/>
    </dgm:pt>
    <dgm:pt modelId="{DA1AAE43-F23B-4E53-8317-A268306C1EAE}" type="pres">
      <dgm:prSet presAssocID="{BB8031D8-A601-4383-8105-0EE92773214F}" presName="parTx" presStyleLbl="revTx" presStyleIdx="3" presStyleCnt="6">
        <dgm:presLayoutVars>
          <dgm:chMax val="0"/>
          <dgm:chPref val="0"/>
        </dgm:presLayoutVars>
      </dgm:prSet>
      <dgm:spPr/>
    </dgm:pt>
    <dgm:pt modelId="{202001F5-A584-483E-B78B-AA0DC4ADC9F2}" type="pres">
      <dgm:prSet presAssocID="{82F3F58B-EAFE-454A-A2DE-107A8AA81104}" presName="sibTrans" presStyleCnt="0"/>
      <dgm:spPr/>
    </dgm:pt>
    <dgm:pt modelId="{2E99851F-12DB-41BB-AD17-0BC5551F4786}" type="pres">
      <dgm:prSet presAssocID="{A48166B9-670A-40CC-B7D1-E32F78C133F0}" presName="compNode" presStyleCnt="0"/>
      <dgm:spPr/>
    </dgm:pt>
    <dgm:pt modelId="{E9840D53-647F-4A83-A1EA-F12068E6EE89}" type="pres">
      <dgm:prSet presAssocID="{A48166B9-670A-40CC-B7D1-E32F78C133F0}" presName="bgRect" presStyleLbl="bgShp" presStyleIdx="4" presStyleCnt="6"/>
      <dgm:spPr/>
    </dgm:pt>
    <dgm:pt modelId="{1E22EB16-7B5C-48DF-A0BE-05690025F9AB}" type="pres">
      <dgm:prSet presAssocID="{A48166B9-670A-40CC-B7D1-E32F78C133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13F580D-34F8-443C-85C4-3B5FA65C4DAC}" type="pres">
      <dgm:prSet presAssocID="{A48166B9-670A-40CC-B7D1-E32F78C133F0}" presName="spaceRect" presStyleCnt="0"/>
      <dgm:spPr/>
    </dgm:pt>
    <dgm:pt modelId="{AC05418E-E3F6-4AE6-9D04-C6844BE0BD42}" type="pres">
      <dgm:prSet presAssocID="{A48166B9-670A-40CC-B7D1-E32F78C133F0}" presName="parTx" presStyleLbl="revTx" presStyleIdx="4" presStyleCnt="6">
        <dgm:presLayoutVars>
          <dgm:chMax val="0"/>
          <dgm:chPref val="0"/>
        </dgm:presLayoutVars>
      </dgm:prSet>
      <dgm:spPr/>
    </dgm:pt>
    <dgm:pt modelId="{7A601BE2-DF7A-4559-827D-72B83F58F4A4}" type="pres">
      <dgm:prSet presAssocID="{23930232-43B4-40A6-A37C-5E97EF74DF7C}" presName="sibTrans" presStyleCnt="0"/>
      <dgm:spPr/>
    </dgm:pt>
    <dgm:pt modelId="{B23ABFD4-D958-490B-8389-14D51A643816}" type="pres">
      <dgm:prSet presAssocID="{8C2F88A2-9B7E-4199-A220-3CBBC4A08FA5}" presName="compNode" presStyleCnt="0"/>
      <dgm:spPr/>
    </dgm:pt>
    <dgm:pt modelId="{999AA418-C45B-4615-B8C6-ED1D6CC76657}" type="pres">
      <dgm:prSet presAssocID="{8C2F88A2-9B7E-4199-A220-3CBBC4A08FA5}" presName="bgRect" presStyleLbl="bgShp" presStyleIdx="5" presStyleCnt="6"/>
      <dgm:spPr/>
    </dgm:pt>
    <dgm:pt modelId="{ED2A98DB-CC17-4F06-9D78-332B83A4401E}" type="pres">
      <dgm:prSet presAssocID="{8C2F88A2-9B7E-4199-A220-3CBBC4A08FA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7D3560F-BE5A-4FDC-B25A-68B6784D45A8}" type="pres">
      <dgm:prSet presAssocID="{8C2F88A2-9B7E-4199-A220-3CBBC4A08FA5}" presName="spaceRect" presStyleCnt="0"/>
      <dgm:spPr/>
    </dgm:pt>
    <dgm:pt modelId="{2CFE6C2B-B35F-49DD-9681-8FAD11B7EDC6}" type="pres">
      <dgm:prSet presAssocID="{8C2F88A2-9B7E-4199-A220-3CBBC4A08FA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84841B-1F9C-40AF-810D-1CE6BE1D95AB}" type="presOf" srcId="{E680124A-15AE-40ED-BCF1-E4C42D105EB2}" destId="{AC46F873-3B88-4556-8C10-846B234E0713}" srcOrd="0" destOrd="0" presId="urn:microsoft.com/office/officeart/2018/2/layout/IconVerticalSolidList"/>
    <dgm:cxn modelId="{ED829325-E525-44C3-88B9-DFCE15E8699F}" srcId="{E680124A-15AE-40ED-BCF1-E4C42D105EB2}" destId="{A48166B9-670A-40CC-B7D1-E32F78C133F0}" srcOrd="4" destOrd="0" parTransId="{6CE47FAC-4E69-4040-82A3-A83A80EE7293}" sibTransId="{23930232-43B4-40A6-A37C-5E97EF74DF7C}"/>
    <dgm:cxn modelId="{3753CB30-FB64-400B-AA3B-58FF9E5DC3EE}" type="presOf" srcId="{93B2E755-B4CB-4991-AA85-34680667878E}" destId="{031694C6-B57E-4BED-BBBD-39B86A4AAF6A}" srcOrd="0" destOrd="0" presId="urn:microsoft.com/office/officeart/2018/2/layout/IconVerticalSolidList"/>
    <dgm:cxn modelId="{917C3938-673C-4EFA-A604-B535024670D6}" srcId="{E680124A-15AE-40ED-BCF1-E4C42D105EB2}" destId="{93B2E755-B4CB-4991-AA85-34680667878E}" srcOrd="0" destOrd="0" parTransId="{24BF2BC9-8C34-47F5-9CEB-1C1CBE13306F}" sibTransId="{46553A85-B1DB-4C26-B2D9-972B6982C6FE}"/>
    <dgm:cxn modelId="{B7162F46-89AA-4983-8482-8F31EC0C2512}" type="presOf" srcId="{06B57FA2-4C4B-4113-A559-31C4F6329162}" destId="{A82F96E5-57FC-4FC3-A7EC-423AD2278900}" srcOrd="0" destOrd="0" presId="urn:microsoft.com/office/officeart/2018/2/layout/IconVerticalSolidList"/>
    <dgm:cxn modelId="{10458C50-44B5-42D1-96C7-6FB056C44DDB}" srcId="{E680124A-15AE-40ED-BCF1-E4C42D105EB2}" destId="{06B57FA2-4C4B-4113-A559-31C4F6329162}" srcOrd="2" destOrd="0" parTransId="{2247032D-6F01-4B35-9C73-5855EE17873C}" sibTransId="{DA2C0DDE-7070-481B-86A9-E0321DF615B1}"/>
    <dgm:cxn modelId="{9DD2D456-6D42-4482-9007-7B95B2409D11}" type="presOf" srcId="{A48166B9-670A-40CC-B7D1-E32F78C133F0}" destId="{AC05418E-E3F6-4AE6-9D04-C6844BE0BD42}" srcOrd="0" destOrd="0" presId="urn:microsoft.com/office/officeart/2018/2/layout/IconVerticalSolidList"/>
    <dgm:cxn modelId="{14765690-53A3-47D7-9D1B-93956B7B9A05}" type="presOf" srcId="{8C2F88A2-9B7E-4199-A220-3CBBC4A08FA5}" destId="{2CFE6C2B-B35F-49DD-9681-8FAD11B7EDC6}" srcOrd="0" destOrd="0" presId="urn:microsoft.com/office/officeart/2018/2/layout/IconVerticalSolidList"/>
    <dgm:cxn modelId="{811108B3-4F09-46F3-ADB9-749BB1196724}" srcId="{E680124A-15AE-40ED-BCF1-E4C42D105EB2}" destId="{BB8031D8-A601-4383-8105-0EE92773214F}" srcOrd="3" destOrd="0" parTransId="{DE843A69-78D1-49E7-9EA3-F55591CEA6EF}" sibTransId="{82F3F58B-EAFE-454A-A2DE-107A8AA81104}"/>
    <dgm:cxn modelId="{AADF6DC1-1362-4C6B-BC18-A7B9AA2B30B0}" type="presOf" srcId="{99C71696-CCFC-4BF6-AD30-9EA46990FF8A}" destId="{50440EC7-B429-4A95-A7A6-975965AEBE9B}" srcOrd="0" destOrd="0" presId="urn:microsoft.com/office/officeart/2018/2/layout/IconVerticalSolidList"/>
    <dgm:cxn modelId="{C1EA4DC5-A26A-470E-B7AE-4BDEBDF58218}" srcId="{E680124A-15AE-40ED-BCF1-E4C42D105EB2}" destId="{8C2F88A2-9B7E-4199-A220-3CBBC4A08FA5}" srcOrd="5" destOrd="0" parTransId="{4532EC29-50D5-4D10-AD58-7DCAB30D5361}" sibTransId="{0CE00DA7-E430-48B8-AAA7-5E908A6AFD36}"/>
    <dgm:cxn modelId="{A34A4BE2-72EF-43CD-A5C1-43F69B4BB85B}" srcId="{E680124A-15AE-40ED-BCF1-E4C42D105EB2}" destId="{99C71696-CCFC-4BF6-AD30-9EA46990FF8A}" srcOrd="1" destOrd="0" parTransId="{A89A1AD9-D641-4662-9A7C-821D89B753CD}" sibTransId="{3BE55641-60ED-4DD9-9FC3-289124D347AE}"/>
    <dgm:cxn modelId="{E50FF0E3-27CA-4B2F-A3FC-363747D76BEA}" type="presOf" srcId="{BB8031D8-A601-4383-8105-0EE92773214F}" destId="{DA1AAE43-F23B-4E53-8317-A268306C1EAE}" srcOrd="0" destOrd="0" presId="urn:microsoft.com/office/officeart/2018/2/layout/IconVerticalSolidList"/>
    <dgm:cxn modelId="{C6222960-BCC3-4770-A852-236AD803654E}" type="presParOf" srcId="{AC46F873-3B88-4556-8C10-846B234E0713}" destId="{BBB82E4A-1222-49E4-BE9A-AD68AF46245E}" srcOrd="0" destOrd="0" presId="urn:microsoft.com/office/officeart/2018/2/layout/IconVerticalSolidList"/>
    <dgm:cxn modelId="{B09C5DCE-8988-46C8-B920-E972C0FC2482}" type="presParOf" srcId="{BBB82E4A-1222-49E4-BE9A-AD68AF46245E}" destId="{65A61600-040A-4F62-B662-FF54A88BA0E6}" srcOrd="0" destOrd="0" presId="urn:microsoft.com/office/officeart/2018/2/layout/IconVerticalSolidList"/>
    <dgm:cxn modelId="{2785F68B-1076-4083-904E-4D7CCEF73F0A}" type="presParOf" srcId="{BBB82E4A-1222-49E4-BE9A-AD68AF46245E}" destId="{8D7F74FF-4478-4C65-9166-EB721ED2423D}" srcOrd="1" destOrd="0" presId="urn:microsoft.com/office/officeart/2018/2/layout/IconVerticalSolidList"/>
    <dgm:cxn modelId="{786BA857-1A32-497A-97E7-4193076DFA45}" type="presParOf" srcId="{BBB82E4A-1222-49E4-BE9A-AD68AF46245E}" destId="{C1E8CDAF-32A0-4688-AE9F-CB3B613DFEDF}" srcOrd="2" destOrd="0" presId="urn:microsoft.com/office/officeart/2018/2/layout/IconVerticalSolidList"/>
    <dgm:cxn modelId="{7DB5684B-F1EF-48BF-9358-43A70F1D4B9E}" type="presParOf" srcId="{BBB82E4A-1222-49E4-BE9A-AD68AF46245E}" destId="{031694C6-B57E-4BED-BBBD-39B86A4AAF6A}" srcOrd="3" destOrd="0" presId="urn:microsoft.com/office/officeart/2018/2/layout/IconVerticalSolidList"/>
    <dgm:cxn modelId="{4783DCF4-987F-4E67-8E88-6412DE9FE731}" type="presParOf" srcId="{AC46F873-3B88-4556-8C10-846B234E0713}" destId="{B2A74F68-8DD0-4E89-AE7A-78A5A2FD7E70}" srcOrd="1" destOrd="0" presId="urn:microsoft.com/office/officeart/2018/2/layout/IconVerticalSolidList"/>
    <dgm:cxn modelId="{CF5C93F5-0A9F-4173-8E5E-6050B5D9D4D4}" type="presParOf" srcId="{AC46F873-3B88-4556-8C10-846B234E0713}" destId="{C8E67C3F-8C89-430F-8883-6235AE992DE1}" srcOrd="2" destOrd="0" presId="urn:microsoft.com/office/officeart/2018/2/layout/IconVerticalSolidList"/>
    <dgm:cxn modelId="{5BE25588-5889-4F9E-9177-D6EE74ECFDD3}" type="presParOf" srcId="{C8E67C3F-8C89-430F-8883-6235AE992DE1}" destId="{184446A8-4882-49CB-9293-62571A6EAA43}" srcOrd="0" destOrd="0" presId="urn:microsoft.com/office/officeart/2018/2/layout/IconVerticalSolidList"/>
    <dgm:cxn modelId="{B6FD967F-8840-4DFC-BE1D-1722B2511A88}" type="presParOf" srcId="{C8E67C3F-8C89-430F-8883-6235AE992DE1}" destId="{DE5F9DA8-B396-4E66-B293-9F30D6454D45}" srcOrd="1" destOrd="0" presId="urn:microsoft.com/office/officeart/2018/2/layout/IconVerticalSolidList"/>
    <dgm:cxn modelId="{E7652474-A375-4618-A55B-5A2B264AAEE2}" type="presParOf" srcId="{C8E67C3F-8C89-430F-8883-6235AE992DE1}" destId="{6435EF93-1175-42F7-945A-538B95F54B2C}" srcOrd="2" destOrd="0" presId="urn:microsoft.com/office/officeart/2018/2/layout/IconVerticalSolidList"/>
    <dgm:cxn modelId="{4FF3762E-32BC-4A22-BFA5-EE57EDB96060}" type="presParOf" srcId="{C8E67C3F-8C89-430F-8883-6235AE992DE1}" destId="{50440EC7-B429-4A95-A7A6-975965AEBE9B}" srcOrd="3" destOrd="0" presId="urn:microsoft.com/office/officeart/2018/2/layout/IconVerticalSolidList"/>
    <dgm:cxn modelId="{0DA7C278-496E-4D4D-8D96-E9B643553DCE}" type="presParOf" srcId="{AC46F873-3B88-4556-8C10-846B234E0713}" destId="{70B689EC-4C0F-4881-8389-1087206469D3}" srcOrd="3" destOrd="0" presId="urn:microsoft.com/office/officeart/2018/2/layout/IconVerticalSolidList"/>
    <dgm:cxn modelId="{2CC41681-6910-4D8E-B694-2EE04510CE81}" type="presParOf" srcId="{AC46F873-3B88-4556-8C10-846B234E0713}" destId="{B716CB63-2A28-40EF-B975-6E71740069AB}" srcOrd="4" destOrd="0" presId="urn:microsoft.com/office/officeart/2018/2/layout/IconVerticalSolidList"/>
    <dgm:cxn modelId="{5448CA0A-92E1-49C0-AE04-56A328CC2E46}" type="presParOf" srcId="{B716CB63-2A28-40EF-B975-6E71740069AB}" destId="{3C66AA2C-F7B8-4E11-B8D8-D964820200C6}" srcOrd="0" destOrd="0" presId="urn:microsoft.com/office/officeart/2018/2/layout/IconVerticalSolidList"/>
    <dgm:cxn modelId="{22D0D998-B2BC-4B1C-9A84-E1718B66D9D2}" type="presParOf" srcId="{B716CB63-2A28-40EF-B975-6E71740069AB}" destId="{EB514CFB-E4FD-40F7-A3DF-DC5F6206B166}" srcOrd="1" destOrd="0" presId="urn:microsoft.com/office/officeart/2018/2/layout/IconVerticalSolidList"/>
    <dgm:cxn modelId="{20A3672D-9ED4-40CC-B624-53CF67C9535D}" type="presParOf" srcId="{B716CB63-2A28-40EF-B975-6E71740069AB}" destId="{A6ABEA27-E89F-4158-AD58-56E5E394F241}" srcOrd="2" destOrd="0" presId="urn:microsoft.com/office/officeart/2018/2/layout/IconVerticalSolidList"/>
    <dgm:cxn modelId="{2457E13D-D76E-4417-AA74-838C6E782A40}" type="presParOf" srcId="{B716CB63-2A28-40EF-B975-6E71740069AB}" destId="{A82F96E5-57FC-4FC3-A7EC-423AD2278900}" srcOrd="3" destOrd="0" presId="urn:microsoft.com/office/officeart/2018/2/layout/IconVerticalSolidList"/>
    <dgm:cxn modelId="{D6E5F550-D0CE-4A7A-9DA9-2B3945B093AE}" type="presParOf" srcId="{AC46F873-3B88-4556-8C10-846B234E0713}" destId="{95FD4037-533C-4638-A9AD-568297E89A4E}" srcOrd="5" destOrd="0" presId="urn:microsoft.com/office/officeart/2018/2/layout/IconVerticalSolidList"/>
    <dgm:cxn modelId="{F7CF116A-4051-4E56-9303-C1E71CEA7B71}" type="presParOf" srcId="{AC46F873-3B88-4556-8C10-846B234E0713}" destId="{8D6A0506-7D74-41E2-9265-239C8D326C58}" srcOrd="6" destOrd="0" presId="urn:microsoft.com/office/officeart/2018/2/layout/IconVerticalSolidList"/>
    <dgm:cxn modelId="{A6056D32-FAFC-46E3-B941-6CB10D84262A}" type="presParOf" srcId="{8D6A0506-7D74-41E2-9265-239C8D326C58}" destId="{227BCA16-3F6C-4612-9BA6-B16B7EC595C2}" srcOrd="0" destOrd="0" presId="urn:microsoft.com/office/officeart/2018/2/layout/IconVerticalSolidList"/>
    <dgm:cxn modelId="{93777183-F6CE-4D37-BBC4-BDEFCCF02475}" type="presParOf" srcId="{8D6A0506-7D74-41E2-9265-239C8D326C58}" destId="{54A50A61-954F-411B-9C2B-5EAE2E7ED6D0}" srcOrd="1" destOrd="0" presId="urn:microsoft.com/office/officeart/2018/2/layout/IconVerticalSolidList"/>
    <dgm:cxn modelId="{5431E4BD-7292-498B-A6AD-AF3E002B67AB}" type="presParOf" srcId="{8D6A0506-7D74-41E2-9265-239C8D326C58}" destId="{F320C746-11D8-47EC-9B59-C12C1B836ED9}" srcOrd="2" destOrd="0" presId="urn:microsoft.com/office/officeart/2018/2/layout/IconVerticalSolidList"/>
    <dgm:cxn modelId="{0D84B2CA-2CC9-40A7-B713-57334519E472}" type="presParOf" srcId="{8D6A0506-7D74-41E2-9265-239C8D326C58}" destId="{DA1AAE43-F23B-4E53-8317-A268306C1EAE}" srcOrd="3" destOrd="0" presId="urn:microsoft.com/office/officeart/2018/2/layout/IconVerticalSolidList"/>
    <dgm:cxn modelId="{C247230F-23E0-4B00-93E4-62289C1CE425}" type="presParOf" srcId="{AC46F873-3B88-4556-8C10-846B234E0713}" destId="{202001F5-A584-483E-B78B-AA0DC4ADC9F2}" srcOrd="7" destOrd="0" presId="urn:microsoft.com/office/officeart/2018/2/layout/IconVerticalSolidList"/>
    <dgm:cxn modelId="{5B8E52DB-B4C7-410C-9D47-4E54600CE3FC}" type="presParOf" srcId="{AC46F873-3B88-4556-8C10-846B234E0713}" destId="{2E99851F-12DB-41BB-AD17-0BC5551F4786}" srcOrd="8" destOrd="0" presId="urn:microsoft.com/office/officeart/2018/2/layout/IconVerticalSolidList"/>
    <dgm:cxn modelId="{52C6BEFA-58A2-4111-8959-2FF81E3158D5}" type="presParOf" srcId="{2E99851F-12DB-41BB-AD17-0BC5551F4786}" destId="{E9840D53-647F-4A83-A1EA-F12068E6EE89}" srcOrd="0" destOrd="0" presId="urn:microsoft.com/office/officeart/2018/2/layout/IconVerticalSolidList"/>
    <dgm:cxn modelId="{4294158B-3B26-4ADA-910C-D705924E2659}" type="presParOf" srcId="{2E99851F-12DB-41BB-AD17-0BC5551F4786}" destId="{1E22EB16-7B5C-48DF-A0BE-05690025F9AB}" srcOrd="1" destOrd="0" presId="urn:microsoft.com/office/officeart/2018/2/layout/IconVerticalSolidList"/>
    <dgm:cxn modelId="{6B542DAD-61DD-4DC0-9A1B-3E72C4706B5C}" type="presParOf" srcId="{2E99851F-12DB-41BB-AD17-0BC5551F4786}" destId="{A13F580D-34F8-443C-85C4-3B5FA65C4DAC}" srcOrd="2" destOrd="0" presId="urn:microsoft.com/office/officeart/2018/2/layout/IconVerticalSolidList"/>
    <dgm:cxn modelId="{D56D5893-7CE6-46A7-8341-25A1B79A5DF2}" type="presParOf" srcId="{2E99851F-12DB-41BB-AD17-0BC5551F4786}" destId="{AC05418E-E3F6-4AE6-9D04-C6844BE0BD42}" srcOrd="3" destOrd="0" presId="urn:microsoft.com/office/officeart/2018/2/layout/IconVerticalSolidList"/>
    <dgm:cxn modelId="{D63D2B2D-B6FD-4B39-9E3C-C2670DFA516F}" type="presParOf" srcId="{AC46F873-3B88-4556-8C10-846B234E0713}" destId="{7A601BE2-DF7A-4559-827D-72B83F58F4A4}" srcOrd="9" destOrd="0" presId="urn:microsoft.com/office/officeart/2018/2/layout/IconVerticalSolidList"/>
    <dgm:cxn modelId="{336FED3D-E1AF-4A17-B8C3-EA2E7C0FFC1C}" type="presParOf" srcId="{AC46F873-3B88-4556-8C10-846B234E0713}" destId="{B23ABFD4-D958-490B-8389-14D51A643816}" srcOrd="10" destOrd="0" presId="urn:microsoft.com/office/officeart/2018/2/layout/IconVerticalSolidList"/>
    <dgm:cxn modelId="{A3942D0A-403F-4AAF-A5CD-8E8CFE5022BB}" type="presParOf" srcId="{B23ABFD4-D958-490B-8389-14D51A643816}" destId="{999AA418-C45B-4615-B8C6-ED1D6CC76657}" srcOrd="0" destOrd="0" presId="urn:microsoft.com/office/officeart/2018/2/layout/IconVerticalSolidList"/>
    <dgm:cxn modelId="{5E7DFBB7-D8FB-451D-8DAF-5BD53AB12E75}" type="presParOf" srcId="{B23ABFD4-D958-490B-8389-14D51A643816}" destId="{ED2A98DB-CC17-4F06-9D78-332B83A4401E}" srcOrd="1" destOrd="0" presId="urn:microsoft.com/office/officeart/2018/2/layout/IconVerticalSolidList"/>
    <dgm:cxn modelId="{71B7FA69-F89B-49F1-B09A-D58B31C6FFC8}" type="presParOf" srcId="{B23ABFD4-D958-490B-8389-14D51A643816}" destId="{E7D3560F-BE5A-4FDC-B25A-68B6784D45A8}" srcOrd="2" destOrd="0" presId="urn:microsoft.com/office/officeart/2018/2/layout/IconVerticalSolidList"/>
    <dgm:cxn modelId="{56C0BAA1-34B8-42C7-AEA3-7ED8666E0220}" type="presParOf" srcId="{B23ABFD4-D958-490B-8389-14D51A643816}" destId="{2CFE6C2B-B35F-49DD-9681-8FAD11B7E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42F1C-5946-4873-8B11-713AE7737F26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8E6F0-3BFD-4C70-8A00-CF75EE9176EA}">
      <dgm:prSet phldr="0"/>
      <dgm:spPr/>
      <dgm:t>
        <a:bodyPr/>
        <a:lstStyle/>
        <a:p>
          <a:pPr rtl="0"/>
          <a:r>
            <a:rPr lang="en-GB">
              <a:latin typeface="Univers Condensed" panose="020F0302020204030204"/>
            </a:rPr>
            <a:t>Trying to fix discovered bugs from the waterfall process.</a:t>
          </a:r>
          <a:endParaRPr lang="en-GB"/>
        </a:p>
      </dgm:t>
    </dgm:pt>
    <dgm:pt modelId="{40597F9F-48FF-4713-B18B-FEC1929FA2FF}" type="parTrans" cxnId="{3AE6F142-7C0D-4FCC-BACF-40F67F7980A3}">
      <dgm:prSet/>
      <dgm:spPr/>
      <dgm:t>
        <a:bodyPr/>
        <a:lstStyle/>
        <a:p>
          <a:endParaRPr lang="en-US"/>
        </a:p>
      </dgm:t>
    </dgm:pt>
    <dgm:pt modelId="{0B6D28F0-8803-4225-95DC-7A876B8244FF}" type="sibTrans" cxnId="{3AE6F142-7C0D-4FCC-BACF-40F67F7980A3}">
      <dgm:prSet/>
      <dgm:spPr/>
      <dgm:t>
        <a:bodyPr/>
        <a:lstStyle/>
        <a:p>
          <a:endParaRPr lang="en-US"/>
        </a:p>
      </dgm:t>
    </dgm:pt>
    <dgm:pt modelId="{527853E9-FE39-41B9-A5FD-710AB0B41A46}">
      <dgm:prSet phldr="0"/>
      <dgm:spPr/>
      <dgm:t>
        <a:bodyPr/>
        <a:lstStyle/>
        <a:p>
          <a:pPr rtl="0"/>
          <a:r>
            <a:rPr lang="en-GB">
              <a:latin typeface="Univers Condensed" panose="020F0302020204030204"/>
            </a:rPr>
            <a:t>Figuring out how to make an encryption that would work with Php and C#.</a:t>
          </a:r>
          <a:endParaRPr lang="en-GB"/>
        </a:p>
      </dgm:t>
    </dgm:pt>
    <dgm:pt modelId="{3EB432C1-FB9E-4853-9618-E7EF26EAA055}" type="parTrans" cxnId="{71B6A27C-C9E7-4592-8EFD-FB62B15D5402}">
      <dgm:prSet/>
      <dgm:spPr/>
      <dgm:t>
        <a:bodyPr/>
        <a:lstStyle/>
        <a:p>
          <a:endParaRPr lang="en-US"/>
        </a:p>
      </dgm:t>
    </dgm:pt>
    <dgm:pt modelId="{5AF64ECD-D8ED-4053-8191-1AFFC8FF4873}" type="sibTrans" cxnId="{71B6A27C-C9E7-4592-8EFD-FB62B15D5402}">
      <dgm:prSet/>
      <dgm:spPr/>
      <dgm:t>
        <a:bodyPr/>
        <a:lstStyle/>
        <a:p>
          <a:endParaRPr lang="en-US"/>
        </a:p>
      </dgm:t>
    </dgm:pt>
    <dgm:pt modelId="{CAD0000C-AE97-4C5A-B28C-3904B2676002}">
      <dgm:prSet phldr="0"/>
      <dgm:spPr/>
      <dgm:t>
        <a:bodyPr/>
        <a:lstStyle/>
        <a:p>
          <a:pPr rtl="0"/>
          <a:r>
            <a:rPr lang="en-GB">
              <a:latin typeface="Univers Condensed" panose="020F0302020204030204"/>
            </a:rPr>
            <a:t>Trying to find out the best design for Media </a:t>
          </a:r>
          <a:r>
            <a:rPr lang="en-GB" err="1">
              <a:latin typeface="Univers Condensed" panose="020F0302020204030204"/>
            </a:rPr>
            <a:t>bazzar's</a:t>
          </a:r>
          <a:r>
            <a:rPr lang="en-GB">
              <a:latin typeface="Univers Condensed" panose="020F0302020204030204"/>
            </a:rPr>
            <a:t> website.</a:t>
          </a:r>
          <a:endParaRPr lang="en-GB"/>
        </a:p>
      </dgm:t>
    </dgm:pt>
    <dgm:pt modelId="{5DF3CDDF-6261-4712-9BB5-2C78EF387EA0}" type="parTrans" cxnId="{975D812E-EF7F-47D8-88C0-A86D7874B5B7}">
      <dgm:prSet/>
      <dgm:spPr/>
      <dgm:t>
        <a:bodyPr/>
        <a:lstStyle/>
        <a:p>
          <a:endParaRPr lang="en-US"/>
        </a:p>
      </dgm:t>
    </dgm:pt>
    <dgm:pt modelId="{871EE3D0-4546-4898-A44B-7B971C37CE70}" type="sibTrans" cxnId="{975D812E-EF7F-47D8-88C0-A86D7874B5B7}">
      <dgm:prSet/>
      <dgm:spPr/>
      <dgm:t>
        <a:bodyPr/>
        <a:lstStyle/>
        <a:p>
          <a:endParaRPr lang="en-US"/>
        </a:p>
      </dgm:t>
    </dgm:pt>
    <dgm:pt modelId="{8B75BE92-620C-462D-B8A3-37B15FF9AA7E}" type="pres">
      <dgm:prSet presAssocID="{61742F1C-5946-4873-8B11-713AE7737F26}" presName="outerComposite" presStyleCnt="0">
        <dgm:presLayoutVars>
          <dgm:chMax val="5"/>
          <dgm:dir/>
          <dgm:resizeHandles val="exact"/>
        </dgm:presLayoutVars>
      </dgm:prSet>
      <dgm:spPr/>
    </dgm:pt>
    <dgm:pt modelId="{4F520C47-47DB-4BE3-ADF1-DEAF8F3B7CDF}" type="pres">
      <dgm:prSet presAssocID="{61742F1C-5946-4873-8B11-713AE7737F26}" presName="dummyMaxCanvas" presStyleCnt="0">
        <dgm:presLayoutVars/>
      </dgm:prSet>
      <dgm:spPr/>
    </dgm:pt>
    <dgm:pt modelId="{F75DFBAD-313F-43D8-B2B0-4F7907EBE4D3}" type="pres">
      <dgm:prSet presAssocID="{61742F1C-5946-4873-8B11-713AE7737F26}" presName="ThreeNodes_1" presStyleLbl="node1" presStyleIdx="0" presStyleCnt="3">
        <dgm:presLayoutVars>
          <dgm:bulletEnabled val="1"/>
        </dgm:presLayoutVars>
      </dgm:prSet>
      <dgm:spPr/>
    </dgm:pt>
    <dgm:pt modelId="{DA164429-4CA0-4EE1-AC92-C3DADAC5A8DF}" type="pres">
      <dgm:prSet presAssocID="{61742F1C-5946-4873-8B11-713AE7737F26}" presName="ThreeNodes_2" presStyleLbl="node1" presStyleIdx="1" presStyleCnt="3">
        <dgm:presLayoutVars>
          <dgm:bulletEnabled val="1"/>
        </dgm:presLayoutVars>
      </dgm:prSet>
      <dgm:spPr/>
    </dgm:pt>
    <dgm:pt modelId="{6E85FED0-3BC7-4A43-963F-35E6C93896DC}" type="pres">
      <dgm:prSet presAssocID="{61742F1C-5946-4873-8B11-713AE7737F26}" presName="ThreeNodes_3" presStyleLbl="node1" presStyleIdx="2" presStyleCnt="3">
        <dgm:presLayoutVars>
          <dgm:bulletEnabled val="1"/>
        </dgm:presLayoutVars>
      </dgm:prSet>
      <dgm:spPr/>
    </dgm:pt>
    <dgm:pt modelId="{48B76EB6-E9FA-461F-B0A4-5AF7BAC415FF}" type="pres">
      <dgm:prSet presAssocID="{61742F1C-5946-4873-8B11-713AE7737F26}" presName="ThreeConn_1-2" presStyleLbl="fgAccFollowNode1" presStyleIdx="0" presStyleCnt="2">
        <dgm:presLayoutVars>
          <dgm:bulletEnabled val="1"/>
        </dgm:presLayoutVars>
      </dgm:prSet>
      <dgm:spPr/>
    </dgm:pt>
    <dgm:pt modelId="{E8EEF2EC-AB9D-4C26-BC2B-AFF73C0EF520}" type="pres">
      <dgm:prSet presAssocID="{61742F1C-5946-4873-8B11-713AE7737F26}" presName="ThreeConn_2-3" presStyleLbl="fgAccFollowNode1" presStyleIdx="1" presStyleCnt="2">
        <dgm:presLayoutVars>
          <dgm:bulletEnabled val="1"/>
        </dgm:presLayoutVars>
      </dgm:prSet>
      <dgm:spPr/>
    </dgm:pt>
    <dgm:pt modelId="{C712752B-BBCE-4FA6-8707-7E8E167EE501}" type="pres">
      <dgm:prSet presAssocID="{61742F1C-5946-4873-8B11-713AE7737F26}" presName="ThreeNodes_1_text" presStyleLbl="node1" presStyleIdx="2" presStyleCnt="3">
        <dgm:presLayoutVars>
          <dgm:bulletEnabled val="1"/>
        </dgm:presLayoutVars>
      </dgm:prSet>
      <dgm:spPr/>
    </dgm:pt>
    <dgm:pt modelId="{00E645D4-D5B4-4D1C-9854-981D328AD7A9}" type="pres">
      <dgm:prSet presAssocID="{61742F1C-5946-4873-8B11-713AE7737F26}" presName="ThreeNodes_2_text" presStyleLbl="node1" presStyleIdx="2" presStyleCnt="3">
        <dgm:presLayoutVars>
          <dgm:bulletEnabled val="1"/>
        </dgm:presLayoutVars>
      </dgm:prSet>
      <dgm:spPr/>
    </dgm:pt>
    <dgm:pt modelId="{DB7B9B33-3FB1-4F65-BDDD-C250542E4C30}" type="pres">
      <dgm:prSet presAssocID="{61742F1C-5946-4873-8B11-713AE7737F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A6460E-48FC-4169-A892-45BFEBB3EB2D}" type="presOf" srcId="{C408E6F0-3BFD-4C70-8A00-CF75EE9176EA}" destId="{F75DFBAD-313F-43D8-B2B0-4F7907EBE4D3}" srcOrd="0" destOrd="0" presId="urn:microsoft.com/office/officeart/2005/8/layout/vProcess5"/>
    <dgm:cxn modelId="{6C139A0E-1D47-4CCB-B4B1-31F40D72AC6D}" type="presOf" srcId="{CAD0000C-AE97-4C5A-B28C-3904B2676002}" destId="{DB7B9B33-3FB1-4F65-BDDD-C250542E4C30}" srcOrd="1" destOrd="0" presId="urn:microsoft.com/office/officeart/2005/8/layout/vProcess5"/>
    <dgm:cxn modelId="{975D812E-EF7F-47D8-88C0-A86D7874B5B7}" srcId="{61742F1C-5946-4873-8B11-713AE7737F26}" destId="{CAD0000C-AE97-4C5A-B28C-3904B2676002}" srcOrd="2" destOrd="0" parTransId="{5DF3CDDF-6261-4712-9BB5-2C78EF387EA0}" sibTransId="{871EE3D0-4546-4898-A44B-7B971C37CE70}"/>
    <dgm:cxn modelId="{D5FE8037-0887-4B3E-874F-3D864AF98835}" type="presOf" srcId="{0B6D28F0-8803-4225-95DC-7A876B8244FF}" destId="{48B76EB6-E9FA-461F-B0A4-5AF7BAC415FF}" srcOrd="0" destOrd="0" presId="urn:microsoft.com/office/officeart/2005/8/layout/vProcess5"/>
    <dgm:cxn modelId="{300E9461-5804-4BE7-ABDA-FD3459181262}" type="presOf" srcId="{C408E6F0-3BFD-4C70-8A00-CF75EE9176EA}" destId="{C712752B-BBCE-4FA6-8707-7E8E167EE501}" srcOrd="1" destOrd="0" presId="urn:microsoft.com/office/officeart/2005/8/layout/vProcess5"/>
    <dgm:cxn modelId="{3AE6F142-7C0D-4FCC-BACF-40F67F7980A3}" srcId="{61742F1C-5946-4873-8B11-713AE7737F26}" destId="{C408E6F0-3BFD-4C70-8A00-CF75EE9176EA}" srcOrd="0" destOrd="0" parTransId="{40597F9F-48FF-4713-B18B-FEC1929FA2FF}" sibTransId="{0B6D28F0-8803-4225-95DC-7A876B8244FF}"/>
    <dgm:cxn modelId="{71B6A27C-C9E7-4592-8EFD-FB62B15D5402}" srcId="{61742F1C-5946-4873-8B11-713AE7737F26}" destId="{527853E9-FE39-41B9-A5FD-710AB0B41A46}" srcOrd="1" destOrd="0" parTransId="{3EB432C1-FB9E-4853-9618-E7EF26EAA055}" sibTransId="{5AF64ECD-D8ED-4053-8191-1AFFC8FF4873}"/>
    <dgm:cxn modelId="{37CF9A81-1C27-4872-89FC-7766897943E7}" type="presOf" srcId="{5AF64ECD-D8ED-4053-8191-1AFFC8FF4873}" destId="{E8EEF2EC-AB9D-4C26-BC2B-AFF73C0EF520}" srcOrd="0" destOrd="0" presId="urn:microsoft.com/office/officeart/2005/8/layout/vProcess5"/>
    <dgm:cxn modelId="{89234AA4-F848-4C4A-B041-D18C00C73DC5}" type="presOf" srcId="{61742F1C-5946-4873-8B11-713AE7737F26}" destId="{8B75BE92-620C-462D-B8A3-37B15FF9AA7E}" srcOrd="0" destOrd="0" presId="urn:microsoft.com/office/officeart/2005/8/layout/vProcess5"/>
    <dgm:cxn modelId="{6EABBBC8-B669-4C5C-A924-0B6FFE1E103B}" type="presOf" srcId="{CAD0000C-AE97-4C5A-B28C-3904B2676002}" destId="{6E85FED0-3BC7-4A43-963F-35E6C93896DC}" srcOrd="0" destOrd="0" presId="urn:microsoft.com/office/officeart/2005/8/layout/vProcess5"/>
    <dgm:cxn modelId="{317720D9-4DD8-4571-BDB4-3A434543BA8F}" type="presOf" srcId="{527853E9-FE39-41B9-A5FD-710AB0B41A46}" destId="{00E645D4-D5B4-4D1C-9854-981D328AD7A9}" srcOrd="1" destOrd="0" presId="urn:microsoft.com/office/officeart/2005/8/layout/vProcess5"/>
    <dgm:cxn modelId="{C5C4EBE0-51D4-47D7-8414-32F0AA890ED4}" type="presOf" srcId="{527853E9-FE39-41B9-A5FD-710AB0B41A46}" destId="{DA164429-4CA0-4EE1-AC92-C3DADAC5A8DF}" srcOrd="0" destOrd="0" presId="urn:microsoft.com/office/officeart/2005/8/layout/vProcess5"/>
    <dgm:cxn modelId="{F80C54E0-D594-4687-9F69-F38814A1FB12}" type="presParOf" srcId="{8B75BE92-620C-462D-B8A3-37B15FF9AA7E}" destId="{4F520C47-47DB-4BE3-ADF1-DEAF8F3B7CDF}" srcOrd="0" destOrd="0" presId="urn:microsoft.com/office/officeart/2005/8/layout/vProcess5"/>
    <dgm:cxn modelId="{681F112D-3C94-4C88-AAC6-075BBE7B78B0}" type="presParOf" srcId="{8B75BE92-620C-462D-B8A3-37B15FF9AA7E}" destId="{F75DFBAD-313F-43D8-B2B0-4F7907EBE4D3}" srcOrd="1" destOrd="0" presId="urn:microsoft.com/office/officeart/2005/8/layout/vProcess5"/>
    <dgm:cxn modelId="{8BCED98D-954D-4737-825F-E5911BD05074}" type="presParOf" srcId="{8B75BE92-620C-462D-B8A3-37B15FF9AA7E}" destId="{DA164429-4CA0-4EE1-AC92-C3DADAC5A8DF}" srcOrd="2" destOrd="0" presId="urn:microsoft.com/office/officeart/2005/8/layout/vProcess5"/>
    <dgm:cxn modelId="{21150608-10BE-4C23-848B-CC2D22D9042C}" type="presParOf" srcId="{8B75BE92-620C-462D-B8A3-37B15FF9AA7E}" destId="{6E85FED0-3BC7-4A43-963F-35E6C93896DC}" srcOrd="3" destOrd="0" presId="urn:microsoft.com/office/officeart/2005/8/layout/vProcess5"/>
    <dgm:cxn modelId="{B1E6A412-62E8-481B-A0D0-1345F4C503D7}" type="presParOf" srcId="{8B75BE92-620C-462D-B8A3-37B15FF9AA7E}" destId="{48B76EB6-E9FA-461F-B0A4-5AF7BAC415FF}" srcOrd="4" destOrd="0" presId="urn:microsoft.com/office/officeart/2005/8/layout/vProcess5"/>
    <dgm:cxn modelId="{BA8422A7-4074-4695-B60C-B672DD52E8C4}" type="presParOf" srcId="{8B75BE92-620C-462D-B8A3-37B15FF9AA7E}" destId="{E8EEF2EC-AB9D-4C26-BC2B-AFF73C0EF520}" srcOrd="5" destOrd="0" presId="urn:microsoft.com/office/officeart/2005/8/layout/vProcess5"/>
    <dgm:cxn modelId="{44A19456-DDD1-445B-B543-3648C65C28D2}" type="presParOf" srcId="{8B75BE92-620C-462D-B8A3-37B15FF9AA7E}" destId="{C712752B-BBCE-4FA6-8707-7E8E167EE501}" srcOrd="6" destOrd="0" presId="urn:microsoft.com/office/officeart/2005/8/layout/vProcess5"/>
    <dgm:cxn modelId="{AF7E6B3B-6223-4C66-B6D0-85C4F6F2CF2C}" type="presParOf" srcId="{8B75BE92-620C-462D-B8A3-37B15FF9AA7E}" destId="{00E645D4-D5B4-4D1C-9854-981D328AD7A9}" srcOrd="7" destOrd="0" presId="urn:microsoft.com/office/officeart/2005/8/layout/vProcess5"/>
    <dgm:cxn modelId="{AF226E9A-DEB3-4DD1-A5E5-1F1A1DAA9002}" type="presParOf" srcId="{8B75BE92-620C-462D-B8A3-37B15FF9AA7E}" destId="{DB7B9B33-3FB1-4F65-BDDD-C250542E4C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A2330-BE5F-412F-9E6C-986528E7A6DA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FA0735-B776-4857-8318-8B5EFDF99EBA}">
      <dgm:prSet phldr="0"/>
      <dgm:spPr/>
      <dgm:t>
        <a:bodyPr/>
        <a:lstStyle/>
        <a:p>
          <a:pPr rtl="0"/>
          <a:r>
            <a:rPr lang="en-GB" dirty="0">
              <a:latin typeface="Univers Condensed" panose="020F0302020204030204"/>
            </a:rPr>
            <a:t>As a group, we all feel working on this project has taught us how to work with </a:t>
          </a:r>
          <a:r>
            <a:rPr lang="en-GB" dirty="0" err="1">
              <a:latin typeface="Univers Condensed" panose="020F0302020204030204"/>
            </a:rPr>
            <a:t>c#</a:t>
          </a:r>
          <a:r>
            <a:rPr lang="en-GB" dirty="0">
              <a:latin typeface="Univers Condensed" panose="020F0302020204030204"/>
            </a:rPr>
            <a:t> and php simultaneously.</a:t>
          </a:r>
          <a:endParaRPr lang="en-GB" dirty="0"/>
        </a:p>
      </dgm:t>
    </dgm:pt>
    <dgm:pt modelId="{86C32F83-3C87-422A-BDCD-4EC0161A0136}" type="parTrans" cxnId="{5496DD66-3BD8-4437-A122-BA99A7EF38D8}">
      <dgm:prSet/>
      <dgm:spPr/>
      <dgm:t>
        <a:bodyPr/>
        <a:lstStyle/>
        <a:p>
          <a:endParaRPr lang="en-US"/>
        </a:p>
      </dgm:t>
    </dgm:pt>
    <dgm:pt modelId="{25445771-17AD-464D-9FC1-3D169258B7F5}" type="sibTrans" cxnId="{5496DD66-3BD8-4437-A122-BA99A7EF38D8}">
      <dgm:prSet/>
      <dgm:spPr/>
      <dgm:t>
        <a:bodyPr/>
        <a:lstStyle/>
        <a:p>
          <a:endParaRPr lang="en-US"/>
        </a:p>
      </dgm:t>
    </dgm:pt>
    <dgm:pt modelId="{2A7050D5-8375-4CBF-B4B1-1C6C912FCE7A}">
      <dgm:prSet/>
      <dgm:spPr/>
      <dgm:t>
        <a:bodyPr/>
        <a:lstStyle/>
        <a:p>
          <a:pPr rtl="0"/>
          <a:r>
            <a:rPr lang="en-GB" dirty="0">
              <a:latin typeface="Univers Condensed"/>
            </a:rPr>
            <a:t>We learnt how to structure our work better and how-to priorities on features to be implement.</a:t>
          </a:r>
        </a:p>
      </dgm:t>
    </dgm:pt>
    <dgm:pt modelId="{B31D6D72-D566-416C-B1CA-6B090B6DB79A}" type="parTrans" cxnId="{97E1DF4B-F726-440A-A5B3-D70DEA538FC4}">
      <dgm:prSet/>
      <dgm:spPr/>
      <dgm:t>
        <a:bodyPr/>
        <a:lstStyle/>
        <a:p>
          <a:endParaRPr lang="en-US"/>
        </a:p>
      </dgm:t>
    </dgm:pt>
    <dgm:pt modelId="{433C8522-13C7-4EAD-95B8-A0EDB3CE709A}" type="sibTrans" cxnId="{97E1DF4B-F726-440A-A5B3-D70DEA538FC4}">
      <dgm:prSet/>
      <dgm:spPr/>
      <dgm:t>
        <a:bodyPr/>
        <a:lstStyle/>
        <a:p>
          <a:endParaRPr lang="en-US"/>
        </a:p>
      </dgm:t>
    </dgm:pt>
    <dgm:pt modelId="{4CC97AB6-63FA-42D3-AA6F-B76725769A03}">
      <dgm:prSet phldr="0"/>
      <dgm:spPr/>
      <dgm:t>
        <a:bodyPr/>
        <a:lstStyle/>
        <a:p>
          <a:pPr rtl="0"/>
          <a:r>
            <a:rPr lang="en-GB" dirty="0">
              <a:latin typeface="Univers Condensed" panose="020F0302020204030204"/>
            </a:rPr>
            <a:t>We gained more experience with GIT. Using it to individually implemented features.</a:t>
          </a:r>
        </a:p>
      </dgm:t>
    </dgm:pt>
    <dgm:pt modelId="{4ECEAFD0-6A14-4606-A88A-CA4024CD7D17}" type="parTrans" cxnId="{9692C4D6-E8E4-498F-B278-E16F792C9952}">
      <dgm:prSet/>
      <dgm:spPr/>
    </dgm:pt>
    <dgm:pt modelId="{B396ECD5-706B-4EF7-8D5B-062861EDE153}" type="sibTrans" cxnId="{9692C4D6-E8E4-498F-B278-E16F792C9952}">
      <dgm:prSet/>
      <dgm:spPr/>
    </dgm:pt>
    <dgm:pt modelId="{31820B3B-43B1-492E-B7FF-E6B64E2BD600}" type="pres">
      <dgm:prSet presAssocID="{689A2330-BE5F-412F-9E6C-986528E7A6DA}" presName="linear" presStyleCnt="0">
        <dgm:presLayoutVars>
          <dgm:animLvl val="lvl"/>
          <dgm:resizeHandles val="exact"/>
        </dgm:presLayoutVars>
      </dgm:prSet>
      <dgm:spPr/>
    </dgm:pt>
    <dgm:pt modelId="{FF40843B-0B8A-433B-B5BD-8BAB990B223E}" type="pres">
      <dgm:prSet presAssocID="{71FA0735-B776-4857-8318-8B5EFDF99E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B11E4-1A0A-449D-B759-2BC672F52A96}" type="pres">
      <dgm:prSet presAssocID="{25445771-17AD-464D-9FC1-3D169258B7F5}" presName="spacer" presStyleCnt="0"/>
      <dgm:spPr/>
    </dgm:pt>
    <dgm:pt modelId="{DB757DFC-5AFE-441F-BDB2-9F19F1BF5307}" type="pres">
      <dgm:prSet presAssocID="{2A7050D5-8375-4CBF-B4B1-1C6C912FCE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9BAB0B-D968-4652-A516-86DABDE3B301}" type="pres">
      <dgm:prSet presAssocID="{433C8522-13C7-4EAD-95B8-A0EDB3CE709A}" presName="spacer" presStyleCnt="0"/>
      <dgm:spPr/>
    </dgm:pt>
    <dgm:pt modelId="{80489CB5-B5CC-4B52-86B7-1E709339442D}" type="pres">
      <dgm:prSet presAssocID="{4CC97AB6-63FA-42D3-AA6F-B76725769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FC125F-E7E5-4AF1-A82D-86608AA68598}" type="presOf" srcId="{4CC97AB6-63FA-42D3-AA6F-B76725769A03}" destId="{80489CB5-B5CC-4B52-86B7-1E709339442D}" srcOrd="0" destOrd="0" presId="urn:microsoft.com/office/officeart/2005/8/layout/vList2"/>
    <dgm:cxn modelId="{2D9CE045-66E7-47CF-82D7-42E5B91B342E}" type="presOf" srcId="{71FA0735-B776-4857-8318-8B5EFDF99EBA}" destId="{FF40843B-0B8A-433B-B5BD-8BAB990B223E}" srcOrd="0" destOrd="0" presId="urn:microsoft.com/office/officeart/2005/8/layout/vList2"/>
    <dgm:cxn modelId="{5496DD66-3BD8-4437-A122-BA99A7EF38D8}" srcId="{689A2330-BE5F-412F-9E6C-986528E7A6DA}" destId="{71FA0735-B776-4857-8318-8B5EFDF99EBA}" srcOrd="0" destOrd="0" parTransId="{86C32F83-3C87-422A-BDCD-4EC0161A0136}" sibTransId="{25445771-17AD-464D-9FC1-3D169258B7F5}"/>
    <dgm:cxn modelId="{F838CE69-5410-4633-AE85-6434BA923CD7}" type="presOf" srcId="{689A2330-BE5F-412F-9E6C-986528E7A6DA}" destId="{31820B3B-43B1-492E-B7FF-E6B64E2BD600}" srcOrd="0" destOrd="0" presId="urn:microsoft.com/office/officeart/2005/8/layout/vList2"/>
    <dgm:cxn modelId="{97E1DF4B-F726-440A-A5B3-D70DEA538FC4}" srcId="{689A2330-BE5F-412F-9E6C-986528E7A6DA}" destId="{2A7050D5-8375-4CBF-B4B1-1C6C912FCE7A}" srcOrd="1" destOrd="0" parTransId="{B31D6D72-D566-416C-B1CA-6B090B6DB79A}" sibTransId="{433C8522-13C7-4EAD-95B8-A0EDB3CE709A}"/>
    <dgm:cxn modelId="{A1B67F93-5907-4D1C-89A4-9AA50FEE923C}" type="presOf" srcId="{2A7050D5-8375-4CBF-B4B1-1C6C912FCE7A}" destId="{DB757DFC-5AFE-441F-BDB2-9F19F1BF5307}" srcOrd="0" destOrd="0" presId="urn:microsoft.com/office/officeart/2005/8/layout/vList2"/>
    <dgm:cxn modelId="{9692C4D6-E8E4-498F-B278-E16F792C9952}" srcId="{689A2330-BE5F-412F-9E6C-986528E7A6DA}" destId="{4CC97AB6-63FA-42D3-AA6F-B76725769A03}" srcOrd="2" destOrd="0" parTransId="{4ECEAFD0-6A14-4606-A88A-CA4024CD7D17}" sibTransId="{B396ECD5-706B-4EF7-8D5B-062861EDE153}"/>
    <dgm:cxn modelId="{D24F1D02-A68B-49D1-8B92-EBE9FA248859}" type="presParOf" srcId="{31820B3B-43B1-492E-B7FF-E6B64E2BD600}" destId="{FF40843B-0B8A-433B-B5BD-8BAB990B223E}" srcOrd="0" destOrd="0" presId="urn:microsoft.com/office/officeart/2005/8/layout/vList2"/>
    <dgm:cxn modelId="{2FA1DBCB-ABD0-4D85-8012-FCE085781EB9}" type="presParOf" srcId="{31820B3B-43B1-492E-B7FF-E6B64E2BD600}" destId="{B75B11E4-1A0A-449D-B759-2BC672F52A96}" srcOrd="1" destOrd="0" presId="urn:microsoft.com/office/officeart/2005/8/layout/vList2"/>
    <dgm:cxn modelId="{7F42347C-16A6-41EF-B2E0-9C330A82F903}" type="presParOf" srcId="{31820B3B-43B1-492E-B7FF-E6B64E2BD600}" destId="{DB757DFC-5AFE-441F-BDB2-9F19F1BF5307}" srcOrd="2" destOrd="0" presId="urn:microsoft.com/office/officeart/2005/8/layout/vList2"/>
    <dgm:cxn modelId="{188A929B-39F1-461A-8F5B-CC9740B9BBD8}" type="presParOf" srcId="{31820B3B-43B1-492E-B7FF-E6B64E2BD600}" destId="{669BAB0B-D968-4652-A516-86DABDE3B301}" srcOrd="3" destOrd="0" presId="urn:microsoft.com/office/officeart/2005/8/layout/vList2"/>
    <dgm:cxn modelId="{A702A458-325C-47B5-8A2C-57DDFFC1A626}" type="presParOf" srcId="{31820B3B-43B1-492E-B7FF-E6B64E2BD600}" destId="{80489CB5-B5CC-4B52-86B7-1E70933944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AC37-E795-4A1F-8A21-4A897B8EE26A}">
      <dsp:nvSpPr>
        <dsp:cNvPr id="0" name=""/>
        <dsp:cNvSpPr/>
      </dsp:nvSpPr>
      <dsp:spPr>
        <a:xfrm>
          <a:off x="840626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CD98B9-C3A6-4EB9-9ACA-1E97165AB1AA}">
      <dsp:nvSpPr>
        <dsp:cNvPr id="0" name=""/>
        <dsp:cNvSpPr/>
      </dsp:nvSpPr>
      <dsp:spPr>
        <a:xfrm>
          <a:off x="1108796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E0656B-5B6D-4EB5-910A-AF47971A0D89}">
      <dsp:nvSpPr>
        <dsp:cNvPr id="0" name=""/>
        <dsp:cNvSpPr/>
      </dsp:nvSpPr>
      <dsp:spPr>
        <a:xfrm>
          <a:off x="438371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Process</a:t>
          </a:r>
        </a:p>
      </dsp:txBody>
      <dsp:txXfrm>
        <a:off x="438371" y="2555402"/>
        <a:ext cx="2062847" cy="720000"/>
      </dsp:txXfrm>
    </dsp:sp>
    <dsp:sp modelId="{FF796AB5-CAED-4DE7-B8C2-E856797606E3}">
      <dsp:nvSpPr>
        <dsp:cNvPr id="0" name=""/>
        <dsp:cNvSpPr/>
      </dsp:nvSpPr>
      <dsp:spPr>
        <a:xfrm>
          <a:off x="3264472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1D52A6A-50A8-4C5B-8246-F11242428086}">
      <dsp:nvSpPr>
        <dsp:cNvPr id="0" name=""/>
        <dsp:cNvSpPr/>
      </dsp:nvSpPr>
      <dsp:spPr>
        <a:xfrm>
          <a:off x="3532643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C6B51-A192-4D62-952B-ED71A5CBF9E8}">
      <dsp:nvSpPr>
        <dsp:cNvPr id="0" name=""/>
        <dsp:cNvSpPr/>
      </dsp:nvSpPr>
      <dsp:spPr>
        <a:xfrm>
          <a:off x="2862217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Decisions</a:t>
          </a:r>
        </a:p>
      </dsp:txBody>
      <dsp:txXfrm>
        <a:off x="2862217" y="2555402"/>
        <a:ext cx="2062847" cy="720000"/>
      </dsp:txXfrm>
    </dsp:sp>
    <dsp:sp modelId="{83BA7FD9-1C3E-4763-BA31-37A7ED209AAA}">
      <dsp:nvSpPr>
        <dsp:cNvPr id="0" name=""/>
        <dsp:cNvSpPr/>
      </dsp:nvSpPr>
      <dsp:spPr>
        <a:xfrm>
          <a:off x="5688318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B28597-1883-4C51-9F07-36770B92A4D2}">
      <dsp:nvSpPr>
        <dsp:cNvPr id="0" name=""/>
        <dsp:cNvSpPr/>
      </dsp:nvSpPr>
      <dsp:spPr>
        <a:xfrm>
          <a:off x="5956489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ACB16F-06A2-421A-8F85-DFC5F5671462}">
      <dsp:nvSpPr>
        <dsp:cNvPr id="0" name=""/>
        <dsp:cNvSpPr/>
      </dsp:nvSpPr>
      <dsp:spPr>
        <a:xfrm>
          <a:off x="5286063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Neue Haas Grotesk Text Pro"/>
            </a:rPr>
            <a:t>Demonstration</a:t>
          </a:r>
        </a:p>
      </dsp:txBody>
      <dsp:txXfrm>
        <a:off x="5286063" y="2555402"/>
        <a:ext cx="2062847" cy="720000"/>
      </dsp:txXfrm>
    </dsp:sp>
    <dsp:sp modelId="{41273ED1-7E4A-4CE5-A015-700FF8C908E4}">
      <dsp:nvSpPr>
        <dsp:cNvPr id="0" name=""/>
        <dsp:cNvSpPr/>
      </dsp:nvSpPr>
      <dsp:spPr>
        <a:xfrm>
          <a:off x="8112165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4DFFBC4-5200-45F8-8A2B-AD9E5C87C53C}">
      <dsp:nvSpPr>
        <dsp:cNvPr id="0" name=""/>
        <dsp:cNvSpPr/>
      </dsp:nvSpPr>
      <dsp:spPr>
        <a:xfrm>
          <a:off x="8380335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3EE3D-BBCD-485D-AB00-7A6C8A0819E6}">
      <dsp:nvSpPr>
        <dsp:cNvPr id="0" name=""/>
        <dsp:cNvSpPr/>
      </dsp:nvSpPr>
      <dsp:spPr>
        <a:xfrm>
          <a:off x="7709909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Neue Haas Grotesk Text Pro"/>
            </a:rPr>
            <a:t>Reflection</a:t>
          </a:r>
        </a:p>
      </dsp:txBody>
      <dsp:txXfrm>
        <a:off x="7709909" y="2555402"/>
        <a:ext cx="206284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1600-040A-4F62-B662-FF54A88BA0E6}">
      <dsp:nvSpPr>
        <dsp:cNvPr id="0" name=""/>
        <dsp:cNvSpPr/>
      </dsp:nvSpPr>
      <dsp:spPr>
        <a:xfrm>
          <a:off x="0" y="1369"/>
          <a:ext cx="9830024" cy="583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F74FF-4478-4C65-9166-EB721ED2423D}">
      <dsp:nvSpPr>
        <dsp:cNvPr id="0" name=""/>
        <dsp:cNvSpPr/>
      </dsp:nvSpPr>
      <dsp:spPr>
        <a:xfrm>
          <a:off x="176538" y="132679"/>
          <a:ext cx="320979" cy="320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694C6-B57E-4BED-BBBD-39B86A4AAF6A}">
      <dsp:nvSpPr>
        <dsp:cNvPr id="0" name=""/>
        <dsp:cNvSpPr/>
      </dsp:nvSpPr>
      <dsp:spPr>
        <a:xfrm>
          <a:off x="674057" y="1369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Using the </a:t>
          </a:r>
          <a:r>
            <a:rPr lang="en-GB" sz="1900" kern="1200">
              <a:latin typeface="Neue Haas Grotesk Text Pro"/>
            </a:rPr>
            <a:t>iterative process</a:t>
          </a:r>
          <a:r>
            <a:rPr lang="en-GB" sz="1900" kern="1200"/>
            <a:t>:</a:t>
          </a:r>
          <a:endParaRPr lang="en-US" sz="1900" kern="1200"/>
        </a:p>
      </dsp:txBody>
      <dsp:txXfrm>
        <a:off x="674057" y="1369"/>
        <a:ext cx="9155966" cy="583599"/>
      </dsp:txXfrm>
    </dsp:sp>
    <dsp:sp modelId="{184446A8-4882-49CB-9293-62571A6EAA43}">
      <dsp:nvSpPr>
        <dsp:cNvPr id="0" name=""/>
        <dsp:cNvSpPr/>
      </dsp:nvSpPr>
      <dsp:spPr>
        <a:xfrm>
          <a:off x="0" y="730868"/>
          <a:ext cx="9830024" cy="583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5F9DA8-B396-4E66-B293-9F30D6454D45}">
      <dsp:nvSpPr>
        <dsp:cNvPr id="0" name=""/>
        <dsp:cNvSpPr/>
      </dsp:nvSpPr>
      <dsp:spPr>
        <a:xfrm>
          <a:off x="176538" y="862178"/>
          <a:ext cx="320979" cy="320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40EC7-B429-4A95-A7A6-975965AEBE9B}">
      <dsp:nvSpPr>
        <dsp:cNvPr id="0" name=""/>
        <dsp:cNvSpPr/>
      </dsp:nvSpPr>
      <dsp:spPr>
        <a:xfrm>
          <a:off x="674057" y="730868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Update the</a:t>
          </a:r>
          <a:r>
            <a:rPr lang="en-GB" sz="1900" kern="1200"/>
            <a:t> </a:t>
          </a:r>
          <a:r>
            <a:rPr lang="en-GB" sz="1900" kern="1200">
              <a:latin typeface="Univers Condensed" panose="020F0302020204030204"/>
            </a:rPr>
            <a:t>documents needed for</a:t>
          </a:r>
          <a:r>
            <a:rPr lang="en-GB" sz="1900" kern="1200"/>
            <a:t> the development of the system. </a:t>
          </a:r>
          <a:endParaRPr lang="en-US" sz="1900" kern="1200">
            <a:latin typeface="Univers Condensed" panose="020F0302020204030204"/>
          </a:endParaRPr>
        </a:p>
      </dsp:txBody>
      <dsp:txXfrm>
        <a:off x="674057" y="730868"/>
        <a:ext cx="9155966" cy="583599"/>
      </dsp:txXfrm>
    </dsp:sp>
    <dsp:sp modelId="{3C66AA2C-F7B8-4E11-B8D8-D964820200C6}">
      <dsp:nvSpPr>
        <dsp:cNvPr id="0" name=""/>
        <dsp:cNvSpPr/>
      </dsp:nvSpPr>
      <dsp:spPr>
        <a:xfrm>
          <a:off x="0" y="1460367"/>
          <a:ext cx="9830024" cy="583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514CFB-E4FD-40F7-A3DF-DC5F6206B166}">
      <dsp:nvSpPr>
        <dsp:cNvPr id="0" name=""/>
        <dsp:cNvSpPr/>
      </dsp:nvSpPr>
      <dsp:spPr>
        <a:xfrm>
          <a:off x="176538" y="1591677"/>
          <a:ext cx="320979" cy="320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2F96E5-57FC-4FC3-A7EC-423AD2278900}">
      <dsp:nvSpPr>
        <dsp:cNvPr id="0" name=""/>
        <dsp:cNvSpPr/>
      </dsp:nvSpPr>
      <dsp:spPr>
        <a:xfrm>
          <a:off x="674057" y="1460367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Implement new features with reference to the project plan and</a:t>
          </a:r>
          <a:r>
            <a:rPr lang="en-GB" sz="1900" kern="1200"/>
            <a:t> user requirements.</a:t>
          </a:r>
          <a:endParaRPr lang="en-US" sz="1900" kern="1200"/>
        </a:p>
      </dsp:txBody>
      <dsp:txXfrm>
        <a:off x="674057" y="1460367"/>
        <a:ext cx="9155966" cy="583599"/>
      </dsp:txXfrm>
    </dsp:sp>
    <dsp:sp modelId="{227BCA16-3F6C-4612-9BA6-B16B7EC595C2}">
      <dsp:nvSpPr>
        <dsp:cNvPr id="0" name=""/>
        <dsp:cNvSpPr/>
      </dsp:nvSpPr>
      <dsp:spPr>
        <a:xfrm>
          <a:off x="0" y="2189866"/>
          <a:ext cx="9830024" cy="5835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A50A61-954F-411B-9C2B-5EAE2E7ED6D0}">
      <dsp:nvSpPr>
        <dsp:cNvPr id="0" name=""/>
        <dsp:cNvSpPr/>
      </dsp:nvSpPr>
      <dsp:spPr>
        <a:xfrm>
          <a:off x="176538" y="2321176"/>
          <a:ext cx="320979" cy="320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1AAE43-F23B-4E53-8317-A268306C1EAE}">
      <dsp:nvSpPr>
        <dsp:cNvPr id="0" name=""/>
        <dsp:cNvSpPr/>
      </dsp:nvSpPr>
      <dsp:spPr>
        <a:xfrm>
          <a:off x="674057" y="2189866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Test</a:t>
          </a:r>
          <a:r>
            <a:rPr lang="en-GB" sz="1900" kern="1200"/>
            <a:t> out the system to check for </a:t>
          </a:r>
          <a:r>
            <a:rPr lang="en-GB" sz="1900" kern="1200">
              <a:latin typeface="Neue Haas Grotesk Text Pro"/>
            </a:rPr>
            <a:t>bugs</a:t>
          </a:r>
          <a:r>
            <a:rPr lang="en-GB" sz="1900" kern="1200"/>
            <a:t>.</a:t>
          </a:r>
          <a:endParaRPr lang="en-US" sz="1900" kern="1200"/>
        </a:p>
      </dsp:txBody>
      <dsp:txXfrm>
        <a:off x="674057" y="2189866"/>
        <a:ext cx="9155966" cy="583599"/>
      </dsp:txXfrm>
    </dsp:sp>
    <dsp:sp modelId="{E9840D53-647F-4A83-A1EA-F12068E6EE89}">
      <dsp:nvSpPr>
        <dsp:cNvPr id="0" name=""/>
        <dsp:cNvSpPr/>
      </dsp:nvSpPr>
      <dsp:spPr>
        <a:xfrm>
          <a:off x="0" y="2919365"/>
          <a:ext cx="9830024" cy="5835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22EB16-7B5C-48DF-A0BE-05690025F9AB}">
      <dsp:nvSpPr>
        <dsp:cNvPr id="0" name=""/>
        <dsp:cNvSpPr/>
      </dsp:nvSpPr>
      <dsp:spPr>
        <a:xfrm>
          <a:off x="176538" y="3050675"/>
          <a:ext cx="320979" cy="320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05418E-E3F6-4AE6-9D04-C6844BE0BD42}">
      <dsp:nvSpPr>
        <dsp:cNvPr id="0" name=""/>
        <dsp:cNvSpPr/>
      </dsp:nvSpPr>
      <dsp:spPr>
        <a:xfrm>
          <a:off x="674057" y="2919365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Fix</a:t>
          </a:r>
          <a:r>
            <a:rPr lang="en-GB" sz="1900" kern="1200"/>
            <a:t> the </a:t>
          </a:r>
          <a:r>
            <a:rPr lang="en-GB" sz="1900" kern="1200">
              <a:latin typeface="Neue Haas Grotesk Text Pro"/>
            </a:rPr>
            <a:t>bugs which</a:t>
          </a:r>
          <a:r>
            <a:rPr lang="en-GB" sz="1900" kern="1200"/>
            <a:t> </a:t>
          </a:r>
          <a:r>
            <a:rPr lang="en-GB" sz="1900" kern="1200">
              <a:latin typeface="Neue Haas Grotesk Text Pro"/>
            </a:rPr>
            <a:t>were identified</a:t>
          </a:r>
        </a:p>
      </dsp:txBody>
      <dsp:txXfrm>
        <a:off x="674057" y="2919365"/>
        <a:ext cx="9155966" cy="583599"/>
      </dsp:txXfrm>
    </dsp:sp>
    <dsp:sp modelId="{999AA418-C45B-4615-B8C6-ED1D6CC76657}">
      <dsp:nvSpPr>
        <dsp:cNvPr id="0" name=""/>
        <dsp:cNvSpPr/>
      </dsp:nvSpPr>
      <dsp:spPr>
        <a:xfrm>
          <a:off x="0" y="3648864"/>
          <a:ext cx="9830024" cy="583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A98DB-CC17-4F06-9D78-332B83A4401E}">
      <dsp:nvSpPr>
        <dsp:cNvPr id="0" name=""/>
        <dsp:cNvSpPr/>
      </dsp:nvSpPr>
      <dsp:spPr>
        <a:xfrm>
          <a:off x="176538" y="3780174"/>
          <a:ext cx="320979" cy="320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FE6C2B-B35F-49DD-9681-8FAD11B7EDC6}">
      <dsp:nvSpPr>
        <dsp:cNvPr id="0" name=""/>
        <dsp:cNvSpPr/>
      </dsp:nvSpPr>
      <dsp:spPr>
        <a:xfrm>
          <a:off x="674057" y="3648864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Neue Haas Grotesk Text Pro"/>
            </a:rPr>
            <a:t>Repeat until the program fits the requirements</a:t>
          </a:r>
          <a:endParaRPr lang="en-US" sz="1900" kern="1200"/>
        </a:p>
      </dsp:txBody>
      <dsp:txXfrm>
        <a:off x="674057" y="3648864"/>
        <a:ext cx="9155966" cy="583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FBAD-313F-43D8-B2B0-4F7907EBE4D3}">
      <dsp:nvSpPr>
        <dsp:cNvPr id="0" name=""/>
        <dsp:cNvSpPr/>
      </dsp:nvSpPr>
      <dsp:spPr>
        <a:xfrm>
          <a:off x="0" y="0"/>
          <a:ext cx="8399049" cy="1212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Univers Condensed" panose="020F0302020204030204"/>
            </a:rPr>
            <a:t>Trying to fix discovered bugs from the waterfall process.</a:t>
          </a:r>
          <a:endParaRPr lang="en-GB" sz="3100" kern="1200"/>
        </a:p>
      </dsp:txBody>
      <dsp:txXfrm>
        <a:off x="35502" y="35502"/>
        <a:ext cx="7091052" cy="1141140"/>
      </dsp:txXfrm>
    </dsp:sp>
    <dsp:sp modelId="{DA164429-4CA0-4EE1-AC92-C3DADAC5A8DF}">
      <dsp:nvSpPr>
        <dsp:cNvPr id="0" name=""/>
        <dsp:cNvSpPr/>
      </dsp:nvSpPr>
      <dsp:spPr>
        <a:xfrm>
          <a:off x="741092" y="1414168"/>
          <a:ext cx="8399049" cy="1212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47726"/>
                <a:satOff val="-231"/>
                <a:lumOff val="3530"/>
                <a:alphaOff val="0"/>
                <a:shade val="85000"/>
                <a:satMod val="130000"/>
              </a:schemeClr>
            </a:gs>
            <a:gs pos="34000">
              <a:schemeClr val="accent2">
                <a:hueOff val="-747726"/>
                <a:satOff val="-231"/>
                <a:lumOff val="3530"/>
                <a:alphaOff val="0"/>
                <a:shade val="87000"/>
                <a:satMod val="125000"/>
              </a:schemeClr>
            </a:gs>
            <a:gs pos="70000">
              <a:schemeClr val="accent2">
                <a:hueOff val="-747726"/>
                <a:satOff val="-231"/>
                <a:lumOff val="353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747726"/>
                <a:satOff val="-231"/>
                <a:lumOff val="353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Univers Condensed" panose="020F0302020204030204"/>
            </a:rPr>
            <a:t>Figuring out how to make an encryption that would work with Php and C#.</a:t>
          </a:r>
          <a:endParaRPr lang="en-GB" sz="3100" kern="1200"/>
        </a:p>
      </dsp:txBody>
      <dsp:txXfrm>
        <a:off x="776594" y="1449670"/>
        <a:ext cx="6799059" cy="1141140"/>
      </dsp:txXfrm>
    </dsp:sp>
    <dsp:sp modelId="{6E85FED0-3BC7-4A43-963F-35E6C93896DC}">
      <dsp:nvSpPr>
        <dsp:cNvPr id="0" name=""/>
        <dsp:cNvSpPr/>
      </dsp:nvSpPr>
      <dsp:spPr>
        <a:xfrm>
          <a:off x="1482185" y="2828336"/>
          <a:ext cx="8399049" cy="1212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95451"/>
                <a:satOff val="-463"/>
                <a:lumOff val="7059"/>
                <a:alphaOff val="0"/>
                <a:shade val="85000"/>
                <a:satMod val="130000"/>
              </a:schemeClr>
            </a:gs>
            <a:gs pos="34000">
              <a:schemeClr val="accent2">
                <a:hueOff val="-1495451"/>
                <a:satOff val="-463"/>
                <a:lumOff val="7059"/>
                <a:alphaOff val="0"/>
                <a:shade val="87000"/>
                <a:satMod val="125000"/>
              </a:schemeClr>
            </a:gs>
            <a:gs pos="70000">
              <a:schemeClr val="accent2">
                <a:hueOff val="-1495451"/>
                <a:satOff val="-463"/>
                <a:lumOff val="7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95451"/>
                <a:satOff val="-463"/>
                <a:lumOff val="7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Univers Condensed" panose="020F0302020204030204"/>
            </a:rPr>
            <a:t>Trying to find out the best design for Media </a:t>
          </a:r>
          <a:r>
            <a:rPr lang="en-GB" sz="3100" kern="1200" err="1">
              <a:latin typeface="Univers Condensed" panose="020F0302020204030204"/>
            </a:rPr>
            <a:t>bazzar's</a:t>
          </a:r>
          <a:r>
            <a:rPr lang="en-GB" sz="3100" kern="1200">
              <a:latin typeface="Univers Condensed" panose="020F0302020204030204"/>
            </a:rPr>
            <a:t> website.</a:t>
          </a:r>
          <a:endParaRPr lang="en-GB" sz="3100" kern="1200"/>
        </a:p>
      </dsp:txBody>
      <dsp:txXfrm>
        <a:off x="1517687" y="2863838"/>
        <a:ext cx="6799059" cy="1141140"/>
      </dsp:txXfrm>
    </dsp:sp>
    <dsp:sp modelId="{48B76EB6-E9FA-461F-B0A4-5AF7BAC415FF}">
      <dsp:nvSpPr>
        <dsp:cNvPr id="0" name=""/>
        <dsp:cNvSpPr/>
      </dsp:nvSpPr>
      <dsp:spPr>
        <a:xfrm>
          <a:off x="7611155" y="919209"/>
          <a:ext cx="787893" cy="78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788431" y="919209"/>
        <a:ext cx="433341" cy="592889"/>
      </dsp:txXfrm>
    </dsp:sp>
    <dsp:sp modelId="{E8EEF2EC-AB9D-4C26-BC2B-AFF73C0EF520}">
      <dsp:nvSpPr>
        <dsp:cNvPr id="0" name=""/>
        <dsp:cNvSpPr/>
      </dsp:nvSpPr>
      <dsp:spPr>
        <a:xfrm>
          <a:off x="8352248" y="2325296"/>
          <a:ext cx="787893" cy="78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63580"/>
            <a:satOff val="9363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63580"/>
              <a:satOff val="9363"/>
              <a:lumOff val="141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529524" y="2325296"/>
        <a:ext cx="433341" cy="592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0843B-0B8A-433B-B5BD-8BAB990B223E}">
      <dsp:nvSpPr>
        <dsp:cNvPr id="0" name=""/>
        <dsp:cNvSpPr/>
      </dsp:nvSpPr>
      <dsp:spPr>
        <a:xfrm>
          <a:off x="0" y="422084"/>
          <a:ext cx="9107043" cy="12694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 panose="020F0302020204030204"/>
            </a:rPr>
            <a:t>As a group, we all feel working on this project has taught us how to work with </a:t>
          </a:r>
          <a:r>
            <a:rPr lang="en-GB" sz="3100" kern="1200" dirty="0" err="1">
              <a:latin typeface="Univers Condensed" panose="020F0302020204030204"/>
            </a:rPr>
            <a:t>c#</a:t>
          </a:r>
          <a:r>
            <a:rPr lang="en-GB" sz="3100" kern="1200" dirty="0">
              <a:latin typeface="Univers Condensed" panose="020F0302020204030204"/>
            </a:rPr>
            <a:t> and php simultaneously.</a:t>
          </a:r>
          <a:endParaRPr lang="en-GB" sz="3100" kern="1200" dirty="0"/>
        </a:p>
      </dsp:txBody>
      <dsp:txXfrm>
        <a:off x="61969" y="484053"/>
        <a:ext cx="8983105" cy="1145511"/>
      </dsp:txXfrm>
    </dsp:sp>
    <dsp:sp modelId="{DB757DFC-5AFE-441F-BDB2-9F19F1BF5307}">
      <dsp:nvSpPr>
        <dsp:cNvPr id="0" name=""/>
        <dsp:cNvSpPr/>
      </dsp:nvSpPr>
      <dsp:spPr>
        <a:xfrm>
          <a:off x="0" y="1780814"/>
          <a:ext cx="9107043" cy="12694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/>
            </a:rPr>
            <a:t>We learnt how to structure our work better and how-to priorities on features to be implement.</a:t>
          </a:r>
        </a:p>
      </dsp:txBody>
      <dsp:txXfrm>
        <a:off x="61969" y="1842783"/>
        <a:ext cx="8983105" cy="1145511"/>
      </dsp:txXfrm>
    </dsp:sp>
    <dsp:sp modelId="{80489CB5-B5CC-4B52-86B7-1E709339442D}">
      <dsp:nvSpPr>
        <dsp:cNvPr id="0" name=""/>
        <dsp:cNvSpPr/>
      </dsp:nvSpPr>
      <dsp:spPr>
        <a:xfrm>
          <a:off x="0" y="3139544"/>
          <a:ext cx="9107043" cy="12694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 panose="020F0302020204030204"/>
            </a:rPr>
            <a:t>We gained more experience with GIT. Using it to individually implemented features.</a:t>
          </a:r>
        </a:p>
      </dsp:txBody>
      <dsp:txXfrm>
        <a:off x="61969" y="3201513"/>
        <a:ext cx="8983105" cy="114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D1C03D6-D779-4ED1-9228-175E7FB3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196" y="471187"/>
            <a:ext cx="3689435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Software Engineering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Semester 2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Group 3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 err="1">
                <a:ea typeface="+mj-lt"/>
                <a:cs typeface="+mj-lt"/>
              </a:rPr>
              <a:t>Melior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195" y="4201743"/>
            <a:ext cx="3606692" cy="16152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>
                <a:ea typeface="+mn-lt"/>
                <a:cs typeface="+mn-lt"/>
              </a:rPr>
              <a:t>Group Members: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 err="1">
                <a:ea typeface="+mn-lt"/>
                <a:cs typeface="+mn-lt"/>
              </a:rPr>
              <a:t>Osuntuyi</a:t>
            </a:r>
            <a:r>
              <a:rPr lang="en-US" sz="900">
                <a:ea typeface="+mn-lt"/>
                <a:cs typeface="+mn-lt"/>
              </a:rPr>
              <a:t>  Michael </a:t>
            </a:r>
            <a:r>
              <a:rPr lang="en-US" sz="900" b="1">
                <a:ea typeface="+mn-lt"/>
                <a:cs typeface="+mn-lt"/>
              </a:rPr>
              <a:t>3870707 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>
                <a:ea typeface="+mn-lt"/>
                <a:cs typeface="+mn-lt"/>
              </a:rPr>
              <a:t>Moonen Luc </a:t>
            </a:r>
            <a:r>
              <a:rPr lang="en-US" sz="900" b="1">
                <a:ea typeface="+mn-lt"/>
                <a:cs typeface="+mn-lt"/>
              </a:rPr>
              <a:t>435115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>
                <a:ea typeface="+mn-lt"/>
                <a:cs typeface="+mn-lt"/>
              </a:rPr>
              <a:t>Smirnov Kirill </a:t>
            </a:r>
            <a:r>
              <a:rPr lang="en-US" sz="900" b="1">
                <a:ea typeface="+mn-lt"/>
                <a:cs typeface="+mn-lt"/>
              </a:rPr>
              <a:t>3775321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 err="1">
                <a:ea typeface="+mn-lt"/>
                <a:cs typeface="+mn-lt"/>
              </a:rPr>
              <a:t>Ebowusim</a:t>
            </a:r>
            <a:r>
              <a:rPr lang="en-US" sz="900">
                <a:ea typeface="+mn-lt"/>
                <a:cs typeface="+mn-lt"/>
              </a:rPr>
              <a:t> Michael </a:t>
            </a:r>
            <a:r>
              <a:rPr lang="en-US" sz="900" b="1">
                <a:ea typeface="+mn-lt"/>
                <a:cs typeface="+mn-lt"/>
              </a:rPr>
              <a:t>4050630</a:t>
            </a:r>
            <a:endParaRPr lang="en-US" sz="900">
              <a:ea typeface="+mn-lt"/>
              <a:cs typeface="+mn-lt"/>
            </a:endParaRPr>
          </a:p>
          <a:p>
            <a:endParaRPr lang="en-US" sz="1100"/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D7DF-7D8D-445D-830A-44053C1D7661}"/>
              </a:ext>
            </a:extLst>
          </p:cNvPr>
          <p:cNvSpPr txBox="1"/>
          <p:nvPr/>
        </p:nvSpPr>
        <p:spPr>
          <a:xfrm>
            <a:off x="1275702" y="3561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Media </a:t>
            </a:r>
            <a:r>
              <a:rPr lang="en-US" err="1">
                <a:ea typeface="+mn-lt"/>
                <a:cs typeface="+mn-lt"/>
              </a:rPr>
              <a:t>Bazzar</a:t>
            </a:r>
            <a:r>
              <a:rPr lang="en-US">
                <a:ea typeface="+mn-lt"/>
                <a:cs typeface="+mn-lt"/>
              </a:rPr>
              <a:t> Website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11A6-6FEB-407C-83E4-D27D3B8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8031124-0354-4DB5-984D-822BB4C49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47013"/>
              </p:ext>
            </p:extLst>
          </p:nvPr>
        </p:nvGraphicFramePr>
        <p:xfrm>
          <a:off x="989165" y="2007112"/>
          <a:ext cx="10211129" cy="418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8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0C34F-B02F-42C9-A64A-DFC38BE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Process</a:t>
            </a:r>
          </a:p>
        </p:txBody>
      </p:sp>
      <p:graphicFrame>
        <p:nvGraphicFramePr>
          <p:cNvPr id="247" name="Content Placeholder 2">
            <a:extLst>
              <a:ext uri="{FF2B5EF4-FFF2-40B4-BE49-F238E27FC236}">
                <a16:creationId xmlns:a16="http://schemas.microsoft.com/office/drawing/2014/main" id="{95EEA63A-D595-4F0E-A40D-437D46D0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40128"/>
              </p:ext>
            </p:extLst>
          </p:nvPr>
        </p:nvGraphicFramePr>
        <p:xfrm>
          <a:off x="1014658" y="1996695"/>
          <a:ext cx="9830024" cy="42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94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0A217-B3B1-4481-9671-C46E284A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Decisions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95C3A-5F3F-45A4-8BA7-84ED346D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3378"/>
            <a:ext cx="6486525" cy="311991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>
                <a:ea typeface="+mn-lt"/>
                <a:cs typeface="+mn-lt"/>
              </a:rPr>
              <a:t>Throughout the iteration we had to decide what features we add/update and how to go about them, which resulted in a lot of testing and prototypes.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>
                <a:ea typeface="+mn-lt"/>
                <a:cs typeface="+mn-lt"/>
              </a:rPr>
              <a:t>We decided as a team to work on the app and website on different iterations to ensure we have full concentration on one project goal (Website/App).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/>
              <a:t>As a team we decided on the general outlook of the website and what functionalities we will be implementing for it.</a:t>
            </a:r>
          </a:p>
          <a:p>
            <a:pPr>
              <a:buFont typeface="Wingdings" panose="020F0502020204030204" pitchFamily="34" charset="0"/>
              <a:buChar char="§"/>
            </a:pPr>
            <a:endParaRPr lang="nl-NL"/>
          </a:p>
        </p:txBody>
      </p:sp>
      <p:pic>
        <p:nvPicPr>
          <p:cNvPr id="4" name="Graphic 6" descr="Flowchart">
            <a:extLst>
              <a:ext uri="{FF2B5EF4-FFF2-40B4-BE49-F238E27FC236}">
                <a16:creationId xmlns:a16="http://schemas.microsoft.com/office/drawing/2014/main" id="{1426A8CE-516C-4488-8ED0-D41865A0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303" y="192410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C71F6-69AD-43EC-A6CC-2306B457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68" y="758090"/>
            <a:ext cx="3019425" cy="11078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l-NL" err="1"/>
              <a:t>Challenges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54FBB5B-174F-4078-9DBB-87747E8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81533"/>
              </p:ext>
            </p:extLst>
          </p:nvPr>
        </p:nvGraphicFramePr>
        <p:xfrm>
          <a:off x="1507998" y="2057805"/>
          <a:ext cx="9881235" cy="404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81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4DBA8-7CBB-4800-A027-B6944B80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984244-783E-4A29-B5B7-E230F98D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a typeface="+mn-lt"/>
                <a:cs typeface="+mn-lt"/>
              </a:rPr>
              <a:t>Here is a demonstration of our </a:t>
            </a:r>
            <a:endParaRPr lang="nl-NL" sz="20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a typeface="+mn-lt"/>
                <a:cs typeface="+mn-lt"/>
              </a:rPr>
              <a:t>website for the administration of</a:t>
            </a:r>
            <a:endParaRPr lang="nl-NL" sz="20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a typeface="+mn-lt"/>
                <a:cs typeface="+mn-lt"/>
              </a:rPr>
              <a:t>Media </a:t>
            </a:r>
            <a:r>
              <a:rPr lang="en-US" sz="2000" dirty="0" err="1">
                <a:ea typeface="+mn-lt"/>
                <a:cs typeface="+mn-lt"/>
              </a:rPr>
              <a:t>Bazzar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nl-NL" sz="2000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ABABB63-6D19-41FC-9948-A372872EEFD7}"/>
              </a:ext>
            </a:extLst>
          </p:cNvPr>
          <p:cNvSpPr txBox="1"/>
          <p:nvPr/>
        </p:nvSpPr>
        <p:spPr>
          <a:xfrm>
            <a:off x="1068804" y="2095432"/>
            <a:ext cx="4571999" cy="187679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90A0373-F60A-4AC9-8FC7-19A44DEC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0"/>
          <a:stretch/>
        </p:blipFill>
        <p:spPr>
          <a:xfrm>
            <a:off x="6290751" y="1118375"/>
            <a:ext cx="5157216" cy="52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92159-0205-4489-B278-56A8A8E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Reflection</a:t>
            </a:r>
          </a:p>
        </p:txBody>
      </p:sp>
      <p:graphicFrame>
        <p:nvGraphicFramePr>
          <p:cNvPr id="205" name="Content Placeholder 2">
            <a:extLst>
              <a:ext uri="{FF2B5EF4-FFF2-40B4-BE49-F238E27FC236}">
                <a16:creationId xmlns:a16="http://schemas.microsoft.com/office/drawing/2014/main" id="{E5004FC8-D47E-4E23-87FC-24C3BF4A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80099"/>
              </p:ext>
            </p:extLst>
          </p:nvPr>
        </p:nvGraphicFramePr>
        <p:xfrm>
          <a:off x="1921649" y="1605612"/>
          <a:ext cx="9107043" cy="483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4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326B-1084-4A1B-B5FB-31DC5F11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2203A-2170-4A58-8557-B2C072DA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nl-NL" dirty="0"/>
          </a:p>
          <a:p>
            <a:r>
              <a:rPr lang="nl-NL" sz="3200" dirty="0"/>
              <a:t>Are there any questions?</a:t>
            </a:r>
          </a:p>
        </p:txBody>
      </p:sp>
      <p:pic>
        <p:nvPicPr>
          <p:cNvPr id="4" name="Graphic 1" descr="Questions">
            <a:extLst>
              <a:ext uri="{FF2B5EF4-FFF2-40B4-BE49-F238E27FC236}">
                <a16:creationId xmlns:a16="http://schemas.microsoft.com/office/drawing/2014/main" id="{13869048-77DB-4D08-BD58-81CD8D3E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599" y="1909051"/>
            <a:ext cx="4442723" cy="44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BF2-FE97-4C47-9F98-B826E01D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2886928"/>
            <a:ext cx="5381625" cy="1879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 for listening!</a:t>
            </a:r>
          </a:p>
        </p:txBody>
      </p:sp>
      <p:pic>
        <p:nvPicPr>
          <p:cNvPr id="4" name="Graphic 4" descr="Smiling face outline">
            <a:extLst>
              <a:ext uri="{FF2B5EF4-FFF2-40B4-BE49-F238E27FC236}">
                <a16:creationId xmlns:a16="http://schemas.microsoft.com/office/drawing/2014/main" id="{197A3DFA-7205-4E22-A0A0-1BD7D0B64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905" y="1951039"/>
            <a:ext cx="4714875" cy="4152900"/>
          </a:xfrm>
        </p:spPr>
      </p:pic>
    </p:spTree>
    <p:extLst>
      <p:ext uri="{BB962C8B-B14F-4D97-AF65-F5344CB8AC3E}">
        <p14:creationId xmlns:p14="http://schemas.microsoft.com/office/powerpoint/2010/main" val="37921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31B30"/>
      </a:dk2>
      <a:lt2>
        <a:srgbClr val="F1F0F3"/>
      </a:lt2>
      <a:accent1>
        <a:srgbClr val="94AA3C"/>
      </a:accent1>
      <a:accent2>
        <a:srgbClr val="B79B35"/>
      </a:accent2>
      <a:accent3>
        <a:srgbClr val="C97747"/>
      </a:accent3>
      <a:accent4>
        <a:srgbClr val="B7353B"/>
      </a:accent4>
      <a:accent5>
        <a:srgbClr val="C94783"/>
      </a:accent5>
      <a:accent6>
        <a:srgbClr val="B735A8"/>
      </a:accent6>
      <a:hlink>
        <a:srgbClr val="6F59C7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Neue Haas Grotesk Text Pro</vt:lpstr>
      <vt:lpstr>Univers</vt:lpstr>
      <vt:lpstr>Univers Condensed</vt:lpstr>
      <vt:lpstr>Wingdings</vt:lpstr>
      <vt:lpstr>Wingdings,Sans-Serif</vt:lpstr>
      <vt:lpstr>RetrospectVTI</vt:lpstr>
      <vt:lpstr>Software Engineering  Semester 2 Group 3  Melior</vt:lpstr>
      <vt:lpstr>Agenda</vt:lpstr>
      <vt:lpstr>Process</vt:lpstr>
      <vt:lpstr>Decisions</vt:lpstr>
      <vt:lpstr>Challenges</vt:lpstr>
      <vt:lpstr>Demonstration</vt:lpstr>
      <vt:lpstr>Reflection</vt:lpstr>
      <vt:lpstr>Questions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Osuntuyi</cp:lastModifiedBy>
  <cp:revision>74</cp:revision>
  <dcterms:created xsi:type="dcterms:W3CDTF">2020-11-26T14:41:50Z</dcterms:created>
  <dcterms:modified xsi:type="dcterms:W3CDTF">2020-11-26T18:57:43Z</dcterms:modified>
</cp:coreProperties>
</file>