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9" r:id="rId2"/>
  </p:sldMasterIdLst>
  <p:sldIdLst>
    <p:sldId id="259" r:id="rId3"/>
    <p:sldId id="276" r:id="rId4"/>
    <p:sldId id="277" r:id="rId5"/>
    <p:sldId id="278" r:id="rId6"/>
    <p:sldId id="279" r:id="rId7"/>
    <p:sldId id="295" r:id="rId8"/>
    <p:sldId id="294" r:id="rId9"/>
    <p:sldId id="281" r:id="rId10"/>
    <p:sldId id="284" r:id="rId11"/>
    <p:sldId id="293" r:id="rId12"/>
    <p:sldId id="282" r:id="rId13"/>
    <p:sldId id="285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FA34A-315F-45A8-BC83-066E744282B6}" v="5" dt="2022-04-05T23:37:10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 autoAdjust="0"/>
    <p:restoredTop sz="86441" autoAdjust="0"/>
  </p:normalViewPr>
  <p:slideViewPr>
    <p:cSldViewPr snapToGrid="0">
      <p:cViewPr varScale="1">
        <p:scale>
          <a:sx n="95" d="100"/>
          <a:sy n="95" d="100"/>
        </p:scale>
        <p:origin x="3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y Bronowski" userId="9e85df7a66faccbe" providerId="LiveId" clId="{87DAD3FC-3B24-4B01-BDBF-4D6674F4984D}"/>
    <pc:docChg chg="custSel addSld delSld modSld sldOrd">
      <pc:chgData name="Mikey Bronowski" userId="9e85df7a66faccbe" providerId="LiveId" clId="{87DAD3FC-3B24-4B01-BDBF-4D6674F4984D}" dt="2021-12-01T15:27:53.203" v="33" actId="2696"/>
      <pc:docMkLst>
        <pc:docMk/>
      </pc:docMkLst>
      <pc:sldChg chg="modSp mod">
        <pc:chgData name="Mikey Bronowski" userId="9e85df7a66faccbe" providerId="LiveId" clId="{87DAD3FC-3B24-4B01-BDBF-4D6674F4984D}" dt="2021-12-01T15:27:29.428" v="29" actId="27636"/>
        <pc:sldMkLst>
          <pc:docMk/>
          <pc:sldMk cId="816422859" sldId="276"/>
        </pc:sldMkLst>
        <pc:spChg chg="mod">
          <ac:chgData name="Mikey Bronowski" userId="9e85df7a66faccbe" providerId="LiveId" clId="{87DAD3FC-3B24-4B01-BDBF-4D6674F4984D}" dt="2021-12-01T15:27:29.428" v="29" actId="27636"/>
          <ac:spMkLst>
            <pc:docMk/>
            <pc:sldMk cId="816422859" sldId="276"/>
            <ac:spMk id="3" creationId="{BDB4C080-34D7-49A7-8FE6-3351EE103F38}"/>
          </ac:spMkLst>
        </pc:spChg>
      </pc:sldChg>
      <pc:sldChg chg="del">
        <pc:chgData name="Mikey Bronowski" userId="9e85df7a66faccbe" providerId="LiveId" clId="{87DAD3FC-3B24-4B01-BDBF-4D6674F4984D}" dt="2021-12-01T15:27:53.203" v="33" actId="2696"/>
        <pc:sldMkLst>
          <pc:docMk/>
          <pc:sldMk cId="3259465172" sldId="286"/>
        </pc:sldMkLst>
      </pc:sldChg>
      <pc:sldChg chg="add ord">
        <pc:chgData name="Mikey Bronowski" userId="9e85df7a66faccbe" providerId="LiveId" clId="{87DAD3FC-3B24-4B01-BDBF-4D6674F4984D}" dt="2021-12-01T15:27:50.540" v="32"/>
        <pc:sldMkLst>
          <pc:docMk/>
          <pc:sldMk cId="3393952058" sldId="287"/>
        </pc:sldMkLst>
      </pc:sldChg>
    </pc:docChg>
  </pc:docChgLst>
  <pc:docChgLst>
    <pc:chgData name="Mikey Bronowski" userId="e5090dc5-0a93-4cc1-a473-a9c4dc8c18b2" providerId="ADAL" clId="{989DF7F6-15BF-4D49-8BDE-F19A2EE34A50}"/>
    <pc:docChg chg="undo custSel addSld delSld modSld sldOrd">
      <pc:chgData name="Mikey Bronowski" userId="e5090dc5-0a93-4cc1-a473-a9c4dc8c18b2" providerId="ADAL" clId="{989DF7F6-15BF-4D49-8BDE-F19A2EE34A50}" dt="2022-03-14T08:58:11.044" v="1467" actId="167"/>
      <pc:docMkLst>
        <pc:docMk/>
      </pc:docMkLst>
      <pc:sldChg chg="addSp delSp modSp mod setBg">
        <pc:chgData name="Mikey Bronowski" userId="e5090dc5-0a93-4cc1-a473-a9c4dc8c18b2" providerId="ADAL" clId="{989DF7F6-15BF-4D49-8BDE-F19A2EE34A50}" dt="2022-03-14T08:57:31.145" v="1459" actId="478"/>
        <pc:sldMkLst>
          <pc:docMk/>
          <pc:sldMk cId="2859139830" sldId="259"/>
        </pc:sldMkLst>
        <pc:spChg chg="add del mod">
          <ac:chgData name="Mikey Bronowski" userId="e5090dc5-0a93-4cc1-a473-a9c4dc8c18b2" providerId="ADAL" clId="{989DF7F6-15BF-4D49-8BDE-F19A2EE34A50}" dt="2022-03-14T08:57:31.145" v="1459" actId="478"/>
          <ac:spMkLst>
            <pc:docMk/>
            <pc:sldMk cId="2859139830" sldId="259"/>
            <ac:spMk id="2" creationId="{02DBB00F-836F-4E2E-8F8D-F0C14DED08EB}"/>
          </ac:spMkLst>
        </pc:spChg>
        <pc:spChg chg="mod">
          <ac:chgData name="Mikey Bronowski" userId="e5090dc5-0a93-4cc1-a473-a9c4dc8c18b2" providerId="ADAL" clId="{989DF7F6-15BF-4D49-8BDE-F19A2EE34A50}" dt="2022-03-07T13:16:25.502" v="105" actId="113"/>
          <ac:spMkLst>
            <pc:docMk/>
            <pc:sldMk cId="2859139830" sldId="259"/>
            <ac:spMk id="45" creationId="{C6111F88-B5F4-4DC0-B6A0-CFFE5DAC44E9}"/>
          </ac:spMkLst>
        </pc:spChg>
        <pc:spChg chg="mod">
          <ac:chgData name="Mikey Bronowski" userId="e5090dc5-0a93-4cc1-a473-a9c4dc8c18b2" providerId="ADAL" clId="{989DF7F6-15BF-4D49-8BDE-F19A2EE34A50}" dt="2022-03-07T13:16:54.321" v="108" actId="14100"/>
          <ac:spMkLst>
            <pc:docMk/>
            <pc:sldMk cId="2859139830" sldId="259"/>
            <ac:spMk id="46" creationId="{9595042B-5225-4344-806E-AA0521FF9D66}"/>
          </ac:spMkLst>
        </pc:spChg>
        <pc:picChg chg="add mod">
          <ac:chgData name="Mikey Bronowski" userId="e5090dc5-0a93-4cc1-a473-a9c4dc8c18b2" providerId="ADAL" clId="{989DF7F6-15BF-4D49-8BDE-F19A2EE34A50}" dt="2022-03-07T13:40:15.924" v="337" actId="1076"/>
          <ac:picMkLst>
            <pc:docMk/>
            <pc:sldMk cId="2859139830" sldId="259"/>
            <ac:picMk id="3" creationId="{408B5CE8-4B86-42C0-9751-48136473A50E}"/>
          </ac:picMkLst>
        </pc:picChg>
        <pc:picChg chg="add mod">
          <ac:chgData name="Mikey Bronowski" userId="e5090dc5-0a93-4cc1-a473-a9c4dc8c18b2" providerId="ADAL" clId="{989DF7F6-15BF-4D49-8BDE-F19A2EE34A50}" dt="2022-03-07T15:54:12.238" v="708" actId="1076"/>
          <ac:picMkLst>
            <pc:docMk/>
            <pc:sldMk cId="2859139830" sldId="259"/>
            <ac:picMk id="5" creationId="{2FE0A93B-9180-4E31-85C6-43065B83D854}"/>
          </ac:picMkLst>
        </pc:picChg>
        <pc:cxnChg chg="del">
          <ac:chgData name="Mikey Bronowski" userId="e5090dc5-0a93-4cc1-a473-a9c4dc8c18b2" providerId="ADAL" clId="{989DF7F6-15BF-4D49-8BDE-F19A2EE34A50}" dt="2022-03-07T13:16:57.340" v="109" actId="478"/>
          <ac:cxnSpMkLst>
            <pc:docMk/>
            <pc:sldMk cId="2859139830" sldId="259"/>
            <ac:cxnSpMk id="47" creationId="{47960099-C456-49C5-A4B8-CC24EF5815E7}"/>
          </ac:cxnSpMkLst>
        </pc:cxnChg>
      </pc:sldChg>
      <pc:sldChg chg="addSp delSp modSp mod setBg">
        <pc:chgData name="Mikey Bronowski" userId="e5090dc5-0a93-4cc1-a473-a9c4dc8c18b2" providerId="ADAL" clId="{989DF7F6-15BF-4D49-8BDE-F19A2EE34A50}" dt="2022-03-14T08:58:04.841" v="1466" actId="167"/>
        <pc:sldMkLst>
          <pc:docMk/>
          <pc:sldMk cId="816422859" sldId="276"/>
        </pc:sldMkLst>
        <pc:spChg chg="mod">
          <ac:chgData name="Mikey Bronowski" userId="e5090dc5-0a93-4cc1-a473-a9c4dc8c18b2" providerId="ADAL" clId="{989DF7F6-15BF-4D49-8BDE-F19A2EE34A50}" dt="2022-03-07T13:17:04.679" v="110"/>
          <ac:spMkLst>
            <pc:docMk/>
            <pc:sldMk cId="816422859" sldId="276"/>
            <ac:spMk id="2" creationId="{D1349A1A-5B1F-456E-AA6F-E01D88DA1199}"/>
          </ac:spMkLst>
        </pc:spChg>
        <pc:spChg chg="add del mod">
          <ac:chgData name="Mikey Bronowski" userId="e5090dc5-0a93-4cc1-a473-a9c4dc8c18b2" providerId="ADAL" clId="{989DF7F6-15BF-4D49-8BDE-F19A2EE34A50}" dt="2022-03-14T08:57:43.317" v="1460" actId="478"/>
          <ac:spMkLst>
            <pc:docMk/>
            <pc:sldMk cId="816422859" sldId="276"/>
            <ac:spMk id="3" creationId="{36BA60EB-3B44-44E7-8367-CE8D2ADE7749}"/>
          </ac:spMkLst>
        </pc:spChg>
        <pc:spChg chg="del mod">
          <ac:chgData name="Mikey Bronowski" userId="e5090dc5-0a93-4cc1-a473-a9c4dc8c18b2" providerId="ADAL" clId="{989DF7F6-15BF-4D49-8BDE-F19A2EE34A50}" dt="2022-03-07T13:25:40.231" v="157" actId="478"/>
          <ac:spMkLst>
            <pc:docMk/>
            <pc:sldMk cId="816422859" sldId="276"/>
            <ac:spMk id="3" creationId="{BDB4C080-34D7-49A7-8FE6-3351EE103F38}"/>
          </ac:spMkLst>
        </pc:spChg>
        <pc:spChg chg="del mod">
          <ac:chgData name="Mikey Bronowski" userId="e5090dc5-0a93-4cc1-a473-a9c4dc8c18b2" providerId="ADAL" clId="{989DF7F6-15BF-4D49-8BDE-F19A2EE34A50}" dt="2022-03-07T13:26:40.079" v="172" actId="478"/>
          <ac:spMkLst>
            <pc:docMk/>
            <pc:sldMk cId="816422859" sldId="276"/>
            <ac:spMk id="6" creationId="{8EF08141-C825-4E15-B6CF-DD9BFDF9077C}"/>
          </ac:spMkLst>
        </pc:spChg>
        <pc:spChg chg="del">
          <ac:chgData name="Mikey Bronowski" userId="e5090dc5-0a93-4cc1-a473-a9c4dc8c18b2" providerId="ADAL" clId="{989DF7F6-15BF-4D49-8BDE-F19A2EE34A50}" dt="2022-03-07T13:26:41.924" v="173" actId="478"/>
          <ac:spMkLst>
            <pc:docMk/>
            <pc:sldMk cId="816422859" sldId="276"/>
            <ac:spMk id="7" creationId="{9404AC8A-78F3-4A93-8954-9BCC0F20A596}"/>
          </ac:spMkLst>
        </pc:spChg>
        <pc:spChg chg="del">
          <ac:chgData name="Mikey Bronowski" userId="e5090dc5-0a93-4cc1-a473-a9c4dc8c18b2" providerId="ADAL" clId="{989DF7F6-15BF-4D49-8BDE-F19A2EE34A50}" dt="2022-03-07T13:26:42.960" v="174" actId="478"/>
          <ac:spMkLst>
            <pc:docMk/>
            <pc:sldMk cId="816422859" sldId="276"/>
            <ac:spMk id="8" creationId="{DF58DBB9-CA42-4C31-86EF-C534CC2F0080}"/>
          </ac:spMkLst>
        </pc:spChg>
        <pc:graphicFrameChg chg="add mod">
          <ac:chgData name="Mikey Bronowski" userId="e5090dc5-0a93-4cc1-a473-a9c4dc8c18b2" providerId="ADAL" clId="{989DF7F6-15BF-4D49-8BDE-F19A2EE34A50}" dt="2022-03-07T13:27:08.809" v="181" actId="1076"/>
          <ac:graphicFrameMkLst>
            <pc:docMk/>
            <pc:sldMk cId="816422859" sldId="276"/>
            <ac:graphicFrameMk id="9" creationId="{F785C091-39B8-4BC7-926C-33CD768BA63F}"/>
          </ac:graphicFrameMkLst>
        </pc:graphicFrameChg>
        <pc:picChg chg="add mod">
          <ac:chgData name="Mikey Bronowski" userId="e5090dc5-0a93-4cc1-a473-a9c4dc8c18b2" providerId="ADAL" clId="{989DF7F6-15BF-4D49-8BDE-F19A2EE34A50}" dt="2022-03-14T08:58:04.841" v="1466" actId="167"/>
          <ac:picMkLst>
            <pc:docMk/>
            <pc:sldMk cId="816422859" sldId="276"/>
            <ac:picMk id="4" creationId="{C36A3E75-1920-4C63-9EC4-2671EEA3ADDA}"/>
          </ac:picMkLst>
        </pc:picChg>
        <pc:picChg chg="del">
          <ac:chgData name="Mikey Bronowski" userId="e5090dc5-0a93-4cc1-a473-a9c4dc8c18b2" providerId="ADAL" clId="{989DF7F6-15BF-4D49-8BDE-F19A2EE34A50}" dt="2022-03-07T13:26:30.673" v="170" actId="478"/>
          <ac:picMkLst>
            <pc:docMk/>
            <pc:sldMk cId="816422859" sldId="276"/>
            <ac:picMk id="5" creationId="{B29ED3BC-0A58-42E9-8ACD-48B509308922}"/>
          </ac:picMkLst>
        </pc:picChg>
        <pc:picChg chg="del mod">
          <ac:chgData name="Mikey Bronowski" userId="e5090dc5-0a93-4cc1-a473-a9c4dc8c18b2" providerId="ADAL" clId="{989DF7F6-15BF-4D49-8BDE-F19A2EE34A50}" dt="2022-03-14T08:58:02.879" v="1465" actId="478"/>
          <ac:picMkLst>
            <pc:docMk/>
            <pc:sldMk cId="816422859" sldId="276"/>
            <ac:picMk id="10" creationId="{C7F3DB1B-AA59-40B8-8CA2-F96BE7FEFA9A}"/>
          </ac:picMkLst>
        </pc:picChg>
        <pc:picChg chg="add del mod">
          <ac:chgData name="Mikey Bronowski" userId="e5090dc5-0a93-4cc1-a473-a9c4dc8c18b2" providerId="ADAL" clId="{989DF7F6-15BF-4D49-8BDE-F19A2EE34A50}" dt="2022-03-07T13:19:45.488" v="123"/>
          <ac:picMkLst>
            <pc:docMk/>
            <pc:sldMk cId="816422859" sldId="276"/>
            <ac:picMk id="11" creationId="{00795DF3-9213-4AF1-A255-EBF3BB86F19C}"/>
          </ac:picMkLst>
        </pc:picChg>
        <pc:picChg chg="del">
          <ac:chgData name="Mikey Bronowski" userId="e5090dc5-0a93-4cc1-a473-a9c4dc8c18b2" providerId="ADAL" clId="{989DF7F6-15BF-4D49-8BDE-F19A2EE34A50}" dt="2022-03-07T13:19:42.938" v="121" actId="21"/>
          <ac:picMkLst>
            <pc:docMk/>
            <pc:sldMk cId="816422859" sldId="276"/>
            <ac:picMk id="12" creationId="{25FB1222-FFBF-4699-AB5B-6110F3174E2A}"/>
          </ac:picMkLst>
        </pc:picChg>
        <pc:picChg chg="add del mod">
          <ac:chgData name="Mikey Bronowski" userId="e5090dc5-0a93-4cc1-a473-a9c4dc8c18b2" providerId="ADAL" clId="{989DF7F6-15BF-4D49-8BDE-F19A2EE34A50}" dt="2022-03-07T13:19:49.341" v="125"/>
          <ac:picMkLst>
            <pc:docMk/>
            <pc:sldMk cId="816422859" sldId="276"/>
            <ac:picMk id="13" creationId="{A7D7E0AB-97E3-42B5-9C13-79EE78820525}"/>
          </ac:picMkLst>
        </pc:picChg>
        <pc:picChg chg="add mod">
          <ac:chgData name="Mikey Bronowski" userId="e5090dc5-0a93-4cc1-a473-a9c4dc8c18b2" providerId="ADAL" clId="{989DF7F6-15BF-4D49-8BDE-F19A2EE34A50}" dt="2022-03-07T13:27:24.018" v="185" actId="1076"/>
          <ac:picMkLst>
            <pc:docMk/>
            <pc:sldMk cId="816422859" sldId="276"/>
            <ac:picMk id="14" creationId="{8BB39EAE-C17F-4755-A8E6-4E8B178DC715}"/>
          </ac:picMkLst>
        </pc:picChg>
        <pc:picChg chg="add mod">
          <ac:chgData name="Mikey Bronowski" userId="e5090dc5-0a93-4cc1-a473-a9c4dc8c18b2" providerId="ADAL" clId="{989DF7F6-15BF-4D49-8BDE-F19A2EE34A50}" dt="2022-03-07T13:27:32.876" v="187" actId="1076"/>
          <ac:picMkLst>
            <pc:docMk/>
            <pc:sldMk cId="816422859" sldId="276"/>
            <ac:picMk id="15" creationId="{2E9BC7FF-FD21-4EC4-8BAD-C5592E9ED243}"/>
          </ac:picMkLst>
        </pc:picChg>
        <pc:picChg chg="add del mod">
          <ac:chgData name="Mikey Bronowski" userId="e5090dc5-0a93-4cc1-a473-a9c4dc8c18b2" providerId="ADAL" clId="{989DF7F6-15BF-4D49-8BDE-F19A2EE34A50}" dt="2022-03-07T13:22:38.748" v="147" actId="21"/>
          <ac:picMkLst>
            <pc:docMk/>
            <pc:sldMk cId="816422859" sldId="276"/>
            <ac:picMk id="16" creationId="{DD9AEADB-5DCD-4D01-B3DD-7ADF6DB6DEAC}"/>
          </ac:picMkLst>
        </pc:picChg>
        <pc:picChg chg="add mod">
          <ac:chgData name="Mikey Bronowski" userId="e5090dc5-0a93-4cc1-a473-a9c4dc8c18b2" providerId="ADAL" clId="{989DF7F6-15BF-4D49-8BDE-F19A2EE34A50}" dt="2022-03-07T13:27:34.183" v="188" actId="1076"/>
          <ac:picMkLst>
            <pc:docMk/>
            <pc:sldMk cId="816422859" sldId="276"/>
            <ac:picMk id="17" creationId="{443872DC-31F6-482D-A405-063005A2704E}"/>
          </ac:picMkLst>
        </pc:picChg>
        <pc:picChg chg="add del mod">
          <ac:chgData name="Mikey Bronowski" userId="e5090dc5-0a93-4cc1-a473-a9c4dc8c18b2" providerId="ADAL" clId="{989DF7F6-15BF-4D49-8BDE-F19A2EE34A50}" dt="2022-03-07T13:26:45.797" v="175" actId="21"/>
          <ac:picMkLst>
            <pc:docMk/>
            <pc:sldMk cId="816422859" sldId="276"/>
            <ac:picMk id="19" creationId="{32CF2FF2-B45F-4EF7-A997-B1243D8B77EE}"/>
          </ac:picMkLst>
        </pc:picChg>
        <pc:picChg chg="add del mod">
          <ac:chgData name="Mikey Bronowski" userId="e5090dc5-0a93-4cc1-a473-a9c4dc8c18b2" providerId="ADAL" clId="{989DF7F6-15BF-4D49-8BDE-F19A2EE34A50}" dt="2022-03-07T13:39:51.824" v="329" actId="478"/>
          <ac:picMkLst>
            <pc:docMk/>
            <pc:sldMk cId="816422859" sldId="276"/>
            <ac:picMk id="20" creationId="{7F786A4A-9723-461F-B1A0-655578E684F1}"/>
          </ac:picMkLst>
        </pc:picChg>
        <pc:picChg chg="add del mod">
          <ac:chgData name="Mikey Bronowski" userId="e5090dc5-0a93-4cc1-a473-a9c4dc8c18b2" providerId="ADAL" clId="{989DF7F6-15BF-4D49-8BDE-F19A2EE34A50}" dt="2022-03-07T13:40:19.139" v="338" actId="478"/>
          <ac:picMkLst>
            <pc:docMk/>
            <pc:sldMk cId="816422859" sldId="276"/>
            <ac:picMk id="21" creationId="{E6C8E216-B88F-4A1C-83DA-F1C2D9E35D58}"/>
          </ac:picMkLst>
        </pc:picChg>
        <pc:picChg chg="add mod">
          <ac:chgData name="Mikey Bronowski" userId="e5090dc5-0a93-4cc1-a473-a9c4dc8c18b2" providerId="ADAL" clId="{989DF7F6-15BF-4D49-8BDE-F19A2EE34A50}" dt="2022-03-07T13:40:19.321" v="339"/>
          <ac:picMkLst>
            <pc:docMk/>
            <pc:sldMk cId="816422859" sldId="276"/>
            <ac:picMk id="22" creationId="{7F73ED03-A394-4E23-BECE-58A792E09AA8}"/>
          </ac:picMkLst>
        </pc:picChg>
        <pc:picChg chg="add del">
          <ac:chgData name="Mikey Bronowski" userId="e5090dc5-0a93-4cc1-a473-a9c4dc8c18b2" providerId="ADAL" clId="{989DF7F6-15BF-4D49-8BDE-F19A2EE34A50}" dt="2022-03-12T11:19:21.065" v="1370"/>
          <ac:picMkLst>
            <pc:docMk/>
            <pc:sldMk cId="816422859" sldId="276"/>
            <ac:picMk id="1026" creationId="{99A180C2-9CD4-474B-B29A-13651BB26166}"/>
          </ac:picMkLst>
        </pc:picChg>
        <pc:picChg chg="add del mod">
          <ac:chgData name="Mikey Bronowski" userId="e5090dc5-0a93-4cc1-a473-a9c4dc8c18b2" providerId="ADAL" clId="{989DF7F6-15BF-4D49-8BDE-F19A2EE34A50}" dt="2022-03-07T13:21:49.332" v="139" actId="21"/>
          <ac:picMkLst>
            <pc:docMk/>
            <pc:sldMk cId="816422859" sldId="276"/>
            <ac:picMk id="1026" creationId="{B54AF7A8-29D9-4109-AF39-F769346D44C5}"/>
          </ac:picMkLst>
        </pc:picChg>
        <pc:cxnChg chg="del">
          <ac:chgData name="Mikey Bronowski" userId="e5090dc5-0a93-4cc1-a473-a9c4dc8c18b2" providerId="ADAL" clId="{989DF7F6-15BF-4D49-8BDE-F19A2EE34A50}" dt="2022-03-07T15:52:29.075" v="681" actId="478"/>
          <ac:cxnSpMkLst>
            <pc:docMk/>
            <pc:sldMk cId="816422859" sldId="276"/>
            <ac:cxnSpMk id="4" creationId="{A0E2F4F9-124C-407A-9CB4-C0E5A417BC35}"/>
          </ac:cxnSpMkLst>
        </pc:cxnChg>
      </pc:sldChg>
      <pc:sldChg chg="addSp delSp modSp add del mod setBg">
        <pc:chgData name="Mikey Bronowski" userId="e5090dc5-0a93-4cc1-a473-a9c4dc8c18b2" providerId="ADAL" clId="{989DF7F6-15BF-4D49-8BDE-F19A2EE34A50}" dt="2022-03-14T08:57:46.973" v="1461" actId="478"/>
        <pc:sldMkLst>
          <pc:docMk/>
          <pc:sldMk cId="3844504680" sldId="277"/>
        </pc:sldMkLst>
        <pc:spChg chg="add del mod">
          <ac:chgData name="Mikey Bronowski" userId="e5090dc5-0a93-4cc1-a473-a9c4dc8c18b2" providerId="ADAL" clId="{989DF7F6-15BF-4D49-8BDE-F19A2EE34A50}" dt="2022-03-14T08:57:46.973" v="1461" actId="478"/>
          <ac:spMkLst>
            <pc:docMk/>
            <pc:sldMk cId="3844504680" sldId="277"/>
            <ac:spMk id="2" creationId="{43982D92-9915-42EF-B4DA-90D61FA289DC}"/>
          </ac:spMkLst>
        </pc:spChg>
        <pc:spChg chg="mod">
          <ac:chgData name="Mikey Bronowski" userId="e5090dc5-0a93-4cc1-a473-a9c4dc8c18b2" providerId="ADAL" clId="{989DF7F6-15BF-4D49-8BDE-F19A2EE34A50}" dt="2022-03-07T13:28:21.423" v="191"/>
          <ac:spMkLst>
            <pc:docMk/>
            <pc:sldMk cId="3844504680" sldId="277"/>
            <ac:spMk id="9" creationId="{4C23F757-7B88-4DAF-892A-F0F1A9EA2D84}"/>
          </ac:spMkLst>
        </pc:spChg>
        <pc:spChg chg="mod">
          <ac:chgData name="Mikey Bronowski" userId="e5090dc5-0a93-4cc1-a473-a9c4dc8c18b2" providerId="ADAL" clId="{989DF7F6-15BF-4D49-8BDE-F19A2EE34A50}" dt="2022-03-12T11:22:50.258" v="1392" actId="20577"/>
          <ac:spMkLst>
            <pc:docMk/>
            <pc:sldMk cId="3844504680" sldId="277"/>
            <ac:spMk id="10" creationId="{8F25396A-7DB5-491B-9DD5-BEEF96AD929F}"/>
          </ac:spMkLst>
        </pc:spChg>
        <pc:picChg chg="add mod modCrop">
          <ac:chgData name="Mikey Bronowski" userId="e5090dc5-0a93-4cc1-a473-a9c4dc8c18b2" providerId="ADAL" clId="{989DF7F6-15BF-4D49-8BDE-F19A2EE34A50}" dt="2022-03-07T15:59:11.189" v="789" actId="1076"/>
          <ac:picMkLst>
            <pc:docMk/>
            <pc:sldMk cId="3844504680" sldId="277"/>
            <ac:picMk id="3" creationId="{48D20121-6DB6-4B6A-81F6-49955ADB31E5}"/>
          </ac:picMkLst>
        </pc:picChg>
        <pc:picChg chg="add del mod">
          <ac:chgData name="Mikey Bronowski" userId="e5090dc5-0a93-4cc1-a473-a9c4dc8c18b2" providerId="ADAL" clId="{989DF7F6-15BF-4D49-8BDE-F19A2EE34A50}" dt="2022-03-07T13:39:55.876" v="331" actId="478"/>
          <ac:picMkLst>
            <pc:docMk/>
            <pc:sldMk cId="3844504680" sldId="277"/>
            <ac:picMk id="5" creationId="{144EE72B-873A-45A9-A98B-5B26259F5E66}"/>
          </ac:picMkLst>
        </pc:picChg>
        <pc:picChg chg="add del mod">
          <ac:chgData name="Mikey Bronowski" userId="e5090dc5-0a93-4cc1-a473-a9c4dc8c18b2" providerId="ADAL" clId="{989DF7F6-15BF-4D49-8BDE-F19A2EE34A50}" dt="2022-03-07T13:40:22.020" v="340" actId="478"/>
          <ac:picMkLst>
            <pc:docMk/>
            <pc:sldMk cId="3844504680" sldId="277"/>
            <ac:picMk id="6" creationId="{25BFA522-978E-4BEB-B6A9-86F28AE5310D}"/>
          </ac:picMkLst>
        </pc:picChg>
        <pc:picChg chg="add mod">
          <ac:chgData name="Mikey Bronowski" userId="e5090dc5-0a93-4cc1-a473-a9c4dc8c18b2" providerId="ADAL" clId="{989DF7F6-15BF-4D49-8BDE-F19A2EE34A50}" dt="2022-03-07T13:40:22.206" v="341"/>
          <ac:picMkLst>
            <pc:docMk/>
            <pc:sldMk cId="3844504680" sldId="277"/>
            <ac:picMk id="7" creationId="{D3F76F35-8EC0-4832-AE30-57A94D517846}"/>
          </ac:picMkLst>
        </pc:picChg>
        <pc:picChg chg="add del mod">
          <ac:chgData name="Mikey Bronowski" userId="e5090dc5-0a93-4cc1-a473-a9c4dc8c18b2" providerId="ADAL" clId="{989DF7F6-15BF-4D49-8BDE-F19A2EE34A50}" dt="2022-03-07T15:55:09.144" v="725"/>
          <ac:picMkLst>
            <pc:docMk/>
            <pc:sldMk cId="3844504680" sldId="277"/>
            <ac:picMk id="8" creationId="{B873D9FB-BDA1-4665-B4C1-D5AF2BE4A66D}"/>
          </ac:picMkLst>
        </pc:picChg>
        <pc:picChg chg="add del mod modCrop">
          <ac:chgData name="Mikey Bronowski" userId="e5090dc5-0a93-4cc1-a473-a9c4dc8c18b2" providerId="ADAL" clId="{989DF7F6-15BF-4D49-8BDE-F19A2EE34A50}" dt="2022-03-07T15:57:10.335" v="755" actId="21"/>
          <ac:picMkLst>
            <pc:docMk/>
            <pc:sldMk cId="3844504680" sldId="277"/>
            <ac:picMk id="12" creationId="{2097F15F-D2BC-4819-9CD1-D06E4570DFCE}"/>
          </ac:picMkLst>
        </pc:picChg>
        <pc:picChg chg="add mod">
          <ac:chgData name="Mikey Bronowski" userId="e5090dc5-0a93-4cc1-a473-a9c4dc8c18b2" providerId="ADAL" clId="{989DF7F6-15BF-4D49-8BDE-F19A2EE34A50}" dt="2022-03-07T15:58:33" v="781" actId="14100"/>
          <ac:picMkLst>
            <pc:docMk/>
            <pc:sldMk cId="3844504680" sldId="277"/>
            <ac:picMk id="13" creationId="{164AD6D9-2D47-4ABC-AA96-41542892A171}"/>
          </ac:picMkLst>
        </pc:picChg>
        <pc:picChg chg="add del mod modCrop">
          <ac:chgData name="Mikey Bronowski" userId="e5090dc5-0a93-4cc1-a473-a9c4dc8c18b2" providerId="ADAL" clId="{989DF7F6-15BF-4D49-8BDE-F19A2EE34A50}" dt="2022-03-07T15:58:40.065" v="783" actId="21"/>
          <ac:picMkLst>
            <pc:docMk/>
            <pc:sldMk cId="3844504680" sldId="277"/>
            <ac:picMk id="15" creationId="{AB43DD4D-D69D-4E31-8600-3678ED5EB9A6}"/>
          </ac:picMkLst>
        </pc:picChg>
        <pc:picChg chg="add mod">
          <ac:chgData name="Mikey Bronowski" userId="e5090dc5-0a93-4cc1-a473-a9c4dc8c18b2" providerId="ADAL" clId="{989DF7F6-15BF-4D49-8BDE-F19A2EE34A50}" dt="2022-03-07T15:59:01.313" v="788" actId="1076"/>
          <ac:picMkLst>
            <pc:docMk/>
            <pc:sldMk cId="3844504680" sldId="277"/>
            <ac:picMk id="16" creationId="{9AA81CDB-822A-4DFA-8B0B-B8DF588F831B}"/>
          </ac:picMkLst>
        </pc:picChg>
        <pc:cxnChg chg="del">
          <ac:chgData name="Mikey Bronowski" userId="e5090dc5-0a93-4cc1-a473-a9c4dc8c18b2" providerId="ADAL" clId="{989DF7F6-15BF-4D49-8BDE-F19A2EE34A50}" dt="2022-03-07T15:52:26.108" v="680" actId="478"/>
          <ac:cxnSpMkLst>
            <pc:docMk/>
            <pc:sldMk cId="3844504680" sldId="277"/>
            <ac:cxnSpMk id="11" creationId="{7F8503BA-DD29-464F-B43A-C6438B7AE487}"/>
          </ac:cxnSpMkLst>
        </pc:cxnChg>
      </pc:sldChg>
      <pc:sldChg chg="addSp delSp modSp mod setBg">
        <pc:chgData name="Mikey Bronowski" userId="e5090dc5-0a93-4cc1-a473-a9c4dc8c18b2" providerId="ADAL" clId="{989DF7F6-15BF-4D49-8BDE-F19A2EE34A50}" dt="2022-03-14T08:57:49.862" v="1462" actId="478"/>
        <pc:sldMkLst>
          <pc:docMk/>
          <pc:sldMk cId="1164018059" sldId="278"/>
        </pc:sldMkLst>
        <pc:spChg chg="add del mod">
          <ac:chgData name="Mikey Bronowski" userId="e5090dc5-0a93-4cc1-a473-a9c4dc8c18b2" providerId="ADAL" clId="{989DF7F6-15BF-4D49-8BDE-F19A2EE34A50}" dt="2022-03-14T08:57:49.862" v="1462" actId="478"/>
          <ac:spMkLst>
            <pc:docMk/>
            <pc:sldMk cId="1164018059" sldId="278"/>
            <ac:spMk id="2" creationId="{787027C0-E943-4709-9F9E-3798721B964E}"/>
          </ac:spMkLst>
        </pc:spChg>
        <pc:spChg chg="mod">
          <ac:chgData name="Mikey Bronowski" userId="e5090dc5-0a93-4cc1-a473-a9c4dc8c18b2" providerId="ADAL" clId="{989DF7F6-15BF-4D49-8BDE-F19A2EE34A50}" dt="2022-03-12T11:22:33.435" v="1380" actId="5793"/>
          <ac:spMkLst>
            <pc:docMk/>
            <pc:sldMk cId="1164018059" sldId="278"/>
            <ac:spMk id="6" creationId="{CFFB588E-0D1D-4908-AF4F-BB02BE338770}"/>
          </ac:spMkLst>
        </pc:spChg>
        <pc:spChg chg="mod">
          <ac:chgData name="Mikey Bronowski" userId="e5090dc5-0a93-4cc1-a473-a9c4dc8c18b2" providerId="ADAL" clId="{989DF7F6-15BF-4D49-8BDE-F19A2EE34A50}" dt="2022-03-07T13:28:32.186" v="193"/>
          <ac:spMkLst>
            <pc:docMk/>
            <pc:sldMk cId="1164018059" sldId="278"/>
            <ac:spMk id="9" creationId="{4C23F757-7B88-4DAF-892A-F0F1A9EA2D84}"/>
          </ac:spMkLst>
        </pc:spChg>
        <pc:picChg chg="add del mod">
          <ac:chgData name="Mikey Bronowski" userId="e5090dc5-0a93-4cc1-a473-a9c4dc8c18b2" providerId="ADAL" clId="{989DF7F6-15BF-4D49-8BDE-F19A2EE34A50}" dt="2022-03-07T15:54:59.807" v="718"/>
          <ac:picMkLst>
            <pc:docMk/>
            <pc:sldMk cId="1164018059" sldId="278"/>
            <ac:picMk id="3" creationId="{DD608F6A-EAF9-41B4-97C7-F123F34D49DF}"/>
          </ac:picMkLst>
        </pc:picChg>
        <pc:picChg chg="add mod">
          <ac:chgData name="Mikey Bronowski" userId="e5090dc5-0a93-4cc1-a473-a9c4dc8c18b2" providerId="ADAL" clId="{989DF7F6-15BF-4D49-8BDE-F19A2EE34A50}" dt="2022-03-07T16:01:28.109" v="812" actId="1076"/>
          <ac:picMkLst>
            <pc:docMk/>
            <pc:sldMk cId="1164018059" sldId="278"/>
            <ac:picMk id="5" creationId="{7EE06EA4-4FA8-4B21-A754-1DB643368160}"/>
          </ac:picMkLst>
        </pc:picChg>
        <pc:picChg chg="add del mod">
          <ac:chgData name="Mikey Bronowski" userId="e5090dc5-0a93-4cc1-a473-a9c4dc8c18b2" providerId="ADAL" clId="{989DF7F6-15BF-4D49-8BDE-F19A2EE34A50}" dt="2022-03-07T13:39:59.271" v="333" actId="478"/>
          <ac:picMkLst>
            <pc:docMk/>
            <pc:sldMk cId="1164018059" sldId="278"/>
            <ac:picMk id="7" creationId="{14DCB681-B708-4E6E-9193-B190E0994D4D}"/>
          </ac:picMkLst>
        </pc:picChg>
        <pc:picChg chg="add del mod">
          <ac:chgData name="Mikey Bronowski" userId="e5090dc5-0a93-4cc1-a473-a9c4dc8c18b2" providerId="ADAL" clId="{989DF7F6-15BF-4D49-8BDE-F19A2EE34A50}" dt="2022-03-07T13:40:24.899" v="342" actId="478"/>
          <ac:picMkLst>
            <pc:docMk/>
            <pc:sldMk cId="1164018059" sldId="278"/>
            <ac:picMk id="8" creationId="{3CB853EE-EE0C-496E-A9C3-CC307559BF5E}"/>
          </ac:picMkLst>
        </pc:picChg>
        <pc:picChg chg="add mod">
          <ac:chgData name="Mikey Bronowski" userId="e5090dc5-0a93-4cc1-a473-a9c4dc8c18b2" providerId="ADAL" clId="{989DF7F6-15BF-4D49-8BDE-F19A2EE34A50}" dt="2022-03-07T13:40:25.132" v="343"/>
          <ac:picMkLst>
            <pc:docMk/>
            <pc:sldMk cId="1164018059" sldId="278"/>
            <ac:picMk id="12" creationId="{0BDDE6E2-C8BF-4D82-9FEC-D800FB1DCAE8}"/>
          </ac:picMkLst>
        </pc:picChg>
        <pc:cxnChg chg="add del">
          <ac:chgData name="Mikey Bronowski" userId="e5090dc5-0a93-4cc1-a473-a9c4dc8c18b2" providerId="ADAL" clId="{989DF7F6-15BF-4D49-8BDE-F19A2EE34A50}" dt="2022-03-07T15:52:24.484" v="679" actId="478"/>
          <ac:cxnSpMkLst>
            <pc:docMk/>
            <pc:sldMk cId="1164018059" sldId="278"/>
            <ac:cxnSpMk id="11" creationId="{7F8503BA-DD29-464F-B43A-C6438B7AE487}"/>
          </ac:cxnSpMkLst>
        </pc:cxnChg>
      </pc:sldChg>
      <pc:sldChg chg="addSp delSp modSp mod setBg">
        <pc:chgData name="Mikey Bronowski" userId="e5090dc5-0a93-4cc1-a473-a9c4dc8c18b2" providerId="ADAL" clId="{989DF7F6-15BF-4D49-8BDE-F19A2EE34A50}" dt="2022-03-07T16:01:09.093" v="809" actId="1076"/>
        <pc:sldMkLst>
          <pc:docMk/>
          <pc:sldMk cId="1326503173" sldId="279"/>
        </pc:sldMkLst>
        <pc:spChg chg="mod">
          <ac:chgData name="Mikey Bronowski" userId="e5090dc5-0a93-4cc1-a473-a9c4dc8c18b2" providerId="ADAL" clId="{989DF7F6-15BF-4D49-8BDE-F19A2EE34A50}" dt="2022-03-07T13:42:50.690" v="361" actId="1076"/>
          <ac:spMkLst>
            <pc:docMk/>
            <pc:sldMk cId="1326503173" sldId="279"/>
            <ac:spMk id="6" creationId="{CFFB588E-0D1D-4908-AF4F-BB02BE338770}"/>
          </ac:spMkLst>
        </pc:spChg>
        <pc:spChg chg="mod">
          <ac:chgData name="Mikey Bronowski" userId="e5090dc5-0a93-4cc1-a473-a9c4dc8c18b2" providerId="ADAL" clId="{989DF7F6-15BF-4D49-8BDE-F19A2EE34A50}" dt="2022-03-07T13:37:52.634" v="308"/>
          <ac:spMkLst>
            <pc:docMk/>
            <pc:sldMk cId="1326503173" sldId="279"/>
            <ac:spMk id="9" creationId="{4C23F757-7B88-4DAF-892A-F0F1A9EA2D84}"/>
          </ac:spMkLst>
        </pc:spChg>
        <pc:picChg chg="add del mod">
          <ac:chgData name="Mikey Bronowski" userId="e5090dc5-0a93-4cc1-a473-a9c4dc8c18b2" providerId="ADAL" clId="{989DF7F6-15BF-4D49-8BDE-F19A2EE34A50}" dt="2022-03-07T13:39:18.255" v="322"/>
          <ac:picMkLst>
            <pc:docMk/>
            <pc:sldMk cId="1326503173" sldId="279"/>
            <ac:picMk id="3" creationId="{9E91ABCC-C905-49DA-8C82-BBB76F21D0BA}"/>
          </ac:picMkLst>
        </pc:picChg>
        <pc:picChg chg="add mod">
          <ac:chgData name="Mikey Bronowski" userId="e5090dc5-0a93-4cc1-a473-a9c4dc8c18b2" providerId="ADAL" clId="{989DF7F6-15BF-4D49-8BDE-F19A2EE34A50}" dt="2022-03-07T16:01:09.093" v="809" actId="1076"/>
          <ac:picMkLst>
            <pc:docMk/>
            <pc:sldMk cId="1326503173" sldId="279"/>
            <ac:picMk id="5" creationId="{57B230A6-7243-4108-8083-0E3ED9922084}"/>
          </ac:picMkLst>
        </pc:picChg>
        <pc:picChg chg="add del mod">
          <ac:chgData name="Mikey Bronowski" userId="e5090dc5-0a93-4cc1-a473-a9c4dc8c18b2" providerId="ADAL" clId="{989DF7F6-15BF-4D49-8BDE-F19A2EE34A50}" dt="2022-03-07T13:40:02.286" v="335" actId="478"/>
          <ac:picMkLst>
            <pc:docMk/>
            <pc:sldMk cId="1326503173" sldId="279"/>
            <ac:picMk id="8" creationId="{59432A28-6E3D-4E94-97B0-248820C01524}"/>
          </ac:picMkLst>
        </pc:picChg>
        <pc:picChg chg="add del mod">
          <ac:chgData name="Mikey Bronowski" userId="e5090dc5-0a93-4cc1-a473-a9c4dc8c18b2" providerId="ADAL" clId="{989DF7F6-15BF-4D49-8BDE-F19A2EE34A50}" dt="2022-03-07T13:40:28.276" v="344" actId="478"/>
          <ac:picMkLst>
            <pc:docMk/>
            <pc:sldMk cId="1326503173" sldId="279"/>
            <ac:picMk id="12" creationId="{850BE21A-4CC6-4E38-B8AD-6AB7DCB08096}"/>
          </ac:picMkLst>
        </pc:picChg>
        <pc:picChg chg="add mod">
          <ac:chgData name="Mikey Bronowski" userId="e5090dc5-0a93-4cc1-a473-a9c4dc8c18b2" providerId="ADAL" clId="{989DF7F6-15BF-4D49-8BDE-F19A2EE34A50}" dt="2022-03-07T13:40:28.501" v="345"/>
          <ac:picMkLst>
            <pc:docMk/>
            <pc:sldMk cId="1326503173" sldId="279"/>
            <ac:picMk id="13" creationId="{CBCBA0CF-1E02-48ED-8BDC-A5FA8F946941}"/>
          </ac:picMkLst>
        </pc:picChg>
        <pc:cxnChg chg="add del">
          <ac:chgData name="Mikey Bronowski" userId="e5090dc5-0a93-4cc1-a473-a9c4dc8c18b2" providerId="ADAL" clId="{989DF7F6-15BF-4D49-8BDE-F19A2EE34A50}" dt="2022-03-07T15:52:21.154" v="678" actId="478"/>
          <ac:cxnSpMkLst>
            <pc:docMk/>
            <pc:sldMk cId="1326503173" sldId="279"/>
            <ac:cxnSpMk id="11" creationId="{7F8503BA-DD29-464F-B43A-C6438B7AE487}"/>
          </ac:cxnSpMkLst>
        </pc:cxnChg>
      </pc:sldChg>
      <pc:sldChg chg="addSp delSp modSp mod ord setBg delAnim modAnim">
        <pc:chgData name="Mikey Bronowski" userId="e5090dc5-0a93-4cc1-a473-a9c4dc8c18b2" providerId="ADAL" clId="{989DF7F6-15BF-4D49-8BDE-F19A2EE34A50}" dt="2022-03-07T14:58:16.361" v="633" actId="1076"/>
        <pc:sldMkLst>
          <pc:docMk/>
          <pc:sldMk cId="996717969" sldId="281"/>
        </pc:sldMkLst>
        <pc:spChg chg="add mod">
          <ac:chgData name="Mikey Bronowski" userId="e5090dc5-0a93-4cc1-a473-a9c4dc8c18b2" providerId="ADAL" clId="{989DF7F6-15BF-4D49-8BDE-F19A2EE34A50}" dt="2022-03-07T14:54:12.928" v="618" actId="6549"/>
          <ac:spMkLst>
            <pc:docMk/>
            <pc:sldMk cId="996717969" sldId="281"/>
            <ac:spMk id="5" creationId="{A9AEC0E8-94D9-4830-8C10-3025074A5B02}"/>
          </ac:spMkLst>
        </pc:spChg>
        <pc:spChg chg="del mod">
          <ac:chgData name="Mikey Bronowski" userId="e5090dc5-0a93-4cc1-a473-a9c4dc8c18b2" providerId="ADAL" clId="{989DF7F6-15BF-4D49-8BDE-F19A2EE34A50}" dt="2022-03-07T13:47:29.706" v="397" actId="478"/>
          <ac:spMkLst>
            <pc:docMk/>
            <pc:sldMk cId="996717969" sldId="281"/>
            <ac:spMk id="6" creationId="{CFFB588E-0D1D-4908-AF4F-BB02BE338770}"/>
          </ac:spMkLst>
        </pc:spChg>
        <pc:spChg chg="mod">
          <ac:chgData name="Mikey Bronowski" userId="e5090dc5-0a93-4cc1-a473-a9c4dc8c18b2" providerId="ADAL" clId="{989DF7F6-15BF-4D49-8BDE-F19A2EE34A50}" dt="2022-03-07T14:53:52.746" v="601" actId="20577"/>
          <ac:spMkLst>
            <pc:docMk/>
            <pc:sldMk cId="996717969" sldId="281"/>
            <ac:spMk id="9" creationId="{4C23F757-7B88-4DAF-892A-F0F1A9EA2D84}"/>
          </ac:spMkLst>
        </pc:spChg>
        <pc:spChg chg="add mod">
          <ac:chgData name="Mikey Bronowski" userId="e5090dc5-0a93-4cc1-a473-a9c4dc8c18b2" providerId="ADAL" clId="{989DF7F6-15BF-4D49-8BDE-F19A2EE34A50}" dt="2022-03-07T14:44:01.182" v="560" actId="1076"/>
          <ac:spMkLst>
            <pc:docMk/>
            <pc:sldMk cId="996717969" sldId="281"/>
            <ac:spMk id="19" creationId="{B1D3DADD-833B-4708-B438-C6CA0E48DFAB}"/>
          </ac:spMkLst>
        </pc:spChg>
        <pc:spChg chg="add mod">
          <ac:chgData name="Mikey Bronowski" userId="e5090dc5-0a93-4cc1-a473-a9c4dc8c18b2" providerId="ADAL" clId="{989DF7F6-15BF-4D49-8BDE-F19A2EE34A50}" dt="2022-03-07T14:47:10.206" v="593" actId="1076"/>
          <ac:spMkLst>
            <pc:docMk/>
            <pc:sldMk cId="996717969" sldId="281"/>
            <ac:spMk id="20" creationId="{3093D465-BD8F-41FC-9422-1B5F5E1C6902}"/>
          </ac:spMkLst>
        </pc:spChg>
        <pc:graphicFrameChg chg="add del mod">
          <ac:chgData name="Mikey Bronowski" userId="e5090dc5-0a93-4cc1-a473-a9c4dc8c18b2" providerId="ADAL" clId="{989DF7F6-15BF-4D49-8BDE-F19A2EE34A50}" dt="2022-03-07T13:54:12.082" v="444" actId="478"/>
          <ac:graphicFrameMkLst>
            <pc:docMk/>
            <pc:sldMk cId="996717969" sldId="281"/>
            <ac:graphicFrameMk id="4" creationId="{1C030EDD-9B13-47F2-B694-6DD5DCA7707D}"/>
          </ac:graphicFrameMkLst>
        </pc:graphicFrameChg>
        <pc:picChg chg="add mod">
          <ac:chgData name="Mikey Bronowski" userId="e5090dc5-0a93-4cc1-a473-a9c4dc8c18b2" providerId="ADAL" clId="{989DF7F6-15BF-4D49-8BDE-F19A2EE34A50}" dt="2022-03-07T14:45:37.012" v="564" actId="1076"/>
          <ac:picMkLst>
            <pc:docMk/>
            <pc:sldMk cId="996717969" sldId="281"/>
            <ac:picMk id="3" creationId="{1129101B-8943-4AE2-B03D-235A2D19038F}"/>
          </ac:picMkLst>
        </pc:picChg>
        <pc:picChg chg="add mod">
          <ac:chgData name="Mikey Bronowski" userId="e5090dc5-0a93-4cc1-a473-a9c4dc8c18b2" providerId="ADAL" clId="{989DF7F6-15BF-4D49-8BDE-F19A2EE34A50}" dt="2022-03-07T14:01:02.494" v="495" actId="1076"/>
          <ac:picMkLst>
            <pc:docMk/>
            <pc:sldMk cId="996717969" sldId="281"/>
            <ac:picMk id="7" creationId="{57B339E5-7950-479A-892D-BCB0F215A5B1}"/>
          </ac:picMkLst>
        </pc:picChg>
        <pc:picChg chg="add mod">
          <ac:chgData name="Mikey Bronowski" userId="e5090dc5-0a93-4cc1-a473-a9c4dc8c18b2" providerId="ADAL" clId="{989DF7F6-15BF-4D49-8BDE-F19A2EE34A50}" dt="2022-03-07T14:42:33.950" v="504" actId="1076"/>
          <ac:picMkLst>
            <pc:docMk/>
            <pc:sldMk cId="996717969" sldId="281"/>
            <ac:picMk id="8" creationId="{2311B63E-CA72-449F-A81A-9F6766A81029}"/>
          </ac:picMkLst>
        </pc:picChg>
        <pc:picChg chg="add mod">
          <ac:chgData name="Mikey Bronowski" userId="e5090dc5-0a93-4cc1-a473-a9c4dc8c18b2" providerId="ADAL" clId="{989DF7F6-15BF-4D49-8BDE-F19A2EE34A50}" dt="2022-03-07T14:00:30.250" v="493" actId="1076"/>
          <ac:picMkLst>
            <pc:docMk/>
            <pc:sldMk cId="996717969" sldId="281"/>
            <ac:picMk id="12" creationId="{FD6DB3B5-76B0-4E60-A6E2-A61A78875EA4}"/>
          </ac:picMkLst>
        </pc:picChg>
        <pc:picChg chg="add del mod">
          <ac:chgData name="Mikey Bronowski" userId="e5090dc5-0a93-4cc1-a473-a9c4dc8c18b2" providerId="ADAL" clId="{989DF7F6-15BF-4D49-8BDE-F19A2EE34A50}" dt="2022-03-07T13:52:52.341" v="436" actId="478"/>
          <ac:picMkLst>
            <pc:docMk/>
            <pc:sldMk cId="996717969" sldId="281"/>
            <ac:picMk id="13" creationId="{1F1C47BD-5C57-451B-92AB-A1A8C7CB2A7F}"/>
          </ac:picMkLst>
        </pc:picChg>
        <pc:picChg chg="add mod modCrop">
          <ac:chgData name="Mikey Bronowski" userId="e5090dc5-0a93-4cc1-a473-a9c4dc8c18b2" providerId="ADAL" clId="{989DF7F6-15BF-4D49-8BDE-F19A2EE34A50}" dt="2022-03-07T13:55:53.014" v="457" actId="1076"/>
          <ac:picMkLst>
            <pc:docMk/>
            <pc:sldMk cId="996717969" sldId="281"/>
            <ac:picMk id="14" creationId="{CEB395EA-0700-47EB-970B-BD78CB6F500C}"/>
          </ac:picMkLst>
        </pc:picChg>
        <pc:picChg chg="add mod modCrop">
          <ac:chgData name="Mikey Bronowski" userId="e5090dc5-0a93-4cc1-a473-a9c4dc8c18b2" providerId="ADAL" clId="{989DF7F6-15BF-4D49-8BDE-F19A2EE34A50}" dt="2022-03-07T13:59:26.890" v="487" actId="1076"/>
          <ac:picMkLst>
            <pc:docMk/>
            <pc:sldMk cId="996717969" sldId="281"/>
            <ac:picMk id="15" creationId="{37B2C8FB-C848-40C2-BCB3-255B37CF37B3}"/>
          </ac:picMkLst>
        </pc:picChg>
        <pc:picChg chg="add mod">
          <ac:chgData name="Mikey Bronowski" userId="e5090dc5-0a93-4cc1-a473-a9c4dc8c18b2" providerId="ADAL" clId="{989DF7F6-15BF-4D49-8BDE-F19A2EE34A50}" dt="2022-03-07T14:42:49.396" v="508" actId="1076"/>
          <ac:picMkLst>
            <pc:docMk/>
            <pc:sldMk cId="996717969" sldId="281"/>
            <ac:picMk id="16" creationId="{77B9F1B5-D80E-483B-AA89-B078204F34CB}"/>
          </ac:picMkLst>
        </pc:picChg>
        <pc:picChg chg="add mod">
          <ac:chgData name="Mikey Bronowski" userId="e5090dc5-0a93-4cc1-a473-a9c4dc8c18b2" providerId="ADAL" clId="{989DF7F6-15BF-4D49-8BDE-F19A2EE34A50}" dt="2022-03-07T14:42:46.538" v="507" actId="1076"/>
          <ac:picMkLst>
            <pc:docMk/>
            <pc:sldMk cId="996717969" sldId="281"/>
            <ac:picMk id="17" creationId="{BC2E2DF7-F460-40F8-B0B9-66D275DC7EED}"/>
          </ac:picMkLst>
        </pc:picChg>
        <pc:picChg chg="add mod">
          <ac:chgData name="Mikey Bronowski" userId="e5090dc5-0a93-4cc1-a473-a9c4dc8c18b2" providerId="ADAL" clId="{989DF7F6-15BF-4D49-8BDE-F19A2EE34A50}" dt="2022-03-07T14:58:16.361" v="633" actId="1076"/>
          <ac:picMkLst>
            <pc:docMk/>
            <pc:sldMk cId="996717969" sldId="281"/>
            <ac:picMk id="3074" creationId="{A4B9D2E3-4625-4DF0-BC7F-BC151AFC2BEA}"/>
          </ac:picMkLst>
        </pc:picChg>
        <pc:cxnChg chg="del">
          <ac:chgData name="Mikey Bronowski" userId="e5090dc5-0a93-4cc1-a473-a9c4dc8c18b2" providerId="ADAL" clId="{989DF7F6-15BF-4D49-8BDE-F19A2EE34A50}" dt="2022-03-07T14:47:57.351" v="595" actId="478"/>
          <ac:cxnSpMkLst>
            <pc:docMk/>
            <pc:sldMk cId="996717969" sldId="281"/>
            <ac:cxnSpMk id="11" creationId="{7F8503BA-DD29-464F-B43A-C6438B7AE487}"/>
          </ac:cxnSpMkLst>
        </pc:cxnChg>
      </pc:sldChg>
      <pc:sldChg chg="addSp delSp modSp mod setBg">
        <pc:chgData name="Mikey Bronowski" userId="e5090dc5-0a93-4cc1-a473-a9c4dc8c18b2" providerId="ADAL" clId="{989DF7F6-15BF-4D49-8BDE-F19A2EE34A50}" dt="2022-03-07T16:24:16.143" v="1301" actId="478"/>
        <pc:sldMkLst>
          <pc:docMk/>
          <pc:sldMk cId="828430050" sldId="282"/>
        </pc:sldMkLst>
        <pc:spChg chg="mod">
          <ac:chgData name="Mikey Bronowski" userId="e5090dc5-0a93-4cc1-a473-a9c4dc8c18b2" providerId="ADAL" clId="{989DF7F6-15BF-4D49-8BDE-F19A2EE34A50}" dt="2022-03-07T13:38:04.290" v="310"/>
          <ac:spMkLst>
            <pc:docMk/>
            <pc:sldMk cId="828430050" sldId="282"/>
            <ac:spMk id="6" creationId="{CFFB588E-0D1D-4908-AF4F-BB02BE338770}"/>
          </ac:spMkLst>
        </pc:spChg>
        <pc:spChg chg="mod">
          <ac:chgData name="Mikey Bronowski" userId="e5090dc5-0a93-4cc1-a473-a9c4dc8c18b2" providerId="ADAL" clId="{989DF7F6-15BF-4D49-8BDE-F19A2EE34A50}" dt="2022-03-07T13:38:06.958" v="311"/>
          <ac:spMkLst>
            <pc:docMk/>
            <pc:sldMk cId="828430050" sldId="282"/>
            <ac:spMk id="9" creationId="{4C23F757-7B88-4DAF-892A-F0F1A9EA2D84}"/>
          </ac:spMkLst>
        </pc:spChg>
        <pc:spChg chg="del">
          <ac:chgData name="Mikey Bronowski" userId="e5090dc5-0a93-4cc1-a473-a9c4dc8c18b2" providerId="ADAL" clId="{989DF7F6-15BF-4D49-8BDE-F19A2EE34A50}" dt="2022-03-07T16:24:16.143" v="1301" actId="478"/>
          <ac:spMkLst>
            <pc:docMk/>
            <pc:sldMk cId="828430050" sldId="282"/>
            <ac:spMk id="10" creationId="{8F25396A-7DB5-491B-9DD5-BEEF96AD929F}"/>
          </ac:spMkLst>
        </pc:spChg>
        <pc:picChg chg="add mod">
          <ac:chgData name="Mikey Bronowski" userId="e5090dc5-0a93-4cc1-a473-a9c4dc8c18b2" providerId="ADAL" clId="{989DF7F6-15BF-4D49-8BDE-F19A2EE34A50}" dt="2022-03-07T16:23:20.936" v="1291" actId="1076"/>
          <ac:picMkLst>
            <pc:docMk/>
            <pc:sldMk cId="828430050" sldId="282"/>
            <ac:picMk id="3" creationId="{91CCF48E-2716-41B8-9918-3B54D5CE94C9}"/>
          </ac:picMkLst>
        </pc:picChg>
        <pc:picChg chg="add mod">
          <ac:chgData name="Mikey Bronowski" userId="e5090dc5-0a93-4cc1-a473-a9c4dc8c18b2" providerId="ADAL" clId="{989DF7F6-15BF-4D49-8BDE-F19A2EE34A50}" dt="2022-03-07T13:40:34.133" v="347"/>
          <ac:picMkLst>
            <pc:docMk/>
            <pc:sldMk cId="828430050" sldId="282"/>
            <ac:picMk id="7" creationId="{9E40A2D1-FD6A-4BF5-B999-295F7AEF5438}"/>
          </ac:picMkLst>
        </pc:picChg>
        <pc:cxnChg chg="del">
          <ac:chgData name="Mikey Bronowski" userId="e5090dc5-0a93-4cc1-a473-a9c4dc8c18b2" providerId="ADAL" clId="{989DF7F6-15BF-4D49-8BDE-F19A2EE34A50}" dt="2022-03-07T15:52:37.107" v="683" actId="478"/>
          <ac:cxnSpMkLst>
            <pc:docMk/>
            <pc:sldMk cId="828430050" sldId="282"/>
            <ac:cxnSpMk id="11" creationId="{7F8503BA-DD29-464F-B43A-C6438B7AE487}"/>
          </ac:cxnSpMkLst>
        </pc:cxnChg>
      </pc:sldChg>
      <pc:sldChg chg="delSp del mod setBg">
        <pc:chgData name="Mikey Bronowski" userId="e5090dc5-0a93-4cc1-a473-a9c4dc8c18b2" providerId="ADAL" clId="{989DF7F6-15BF-4D49-8BDE-F19A2EE34A50}" dt="2022-03-14T08:31:34.910" v="1394" actId="2696"/>
        <pc:sldMkLst>
          <pc:docMk/>
          <pc:sldMk cId="1578306313" sldId="283"/>
        </pc:sldMkLst>
        <pc:cxnChg chg="del">
          <ac:chgData name="Mikey Bronowski" userId="e5090dc5-0a93-4cc1-a473-a9c4dc8c18b2" providerId="ADAL" clId="{989DF7F6-15BF-4D49-8BDE-F19A2EE34A50}" dt="2022-03-07T15:52:42.912" v="685" actId="478"/>
          <ac:cxnSpMkLst>
            <pc:docMk/>
            <pc:sldMk cId="1578306313" sldId="283"/>
            <ac:cxnSpMk id="11" creationId="{7F8503BA-DD29-464F-B43A-C6438B7AE487}"/>
          </ac:cxnSpMkLst>
        </pc:cxnChg>
      </pc:sldChg>
      <pc:sldChg chg="addSp delSp modSp mod ord setBg">
        <pc:chgData name="Mikey Bronowski" userId="e5090dc5-0a93-4cc1-a473-a9c4dc8c18b2" providerId="ADAL" clId="{989DF7F6-15BF-4D49-8BDE-F19A2EE34A50}" dt="2022-03-07T16:00:54.274" v="807" actId="1076"/>
        <pc:sldMkLst>
          <pc:docMk/>
          <pc:sldMk cId="4258760891" sldId="284"/>
        </pc:sldMkLst>
        <pc:spChg chg="mod">
          <ac:chgData name="Mikey Bronowski" userId="e5090dc5-0a93-4cc1-a473-a9c4dc8c18b2" providerId="ADAL" clId="{989DF7F6-15BF-4D49-8BDE-F19A2EE34A50}" dt="2022-03-07T13:43:19.137" v="363" actId="255"/>
          <ac:spMkLst>
            <pc:docMk/>
            <pc:sldMk cId="4258760891" sldId="284"/>
            <ac:spMk id="6" creationId="{CFFB588E-0D1D-4908-AF4F-BB02BE338770}"/>
          </ac:spMkLst>
        </pc:spChg>
        <pc:spChg chg="mod">
          <ac:chgData name="Mikey Bronowski" userId="e5090dc5-0a93-4cc1-a473-a9c4dc8c18b2" providerId="ADAL" clId="{989DF7F6-15BF-4D49-8BDE-F19A2EE34A50}" dt="2022-03-07T13:38:13.384" v="312"/>
          <ac:spMkLst>
            <pc:docMk/>
            <pc:sldMk cId="4258760891" sldId="284"/>
            <ac:spMk id="9" creationId="{4C23F757-7B88-4DAF-892A-F0F1A9EA2D84}"/>
          </ac:spMkLst>
        </pc:spChg>
        <pc:picChg chg="add mod">
          <ac:chgData name="Mikey Bronowski" userId="e5090dc5-0a93-4cc1-a473-a9c4dc8c18b2" providerId="ADAL" clId="{989DF7F6-15BF-4D49-8BDE-F19A2EE34A50}" dt="2022-03-07T16:00:54.274" v="807" actId="1076"/>
          <ac:picMkLst>
            <pc:docMk/>
            <pc:sldMk cId="4258760891" sldId="284"/>
            <ac:picMk id="3" creationId="{A59CC732-9E4F-4E1F-BB88-119AE9D1CD19}"/>
          </ac:picMkLst>
        </pc:picChg>
        <pc:picChg chg="add mod">
          <ac:chgData name="Mikey Bronowski" userId="e5090dc5-0a93-4cc1-a473-a9c4dc8c18b2" providerId="ADAL" clId="{989DF7F6-15BF-4D49-8BDE-F19A2EE34A50}" dt="2022-03-07T13:40:31.048" v="346"/>
          <ac:picMkLst>
            <pc:docMk/>
            <pc:sldMk cId="4258760891" sldId="284"/>
            <ac:picMk id="7" creationId="{C0542C52-41E8-45F3-8010-589E910AC449}"/>
          </ac:picMkLst>
        </pc:picChg>
        <pc:cxnChg chg="del">
          <ac:chgData name="Mikey Bronowski" userId="e5090dc5-0a93-4cc1-a473-a9c4dc8c18b2" providerId="ADAL" clId="{989DF7F6-15BF-4D49-8BDE-F19A2EE34A50}" dt="2022-03-07T15:52:09.769" v="673" actId="478"/>
          <ac:cxnSpMkLst>
            <pc:docMk/>
            <pc:sldMk cId="4258760891" sldId="284"/>
            <ac:cxnSpMk id="11" creationId="{7F8503BA-DD29-464F-B43A-C6438B7AE487}"/>
          </ac:cxnSpMkLst>
        </pc:cxnChg>
      </pc:sldChg>
      <pc:sldChg chg="addSp delSp modSp mod setBg">
        <pc:chgData name="Mikey Bronowski" userId="e5090dc5-0a93-4cc1-a473-a9c4dc8c18b2" providerId="ADAL" clId="{989DF7F6-15BF-4D49-8BDE-F19A2EE34A50}" dt="2022-03-07T16:39:53.085" v="1368" actId="6549"/>
        <pc:sldMkLst>
          <pc:docMk/>
          <pc:sldMk cId="485344173" sldId="285"/>
        </pc:sldMkLst>
        <pc:spChg chg="add del mod">
          <ac:chgData name="Mikey Bronowski" userId="e5090dc5-0a93-4cc1-a473-a9c4dc8c18b2" providerId="ADAL" clId="{989DF7F6-15BF-4D49-8BDE-F19A2EE34A50}" dt="2022-03-07T16:24:10.403" v="1300" actId="478"/>
          <ac:spMkLst>
            <pc:docMk/>
            <pc:sldMk cId="485344173" sldId="285"/>
            <ac:spMk id="7" creationId="{12EAC8BC-B544-48D2-8EEC-123AA59A7F9A}"/>
          </ac:spMkLst>
        </pc:spChg>
        <pc:spChg chg="mod">
          <ac:chgData name="Mikey Bronowski" userId="e5090dc5-0a93-4cc1-a473-a9c4dc8c18b2" providerId="ADAL" clId="{989DF7F6-15BF-4D49-8BDE-F19A2EE34A50}" dt="2022-03-07T13:38:24.379" v="314"/>
          <ac:spMkLst>
            <pc:docMk/>
            <pc:sldMk cId="485344173" sldId="285"/>
            <ac:spMk id="9" creationId="{4C23F757-7B88-4DAF-892A-F0F1A9EA2D84}"/>
          </ac:spMkLst>
        </pc:spChg>
        <pc:spChg chg="add mod">
          <ac:chgData name="Mikey Bronowski" userId="e5090dc5-0a93-4cc1-a473-a9c4dc8c18b2" providerId="ADAL" clId="{989DF7F6-15BF-4D49-8BDE-F19A2EE34A50}" dt="2022-03-07T16:39:53.085" v="1368" actId="6549"/>
          <ac:spMkLst>
            <pc:docMk/>
            <pc:sldMk cId="485344173" sldId="285"/>
            <ac:spMk id="12" creationId="{BDFF5BF9-CE2C-4582-BC3E-14AAD7D116E8}"/>
          </ac:spMkLst>
        </pc:spChg>
        <pc:picChg chg="add mod">
          <ac:chgData name="Mikey Bronowski" userId="e5090dc5-0a93-4cc1-a473-a9c4dc8c18b2" providerId="ADAL" clId="{989DF7F6-15BF-4D49-8BDE-F19A2EE34A50}" dt="2022-03-07T16:24:05.045" v="1299" actId="1076"/>
          <ac:picMkLst>
            <pc:docMk/>
            <pc:sldMk cId="485344173" sldId="285"/>
            <ac:picMk id="3" creationId="{00D95BEB-E719-4F08-8F21-246486A646A0}"/>
          </ac:picMkLst>
        </pc:picChg>
        <pc:picChg chg="add del mod">
          <ac:chgData name="Mikey Bronowski" userId="e5090dc5-0a93-4cc1-a473-a9c4dc8c18b2" providerId="ADAL" clId="{989DF7F6-15BF-4D49-8BDE-F19A2EE34A50}" dt="2022-03-07T13:41:22.027" v="355" actId="478"/>
          <ac:picMkLst>
            <pc:docMk/>
            <pc:sldMk cId="485344173" sldId="285"/>
            <ac:picMk id="6" creationId="{BB6B923E-594F-4336-A8D4-39A25696A1A9}"/>
          </ac:picMkLst>
        </pc:picChg>
        <pc:picChg chg="add mod">
          <ac:chgData name="Mikey Bronowski" userId="e5090dc5-0a93-4cc1-a473-a9c4dc8c18b2" providerId="ADAL" clId="{989DF7F6-15BF-4D49-8BDE-F19A2EE34A50}" dt="2022-03-07T13:41:22.324" v="356"/>
          <ac:picMkLst>
            <pc:docMk/>
            <pc:sldMk cId="485344173" sldId="285"/>
            <ac:picMk id="8" creationId="{EF96457A-1BC2-48B8-8882-F14E3A4479E8}"/>
          </ac:picMkLst>
        </pc:picChg>
        <pc:cxnChg chg="del">
          <ac:chgData name="Mikey Bronowski" userId="e5090dc5-0a93-4cc1-a473-a9c4dc8c18b2" providerId="ADAL" clId="{989DF7F6-15BF-4D49-8BDE-F19A2EE34A50}" dt="2022-03-07T15:52:39.582" v="684" actId="478"/>
          <ac:cxnSpMkLst>
            <pc:docMk/>
            <pc:sldMk cId="485344173" sldId="285"/>
            <ac:cxnSpMk id="11" creationId="{7F8503BA-DD29-464F-B43A-C6438B7AE487}"/>
          </ac:cxnSpMkLst>
        </pc:cxnChg>
      </pc:sldChg>
      <pc:sldChg chg="del">
        <pc:chgData name="Mikey Bronowski" userId="e5090dc5-0a93-4cc1-a473-a9c4dc8c18b2" providerId="ADAL" clId="{989DF7F6-15BF-4D49-8BDE-F19A2EE34A50}" dt="2022-03-14T08:31:31.186" v="1393" actId="2696"/>
        <pc:sldMkLst>
          <pc:docMk/>
          <pc:sldMk cId="1097710735" sldId="288"/>
        </pc:sldMkLst>
      </pc:sldChg>
      <pc:sldChg chg="del mod modShow">
        <pc:chgData name="Mikey Bronowski" userId="e5090dc5-0a93-4cc1-a473-a9c4dc8c18b2" providerId="ADAL" clId="{989DF7F6-15BF-4D49-8BDE-F19A2EE34A50}" dt="2022-03-14T08:31:31.186" v="1393" actId="2696"/>
        <pc:sldMkLst>
          <pc:docMk/>
          <pc:sldMk cId="4161128967" sldId="289"/>
        </pc:sldMkLst>
      </pc:sldChg>
      <pc:sldChg chg="addSp delSp modSp add mod ord">
        <pc:chgData name="Mikey Bronowski" userId="e5090dc5-0a93-4cc1-a473-a9c4dc8c18b2" providerId="ADAL" clId="{989DF7F6-15BF-4D49-8BDE-F19A2EE34A50}" dt="2022-03-14T08:58:11.044" v="1467" actId="167"/>
        <pc:sldMkLst>
          <pc:docMk/>
          <pc:sldMk cId="1498659662" sldId="290"/>
        </pc:sldMkLst>
        <pc:spChg chg="add mod">
          <ac:chgData name="Mikey Bronowski" userId="e5090dc5-0a93-4cc1-a473-a9c4dc8c18b2" providerId="ADAL" clId="{989DF7F6-15BF-4D49-8BDE-F19A2EE34A50}" dt="2022-03-07T16:29:43.490" v="1364" actId="14100"/>
          <ac:spMkLst>
            <pc:docMk/>
            <pc:sldMk cId="1498659662" sldId="290"/>
            <ac:spMk id="11" creationId="{27C7B077-EFB3-4EC4-90FA-FBA3FFB17E14}"/>
          </ac:spMkLst>
        </pc:spChg>
        <pc:spChg chg="add del mod">
          <ac:chgData name="Mikey Bronowski" userId="e5090dc5-0a93-4cc1-a473-a9c4dc8c18b2" providerId="ADAL" clId="{989DF7F6-15BF-4D49-8BDE-F19A2EE34A50}" dt="2022-03-07T13:35:57.055" v="284"/>
          <ac:spMkLst>
            <pc:docMk/>
            <pc:sldMk cId="1498659662" sldId="290"/>
            <ac:spMk id="12" creationId="{574470E8-0B93-4A8D-8E83-8694A0166903}"/>
          </ac:spMkLst>
        </pc:spChg>
        <pc:graphicFrameChg chg="del">
          <ac:chgData name="Mikey Bronowski" userId="e5090dc5-0a93-4cc1-a473-a9c4dc8c18b2" providerId="ADAL" clId="{989DF7F6-15BF-4D49-8BDE-F19A2EE34A50}" dt="2022-03-07T13:34:25.933" v="221" actId="478"/>
          <ac:graphicFrameMkLst>
            <pc:docMk/>
            <pc:sldMk cId="1498659662" sldId="290"/>
            <ac:graphicFrameMk id="9" creationId="{F785C091-39B8-4BC7-926C-33CD768BA63F}"/>
          </ac:graphicFrameMkLst>
        </pc:graphicFrameChg>
        <pc:picChg chg="add mod ord">
          <ac:chgData name="Mikey Bronowski" userId="e5090dc5-0a93-4cc1-a473-a9c4dc8c18b2" providerId="ADAL" clId="{989DF7F6-15BF-4D49-8BDE-F19A2EE34A50}" dt="2022-03-07T16:29:54.860" v="1365" actId="1076"/>
          <ac:picMkLst>
            <pc:docMk/>
            <pc:sldMk cId="1498659662" sldId="290"/>
            <ac:picMk id="5" creationId="{6255849D-F181-43E1-97FC-855AC1A9CAAE}"/>
          </ac:picMkLst>
        </pc:picChg>
        <pc:picChg chg="mod">
          <ac:chgData name="Mikey Bronowski" userId="e5090dc5-0a93-4cc1-a473-a9c4dc8c18b2" providerId="ADAL" clId="{989DF7F6-15BF-4D49-8BDE-F19A2EE34A50}" dt="2022-03-14T08:58:11.044" v="1467" actId="167"/>
          <ac:picMkLst>
            <pc:docMk/>
            <pc:sldMk cId="1498659662" sldId="290"/>
            <ac:picMk id="10" creationId="{C7F3DB1B-AA59-40B8-8CA2-F96BE7FEFA9A}"/>
          </ac:picMkLst>
        </pc:picChg>
        <pc:picChg chg="del">
          <ac:chgData name="Mikey Bronowski" userId="e5090dc5-0a93-4cc1-a473-a9c4dc8c18b2" providerId="ADAL" clId="{989DF7F6-15BF-4D49-8BDE-F19A2EE34A50}" dt="2022-03-07T13:36:57.176" v="297" actId="478"/>
          <ac:picMkLst>
            <pc:docMk/>
            <pc:sldMk cId="1498659662" sldId="290"/>
            <ac:picMk id="14" creationId="{8BB39EAE-C17F-4755-A8E6-4E8B178DC715}"/>
          </ac:picMkLst>
        </pc:picChg>
        <pc:picChg chg="del">
          <ac:chgData name="Mikey Bronowski" userId="e5090dc5-0a93-4cc1-a473-a9c4dc8c18b2" providerId="ADAL" clId="{989DF7F6-15BF-4D49-8BDE-F19A2EE34A50}" dt="2022-03-07T13:36:57.605" v="298" actId="478"/>
          <ac:picMkLst>
            <pc:docMk/>
            <pc:sldMk cId="1498659662" sldId="290"/>
            <ac:picMk id="15" creationId="{2E9BC7FF-FD21-4EC4-8BAD-C5592E9ED243}"/>
          </ac:picMkLst>
        </pc:picChg>
        <pc:picChg chg="add mod">
          <ac:chgData name="Mikey Bronowski" userId="e5090dc5-0a93-4cc1-a473-a9c4dc8c18b2" providerId="ADAL" clId="{989DF7F6-15BF-4D49-8BDE-F19A2EE34A50}" dt="2022-03-07T13:41:26.779" v="358"/>
          <ac:picMkLst>
            <pc:docMk/>
            <pc:sldMk cId="1498659662" sldId="290"/>
            <ac:picMk id="16" creationId="{CE4A7874-629B-40B3-9368-461CDD6A199C}"/>
          </ac:picMkLst>
        </pc:picChg>
        <pc:picChg chg="del">
          <ac:chgData name="Mikey Bronowski" userId="e5090dc5-0a93-4cc1-a473-a9c4dc8c18b2" providerId="ADAL" clId="{989DF7F6-15BF-4D49-8BDE-F19A2EE34A50}" dt="2022-03-07T13:37:02.462" v="299" actId="478"/>
          <ac:picMkLst>
            <pc:docMk/>
            <pc:sldMk cId="1498659662" sldId="290"/>
            <ac:picMk id="17" creationId="{443872DC-31F6-482D-A405-063005A2704E}"/>
          </ac:picMkLst>
        </pc:picChg>
        <pc:picChg chg="del mod">
          <ac:chgData name="Mikey Bronowski" userId="e5090dc5-0a93-4cc1-a473-a9c4dc8c18b2" providerId="ADAL" clId="{989DF7F6-15BF-4D49-8BDE-F19A2EE34A50}" dt="2022-03-07T13:41:26.527" v="357" actId="478"/>
          <ac:picMkLst>
            <pc:docMk/>
            <pc:sldMk cId="1498659662" sldId="290"/>
            <ac:picMk id="20" creationId="{7F786A4A-9723-461F-B1A0-655578E684F1}"/>
          </ac:picMkLst>
        </pc:picChg>
        <pc:picChg chg="add del mod">
          <ac:chgData name="Mikey Bronowski" userId="e5090dc5-0a93-4cc1-a473-a9c4dc8c18b2" providerId="ADAL" clId="{989DF7F6-15BF-4D49-8BDE-F19A2EE34A50}" dt="2022-03-07T16:25:15.971" v="1306" actId="478"/>
          <ac:picMkLst>
            <pc:docMk/>
            <pc:sldMk cId="1498659662" sldId="290"/>
            <ac:picMk id="2052" creationId="{DB0BCEC3-3C23-4993-81F1-14FFA6DB1DA6}"/>
          </ac:picMkLst>
        </pc:picChg>
        <pc:picChg chg="add del mod">
          <ac:chgData name="Mikey Bronowski" userId="e5090dc5-0a93-4cc1-a473-a9c4dc8c18b2" providerId="ADAL" clId="{989DF7F6-15BF-4D49-8BDE-F19A2EE34A50}" dt="2022-03-07T16:26:10.806" v="1317" actId="478"/>
          <ac:picMkLst>
            <pc:docMk/>
            <pc:sldMk cId="1498659662" sldId="290"/>
            <ac:picMk id="2054" creationId="{C561058C-FA34-46D0-ABFB-547C37CA8D79}"/>
          </ac:picMkLst>
        </pc:picChg>
        <pc:picChg chg="add del">
          <ac:chgData name="Mikey Bronowski" userId="e5090dc5-0a93-4cc1-a473-a9c4dc8c18b2" providerId="ADAL" clId="{989DF7F6-15BF-4D49-8BDE-F19A2EE34A50}" dt="2022-03-07T16:26:13.232" v="1319" actId="478"/>
          <ac:picMkLst>
            <pc:docMk/>
            <pc:sldMk cId="1498659662" sldId="290"/>
            <ac:picMk id="2056" creationId="{A94892E1-75F1-47D0-A147-4C93D29F4D63}"/>
          </ac:picMkLst>
        </pc:picChg>
        <pc:picChg chg="add mod">
          <ac:chgData name="Mikey Bronowski" userId="e5090dc5-0a93-4cc1-a473-a9c4dc8c18b2" providerId="ADAL" clId="{989DF7F6-15BF-4D49-8BDE-F19A2EE34A50}" dt="2022-03-07T16:29:30.958" v="1362" actId="1076"/>
          <ac:picMkLst>
            <pc:docMk/>
            <pc:sldMk cId="1498659662" sldId="290"/>
            <ac:picMk id="2058" creationId="{28B47199-F589-4065-B957-961C7B27E956}"/>
          </ac:picMkLst>
        </pc:picChg>
        <pc:picChg chg="add mod">
          <ac:chgData name="Mikey Bronowski" userId="e5090dc5-0a93-4cc1-a473-a9c4dc8c18b2" providerId="ADAL" clId="{989DF7F6-15BF-4D49-8BDE-F19A2EE34A50}" dt="2022-03-07T16:29:30.958" v="1362" actId="1076"/>
          <ac:picMkLst>
            <pc:docMk/>
            <pc:sldMk cId="1498659662" sldId="290"/>
            <ac:picMk id="2060" creationId="{DFF4FA02-7336-432E-A96F-7AF378D69763}"/>
          </ac:picMkLst>
        </pc:picChg>
        <pc:picChg chg="add mod">
          <ac:chgData name="Mikey Bronowski" userId="e5090dc5-0a93-4cc1-a473-a9c4dc8c18b2" providerId="ADAL" clId="{989DF7F6-15BF-4D49-8BDE-F19A2EE34A50}" dt="2022-03-07T16:29:30.958" v="1362" actId="1076"/>
          <ac:picMkLst>
            <pc:docMk/>
            <pc:sldMk cId="1498659662" sldId="290"/>
            <ac:picMk id="2062" creationId="{61E0F931-17FD-4485-B803-B3A8A38CCD2D}"/>
          </ac:picMkLst>
        </pc:picChg>
        <pc:cxnChg chg="del">
          <ac:chgData name="Mikey Bronowski" userId="e5090dc5-0a93-4cc1-a473-a9c4dc8c18b2" providerId="ADAL" clId="{989DF7F6-15BF-4D49-8BDE-F19A2EE34A50}" dt="2022-03-07T15:52:46.200" v="686" actId="478"/>
          <ac:cxnSpMkLst>
            <pc:docMk/>
            <pc:sldMk cId="1498659662" sldId="290"/>
            <ac:cxnSpMk id="4" creationId="{A0E2F4F9-124C-407A-9CB4-C0E5A417BC35}"/>
          </ac:cxnSpMkLst>
        </pc:cxnChg>
      </pc:sldChg>
      <pc:sldChg chg="addSp delSp modSp add del mod modShow">
        <pc:chgData name="Mikey Bronowski" userId="e5090dc5-0a93-4cc1-a473-a9c4dc8c18b2" providerId="ADAL" clId="{989DF7F6-15BF-4D49-8BDE-F19A2EE34A50}" dt="2022-03-14T08:31:41.967" v="1396" actId="2696"/>
        <pc:sldMkLst>
          <pc:docMk/>
          <pc:sldMk cId="390322428" sldId="291"/>
        </pc:sldMkLst>
        <pc:spChg chg="add mod">
          <ac:chgData name="Mikey Bronowski" userId="e5090dc5-0a93-4cc1-a473-a9c4dc8c18b2" providerId="ADAL" clId="{989DF7F6-15BF-4D49-8BDE-F19A2EE34A50}" dt="2022-03-07T14:58:48.254" v="658" actId="1076"/>
          <ac:spMkLst>
            <pc:docMk/>
            <pc:sldMk cId="390322428" sldId="291"/>
            <ac:spMk id="2" creationId="{B8FA9511-60FE-4DE1-93AB-651C172DC5FD}"/>
          </ac:spMkLst>
        </pc:spChg>
        <pc:spChg chg="add mod">
          <ac:chgData name="Mikey Bronowski" userId="e5090dc5-0a93-4cc1-a473-a9c4dc8c18b2" providerId="ADAL" clId="{989DF7F6-15BF-4D49-8BDE-F19A2EE34A50}" dt="2022-03-07T16:06:27.783" v="937" actId="122"/>
          <ac:spMkLst>
            <pc:docMk/>
            <pc:sldMk cId="390322428" sldId="291"/>
            <ac:spMk id="3" creationId="{32368F43-F156-4A8B-891F-6234D74C1969}"/>
          </ac:spMkLst>
        </pc:spChg>
        <pc:spChg chg="del mod">
          <ac:chgData name="Mikey Bronowski" userId="e5090dc5-0a93-4cc1-a473-a9c4dc8c18b2" providerId="ADAL" clId="{989DF7F6-15BF-4D49-8BDE-F19A2EE34A50}" dt="2022-03-07T14:57:15.409" v="622" actId="478"/>
          <ac:spMkLst>
            <pc:docMk/>
            <pc:sldMk cId="390322428" sldId="291"/>
            <ac:spMk id="6" creationId="{CFFB588E-0D1D-4908-AF4F-BB02BE338770}"/>
          </ac:spMkLst>
        </pc:spChg>
        <pc:spChg chg="mod">
          <ac:chgData name="Mikey Bronowski" userId="e5090dc5-0a93-4cc1-a473-a9c4dc8c18b2" providerId="ADAL" clId="{989DF7F6-15BF-4D49-8BDE-F19A2EE34A50}" dt="2022-03-07T14:56:11.916" v="620"/>
          <ac:spMkLst>
            <pc:docMk/>
            <pc:sldMk cId="390322428" sldId="291"/>
            <ac:spMk id="9" creationId="{4C23F757-7B88-4DAF-892A-F0F1A9EA2D84}"/>
          </ac:spMkLst>
        </pc:spChg>
        <pc:spChg chg="add mod">
          <ac:chgData name="Mikey Bronowski" userId="e5090dc5-0a93-4cc1-a473-a9c4dc8c18b2" providerId="ADAL" clId="{989DF7F6-15BF-4D49-8BDE-F19A2EE34A50}" dt="2022-03-07T16:04:31.578" v="894" actId="1076"/>
          <ac:spMkLst>
            <pc:docMk/>
            <pc:sldMk cId="390322428" sldId="291"/>
            <ac:spMk id="14" creationId="{DE6B9CA7-BEEC-4F2F-815C-3D9CC41FB329}"/>
          </ac:spMkLst>
        </pc:spChg>
        <pc:spChg chg="add mod">
          <ac:chgData name="Mikey Bronowski" userId="e5090dc5-0a93-4cc1-a473-a9c4dc8c18b2" providerId="ADAL" clId="{989DF7F6-15BF-4D49-8BDE-F19A2EE34A50}" dt="2022-03-07T16:06:02.965" v="935" actId="1076"/>
          <ac:spMkLst>
            <pc:docMk/>
            <pc:sldMk cId="390322428" sldId="291"/>
            <ac:spMk id="15" creationId="{12E36681-527A-4A96-8C87-16554E64AAF3}"/>
          </ac:spMkLst>
        </pc:spChg>
        <pc:spChg chg="add del mod">
          <ac:chgData name="Mikey Bronowski" userId="e5090dc5-0a93-4cc1-a473-a9c4dc8c18b2" providerId="ADAL" clId="{989DF7F6-15BF-4D49-8BDE-F19A2EE34A50}" dt="2022-03-07T16:04:35.209" v="896"/>
          <ac:spMkLst>
            <pc:docMk/>
            <pc:sldMk cId="390322428" sldId="291"/>
            <ac:spMk id="16" creationId="{177073EF-8274-4739-8F62-8981D7F874DA}"/>
          </ac:spMkLst>
        </pc:spChg>
        <pc:spChg chg="add mod">
          <ac:chgData name="Mikey Bronowski" userId="e5090dc5-0a93-4cc1-a473-a9c4dc8c18b2" providerId="ADAL" clId="{989DF7F6-15BF-4D49-8BDE-F19A2EE34A50}" dt="2022-03-07T16:05:31.696" v="923" actId="1076"/>
          <ac:spMkLst>
            <pc:docMk/>
            <pc:sldMk cId="390322428" sldId="291"/>
            <ac:spMk id="17" creationId="{6DE15E15-8091-43BA-A756-877B20018D37}"/>
          </ac:spMkLst>
        </pc:spChg>
        <pc:spChg chg="add del mod">
          <ac:chgData name="Mikey Bronowski" userId="e5090dc5-0a93-4cc1-a473-a9c4dc8c18b2" providerId="ADAL" clId="{989DF7F6-15BF-4D49-8BDE-F19A2EE34A50}" dt="2022-03-07T16:05:09.297" v="915"/>
          <ac:spMkLst>
            <pc:docMk/>
            <pc:sldMk cId="390322428" sldId="291"/>
            <ac:spMk id="18" creationId="{DA1C7D5D-9346-41C2-AF1E-06B5D7B73DAA}"/>
          </ac:spMkLst>
        </pc:spChg>
        <pc:spChg chg="add mod">
          <ac:chgData name="Mikey Bronowski" userId="e5090dc5-0a93-4cc1-a473-a9c4dc8c18b2" providerId="ADAL" clId="{989DF7F6-15BF-4D49-8BDE-F19A2EE34A50}" dt="2022-03-07T16:06:21.333" v="936" actId="1076"/>
          <ac:spMkLst>
            <pc:docMk/>
            <pc:sldMk cId="390322428" sldId="291"/>
            <ac:spMk id="19" creationId="{8A76577D-9790-4766-BF30-CEB5B3D6A1BD}"/>
          </ac:spMkLst>
        </pc:spChg>
        <pc:picChg chg="add del mod">
          <ac:chgData name="Mikey Bronowski" userId="e5090dc5-0a93-4cc1-a473-a9c4dc8c18b2" providerId="ADAL" clId="{989DF7F6-15BF-4D49-8BDE-F19A2EE34A50}" dt="2022-03-07T14:58:19.216" v="635" actId="478"/>
          <ac:picMkLst>
            <pc:docMk/>
            <pc:sldMk cId="390322428" sldId="291"/>
            <ac:picMk id="7" creationId="{7CFD3845-BD82-468F-BDA9-6D0ECEAACDFA}"/>
          </ac:picMkLst>
        </pc:picChg>
        <pc:picChg chg="add mod">
          <ac:chgData name="Mikey Bronowski" userId="e5090dc5-0a93-4cc1-a473-a9c4dc8c18b2" providerId="ADAL" clId="{989DF7F6-15BF-4D49-8BDE-F19A2EE34A50}" dt="2022-03-07T16:04:20.046" v="892" actId="1076"/>
          <ac:picMkLst>
            <pc:docMk/>
            <pc:sldMk cId="390322428" sldId="291"/>
            <ac:picMk id="8" creationId="{9FBCBFA6-5177-4BAE-A45C-BE883BD79282}"/>
          </ac:picMkLst>
        </pc:picChg>
        <pc:picChg chg="add mod">
          <ac:chgData name="Mikey Bronowski" userId="e5090dc5-0a93-4cc1-a473-a9c4dc8c18b2" providerId="ADAL" clId="{989DF7F6-15BF-4D49-8BDE-F19A2EE34A50}" dt="2022-03-07T16:05:27.294" v="922" actId="1076"/>
          <ac:picMkLst>
            <pc:docMk/>
            <pc:sldMk cId="390322428" sldId="291"/>
            <ac:picMk id="12" creationId="{A888206C-5F1C-4FCD-A139-6465BE24C11E}"/>
          </ac:picMkLst>
        </pc:picChg>
        <pc:picChg chg="add mod">
          <ac:chgData name="Mikey Bronowski" userId="e5090dc5-0a93-4cc1-a473-a9c4dc8c18b2" providerId="ADAL" clId="{989DF7F6-15BF-4D49-8BDE-F19A2EE34A50}" dt="2022-03-07T14:58:22.996" v="636" actId="1076"/>
          <ac:picMkLst>
            <pc:docMk/>
            <pc:sldMk cId="390322428" sldId="291"/>
            <ac:picMk id="13" creationId="{2753CFFE-76BE-42FF-A5AC-52BE31C7FED2}"/>
          </ac:picMkLst>
        </pc:picChg>
        <pc:cxnChg chg="del">
          <ac:chgData name="Mikey Bronowski" userId="e5090dc5-0a93-4cc1-a473-a9c4dc8c18b2" providerId="ADAL" clId="{989DF7F6-15BF-4D49-8BDE-F19A2EE34A50}" dt="2022-03-07T15:52:06.462" v="672" actId="478"/>
          <ac:cxnSpMkLst>
            <pc:docMk/>
            <pc:sldMk cId="390322428" sldId="291"/>
            <ac:cxnSpMk id="11" creationId="{7F8503BA-DD29-464F-B43A-C6438B7AE487}"/>
          </ac:cxnSpMkLst>
        </pc:cxnChg>
      </pc:sldChg>
      <pc:sldChg chg="delSp add del mod modShow">
        <pc:chgData name="Mikey Bronowski" userId="e5090dc5-0a93-4cc1-a473-a9c4dc8c18b2" providerId="ADAL" clId="{989DF7F6-15BF-4D49-8BDE-F19A2EE34A50}" dt="2022-03-14T08:31:36.907" v="1395" actId="2696"/>
        <pc:sldMkLst>
          <pc:docMk/>
          <pc:sldMk cId="2746414929" sldId="292"/>
        </pc:sldMkLst>
        <pc:cxnChg chg="del">
          <ac:chgData name="Mikey Bronowski" userId="e5090dc5-0a93-4cc1-a473-a9c4dc8c18b2" providerId="ADAL" clId="{989DF7F6-15BF-4D49-8BDE-F19A2EE34A50}" dt="2022-03-07T15:52:34.835" v="682" actId="478"/>
          <ac:cxnSpMkLst>
            <pc:docMk/>
            <pc:sldMk cId="2746414929" sldId="292"/>
            <ac:cxnSpMk id="11" creationId="{7F8503BA-DD29-464F-B43A-C6438B7AE487}"/>
          </ac:cxnSpMkLst>
        </pc:cxnChg>
      </pc:sldChg>
      <pc:sldChg chg="addSp delSp modSp add mod modAnim">
        <pc:chgData name="Mikey Bronowski" userId="e5090dc5-0a93-4cc1-a473-a9c4dc8c18b2" providerId="ADAL" clId="{989DF7F6-15BF-4D49-8BDE-F19A2EE34A50}" dt="2022-03-07T16:39:12.096" v="1366"/>
        <pc:sldMkLst>
          <pc:docMk/>
          <pc:sldMk cId="1537108432" sldId="293"/>
        </pc:sldMkLst>
        <pc:spChg chg="del mod">
          <ac:chgData name="Mikey Bronowski" userId="e5090dc5-0a93-4cc1-a473-a9c4dc8c18b2" providerId="ADAL" clId="{989DF7F6-15BF-4D49-8BDE-F19A2EE34A50}" dt="2022-03-07T16:14:47.580" v="1192" actId="478"/>
          <ac:spMkLst>
            <pc:docMk/>
            <pc:sldMk cId="1537108432" sldId="293"/>
            <ac:spMk id="2" creationId="{B8FA9511-60FE-4DE1-93AB-651C172DC5FD}"/>
          </ac:spMkLst>
        </pc:spChg>
        <pc:spChg chg="mod">
          <ac:chgData name="Mikey Bronowski" userId="e5090dc5-0a93-4cc1-a473-a9c4dc8c18b2" providerId="ADAL" clId="{989DF7F6-15BF-4D49-8BDE-F19A2EE34A50}" dt="2022-03-07T16:21:03.331" v="1258" actId="1076"/>
          <ac:spMkLst>
            <pc:docMk/>
            <pc:sldMk cId="1537108432" sldId="293"/>
            <ac:spMk id="3" creationId="{32368F43-F156-4A8B-891F-6234D74C1969}"/>
          </ac:spMkLst>
        </pc:spChg>
        <pc:spChg chg="del">
          <ac:chgData name="Mikey Bronowski" userId="e5090dc5-0a93-4cc1-a473-a9c4dc8c18b2" providerId="ADAL" clId="{989DF7F6-15BF-4D49-8BDE-F19A2EE34A50}" dt="2022-03-07T16:08:37.944" v="1040" actId="478"/>
          <ac:spMkLst>
            <pc:docMk/>
            <pc:sldMk cId="1537108432" sldId="293"/>
            <ac:spMk id="14" creationId="{DE6B9CA7-BEEC-4F2F-815C-3D9CC41FB329}"/>
          </ac:spMkLst>
        </pc:spChg>
        <pc:spChg chg="del mod">
          <ac:chgData name="Mikey Bronowski" userId="e5090dc5-0a93-4cc1-a473-a9c4dc8c18b2" providerId="ADAL" clId="{989DF7F6-15BF-4D49-8BDE-F19A2EE34A50}" dt="2022-03-07T16:08:44.286" v="1045" actId="478"/>
          <ac:spMkLst>
            <pc:docMk/>
            <pc:sldMk cId="1537108432" sldId="293"/>
            <ac:spMk id="15" creationId="{12E36681-527A-4A96-8C87-16554E64AAF3}"/>
          </ac:spMkLst>
        </pc:spChg>
        <pc:spChg chg="del">
          <ac:chgData name="Mikey Bronowski" userId="e5090dc5-0a93-4cc1-a473-a9c4dc8c18b2" providerId="ADAL" clId="{989DF7F6-15BF-4D49-8BDE-F19A2EE34A50}" dt="2022-03-07T16:08:39.629" v="1041" actId="478"/>
          <ac:spMkLst>
            <pc:docMk/>
            <pc:sldMk cId="1537108432" sldId="293"/>
            <ac:spMk id="17" creationId="{6DE15E15-8091-43BA-A756-877B20018D37}"/>
          </ac:spMkLst>
        </pc:spChg>
        <pc:spChg chg="add mod">
          <ac:chgData name="Mikey Bronowski" userId="e5090dc5-0a93-4cc1-a473-a9c4dc8c18b2" providerId="ADAL" clId="{989DF7F6-15BF-4D49-8BDE-F19A2EE34A50}" dt="2022-03-07T16:19:31.467" v="1256" actId="1076"/>
          <ac:spMkLst>
            <pc:docMk/>
            <pc:sldMk cId="1537108432" sldId="293"/>
            <ac:spMk id="18" creationId="{B9608388-DA5F-4D45-B968-B643CCE5A1FA}"/>
          </ac:spMkLst>
        </pc:spChg>
        <pc:spChg chg="del">
          <ac:chgData name="Mikey Bronowski" userId="e5090dc5-0a93-4cc1-a473-a9c4dc8c18b2" providerId="ADAL" clId="{989DF7F6-15BF-4D49-8BDE-F19A2EE34A50}" dt="2022-03-07T16:08:46.314" v="1046" actId="478"/>
          <ac:spMkLst>
            <pc:docMk/>
            <pc:sldMk cId="1537108432" sldId="293"/>
            <ac:spMk id="19" creationId="{8A76577D-9790-4766-BF30-CEB5B3D6A1BD}"/>
          </ac:spMkLst>
        </pc:spChg>
        <pc:spChg chg="add del mod">
          <ac:chgData name="Mikey Bronowski" userId="e5090dc5-0a93-4cc1-a473-a9c4dc8c18b2" providerId="ADAL" clId="{989DF7F6-15BF-4D49-8BDE-F19A2EE34A50}" dt="2022-03-07T16:15:25.513" v="1227" actId="478"/>
          <ac:spMkLst>
            <pc:docMk/>
            <pc:sldMk cId="1537108432" sldId="293"/>
            <ac:spMk id="20" creationId="{A1E4C22A-13E3-4119-999B-5B275DA7FCB1}"/>
          </ac:spMkLst>
        </pc:spChg>
        <pc:spChg chg="add del mod">
          <ac:chgData name="Mikey Bronowski" userId="e5090dc5-0a93-4cc1-a473-a9c4dc8c18b2" providerId="ADAL" clId="{989DF7F6-15BF-4D49-8BDE-F19A2EE34A50}" dt="2022-03-07T16:15:26.909" v="1228" actId="478"/>
          <ac:spMkLst>
            <pc:docMk/>
            <pc:sldMk cId="1537108432" sldId="293"/>
            <ac:spMk id="21" creationId="{66A3A4C8-080D-4CFC-80E3-2DC306015A0D}"/>
          </ac:spMkLst>
        </pc:spChg>
        <pc:spChg chg="add mod">
          <ac:chgData name="Mikey Bronowski" userId="e5090dc5-0a93-4cc1-a473-a9c4dc8c18b2" providerId="ADAL" clId="{989DF7F6-15BF-4D49-8BDE-F19A2EE34A50}" dt="2022-03-07T16:21:24.038" v="1260" actId="207"/>
          <ac:spMkLst>
            <pc:docMk/>
            <pc:sldMk cId="1537108432" sldId="293"/>
            <ac:spMk id="22" creationId="{9FA5E35B-234C-4B2C-B3ED-B0C4A5709C17}"/>
          </ac:spMkLst>
        </pc:spChg>
        <pc:spChg chg="add mod">
          <ac:chgData name="Mikey Bronowski" userId="e5090dc5-0a93-4cc1-a473-a9c4dc8c18b2" providerId="ADAL" clId="{989DF7F6-15BF-4D49-8BDE-F19A2EE34A50}" dt="2022-03-07T16:21:06.722" v="1259" actId="1076"/>
          <ac:spMkLst>
            <pc:docMk/>
            <pc:sldMk cId="1537108432" sldId="293"/>
            <ac:spMk id="23" creationId="{79599E03-1896-4DC0-B17F-1B3A68C9D275}"/>
          </ac:spMkLst>
        </pc:spChg>
        <pc:spChg chg="add mod">
          <ac:chgData name="Mikey Bronowski" userId="e5090dc5-0a93-4cc1-a473-a9c4dc8c18b2" providerId="ADAL" clId="{989DF7F6-15BF-4D49-8BDE-F19A2EE34A50}" dt="2022-03-07T16:14:37.431" v="1191" actId="20577"/>
          <ac:spMkLst>
            <pc:docMk/>
            <pc:sldMk cId="1537108432" sldId="293"/>
            <ac:spMk id="24" creationId="{5A51D4E8-3B6A-4861-97FA-70C73EB84564}"/>
          </ac:spMkLst>
        </pc:spChg>
        <pc:spChg chg="add mod">
          <ac:chgData name="Mikey Bronowski" userId="e5090dc5-0a93-4cc1-a473-a9c4dc8c18b2" providerId="ADAL" clId="{989DF7F6-15BF-4D49-8BDE-F19A2EE34A50}" dt="2022-03-07T16:15:02.774" v="1204" actId="692"/>
          <ac:spMkLst>
            <pc:docMk/>
            <pc:sldMk cId="1537108432" sldId="293"/>
            <ac:spMk id="25" creationId="{DED453D2-003E-4358-8BB7-A58522B1010B}"/>
          </ac:spMkLst>
        </pc:spChg>
        <pc:spChg chg="add mod">
          <ac:chgData name="Mikey Bronowski" userId="e5090dc5-0a93-4cc1-a473-a9c4dc8c18b2" providerId="ADAL" clId="{989DF7F6-15BF-4D49-8BDE-F19A2EE34A50}" dt="2022-03-07T16:15:39.349" v="1231" actId="1076"/>
          <ac:spMkLst>
            <pc:docMk/>
            <pc:sldMk cId="1537108432" sldId="293"/>
            <ac:spMk id="26" creationId="{9E6D4BD9-F871-4FCE-92D9-A6304A3A72D5}"/>
          </ac:spMkLst>
        </pc:spChg>
        <pc:spChg chg="add mod">
          <ac:chgData name="Mikey Bronowski" userId="e5090dc5-0a93-4cc1-a473-a9c4dc8c18b2" providerId="ADAL" clId="{989DF7F6-15BF-4D49-8BDE-F19A2EE34A50}" dt="2022-03-07T16:15:36.724" v="1230" actId="1076"/>
          <ac:spMkLst>
            <pc:docMk/>
            <pc:sldMk cId="1537108432" sldId="293"/>
            <ac:spMk id="27" creationId="{F001A047-48F2-429F-8F7B-95DBA52F7F1E}"/>
          </ac:spMkLst>
        </pc:spChg>
        <pc:picChg chg="add del mod">
          <ac:chgData name="Mikey Bronowski" userId="e5090dc5-0a93-4cc1-a473-a9c4dc8c18b2" providerId="ADAL" clId="{989DF7F6-15BF-4D49-8BDE-F19A2EE34A50}" dt="2022-03-07T16:16:44.872" v="1247" actId="478"/>
          <ac:picMkLst>
            <pc:docMk/>
            <pc:sldMk cId="1537108432" sldId="293"/>
            <ac:picMk id="5" creationId="{19A6D469-11D4-44E2-A988-715190AA2AE3}"/>
          </ac:picMkLst>
        </pc:picChg>
        <pc:picChg chg="mod">
          <ac:chgData name="Mikey Bronowski" userId="e5090dc5-0a93-4cc1-a473-a9c4dc8c18b2" providerId="ADAL" clId="{989DF7F6-15BF-4D49-8BDE-F19A2EE34A50}" dt="2022-03-07T16:11:44.268" v="1157"/>
          <ac:picMkLst>
            <pc:docMk/>
            <pc:sldMk cId="1537108432" sldId="293"/>
            <ac:picMk id="8" creationId="{9FBCBFA6-5177-4BAE-A45C-BE883BD79282}"/>
          </ac:picMkLst>
        </pc:picChg>
        <pc:picChg chg="del">
          <ac:chgData name="Mikey Bronowski" userId="e5090dc5-0a93-4cc1-a473-a9c4dc8c18b2" providerId="ADAL" clId="{989DF7F6-15BF-4D49-8BDE-F19A2EE34A50}" dt="2022-03-07T16:08:42.486" v="1043" actId="478"/>
          <ac:picMkLst>
            <pc:docMk/>
            <pc:sldMk cId="1537108432" sldId="293"/>
            <ac:picMk id="12" creationId="{A888206C-5F1C-4FCD-A139-6465BE24C11E}"/>
          </ac:picMkLst>
        </pc:picChg>
        <pc:picChg chg="mod">
          <ac:chgData name="Mikey Bronowski" userId="e5090dc5-0a93-4cc1-a473-a9c4dc8c18b2" providerId="ADAL" clId="{989DF7F6-15BF-4D49-8BDE-F19A2EE34A50}" dt="2022-03-07T16:10:59.874" v="1144" actId="29295"/>
          <ac:picMkLst>
            <pc:docMk/>
            <pc:sldMk cId="1537108432" sldId="293"/>
            <ac:picMk id="13" creationId="{2753CFFE-76BE-42FF-A5AC-52BE31C7FED2}"/>
          </ac:picMkLst>
        </pc:picChg>
        <pc:picChg chg="add del mod">
          <ac:chgData name="Mikey Bronowski" userId="e5090dc5-0a93-4cc1-a473-a9c4dc8c18b2" providerId="ADAL" clId="{989DF7F6-15BF-4D49-8BDE-F19A2EE34A50}" dt="2022-03-07T16:21:39.666" v="1261"/>
          <ac:picMkLst>
            <pc:docMk/>
            <pc:sldMk cId="1537108432" sldId="293"/>
            <ac:picMk id="16" creationId="{5FCF7729-BD60-42F7-99B7-ECAFA27C4DCB}"/>
          </ac:picMkLst>
        </pc:picChg>
        <pc:picChg chg="add del mod">
          <ac:chgData name="Mikey Bronowski" userId="e5090dc5-0a93-4cc1-a473-a9c4dc8c18b2" providerId="ADAL" clId="{989DF7F6-15BF-4D49-8BDE-F19A2EE34A50}" dt="2022-03-07T16:16:45.515" v="1248" actId="478"/>
          <ac:picMkLst>
            <pc:docMk/>
            <pc:sldMk cId="1537108432" sldId="293"/>
            <ac:picMk id="28" creationId="{B9A0BFDD-9403-4A2C-8222-D6E4C4785AE9}"/>
          </ac:picMkLst>
        </pc:picChg>
        <pc:picChg chg="add mod">
          <ac:chgData name="Mikey Bronowski" userId="e5090dc5-0a93-4cc1-a473-a9c4dc8c18b2" providerId="ADAL" clId="{989DF7F6-15BF-4D49-8BDE-F19A2EE34A50}" dt="2022-03-07T16:19:05.139" v="1253" actId="1076"/>
          <ac:picMkLst>
            <pc:docMk/>
            <pc:sldMk cId="1537108432" sldId="293"/>
            <ac:picMk id="29" creationId="{C5FB6B8F-2F62-4BEE-88C6-A12FEDE2B6E7}"/>
          </ac:picMkLst>
        </pc:picChg>
      </pc:sldChg>
      <pc:sldChg chg="delSp add setBg">
        <pc:chgData name="Mikey Bronowski" userId="e5090dc5-0a93-4cc1-a473-a9c4dc8c18b2" providerId="ADAL" clId="{989DF7F6-15BF-4D49-8BDE-F19A2EE34A50}" dt="2022-03-14T08:57:52.833" v="1463" actId="478"/>
        <pc:sldMkLst>
          <pc:docMk/>
          <pc:sldMk cId="174748019" sldId="294"/>
        </pc:sldMkLst>
        <pc:spChg chg="del">
          <ac:chgData name="Mikey Bronowski" userId="e5090dc5-0a93-4cc1-a473-a9c4dc8c18b2" providerId="ADAL" clId="{989DF7F6-15BF-4D49-8BDE-F19A2EE34A50}" dt="2022-03-14T08:57:52.833" v="1463" actId="478"/>
          <ac:spMkLst>
            <pc:docMk/>
            <pc:sldMk cId="174748019" sldId="294"/>
            <ac:spMk id="2" creationId="{787027C0-E943-4709-9F9E-3798721B964E}"/>
          </ac:spMkLst>
        </pc:spChg>
      </pc:sldChg>
      <pc:sldChg chg="modSp add del mod">
        <pc:chgData name="Mikey Bronowski" userId="e5090dc5-0a93-4cc1-a473-a9c4dc8c18b2" providerId="ADAL" clId="{989DF7F6-15BF-4D49-8BDE-F19A2EE34A50}" dt="2022-03-07T16:22:41.479" v="1281" actId="2696"/>
        <pc:sldMkLst>
          <pc:docMk/>
          <pc:sldMk cId="3002059967" sldId="294"/>
        </pc:sldMkLst>
        <pc:spChg chg="mod">
          <ac:chgData name="Mikey Bronowski" userId="e5090dc5-0a93-4cc1-a473-a9c4dc8c18b2" providerId="ADAL" clId="{989DF7F6-15BF-4D49-8BDE-F19A2EE34A50}" dt="2022-03-07T16:22:34.982" v="1280" actId="20577"/>
          <ac:spMkLst>
            <pc:docMk/>
            <pc:sldMk cId="3002059967" sldId="294"/>
            <ac:spMk id="3" creationId="{32368F43-F156-4A8B-891F-6234D74C1969}"/>
          </ac:spMkLst>
        </pc:spChg>
      </pc:sldChg>
      <pc:sldChg chg="delSp add setBg">
        <pc:chgData name="Mikey Bronowski" userId="e5090dc5-0a93-4cc1-a473-a9c4dc8c18b2" providerId="ADAL" clId="{989DF7F6-15BF-4D49-8BDE-F19A2EE34A50}" dt="2022-03-14T08:57:27.930" v="1458" actId="478"/>
        <pc:sldMkLst>
          <pc:docMk/>
          <pc:sldMk cId="3041757273" sldId="295"/>
        </pc:sldMkLst>
        <pc:spChg chg="del">
          <ac:chgData name="Mikey Bronowski" userId="e5090dc5-0a93-4cc1-a473-a9c4dc8c18b2" providerId="ADAL" clId="{989DF7F6-15BF-4D49-8BDE-F19A2EE34A50}" dt="2022-03-14T08:57:27.930" v="1458" actId="478"/>
          <ac:spMkLst>
            <pc:docMk/>
            <pc:sldMk cId="3041757273" sldId="295"/>
            <ac:spMk id="2" creationId="{787027C0-E943-4709-9F9E-3798721B964E}"/>
          </ac:spMkLst>
        </pc:spChg>
      </pc:sldChg>
      <pc:sldChg chg="add del setBg">
        <pc:chgData name="Mikey Bronowski" userId="e5090dc5-0a93-4cc1-a473-a9c4dc8c18b2" providerId="ADAL" clId="{989DF7F6-15BF-4D49-8BDE-F19A2EE34A50}" dt="2022-03-14T08:57:25.748" v="1457"/>
        <pc:sldMkLst>
          <pc:docMk/>
          <pc:sldMk cId="1439322190" sldId="296"/>
        </pc:sldMkLst>
      </pc:sldChg>
    </pc:docChg>
  </pc:docChgLst>
  <pc:docChgLst>
    <pc:chgData name="Mikey Bronowski" userId="9e85df7a66faccbe" providerId="LiveId" clId="{5788E439-B66B-4AA2-8830-A7BF3EF66C39}"/>
    <pc:docChg chg="undo custSel addSld delSld modSld sldOrd modMainMaster">
      <pc:chgData name="Mikey Bronowski" userId="9e85df7a66faccbe" providerId="LiveId" clId="{5788E439-B66B-4AA2-8830-A7BF3EF66C39}" dt="2021-06-07T20:50:42.340" v="220"/>
      <pc:docMkLst>
        <pc:docMk/>
      </pc:docMkLst>
      <pc:sldChg chg="modSp del mod">
        <pc:chgData name="Mikey Bronowski" userId="9e85df7a66faccbe" providerId="LiveId" clId="{5788E439-B66B-4AA2-8830-A7BF3EF66C39}" dt="2021-06-07T20:41:31.037" v="45" actId="2696"/>
        <pc:sldMkLst>
          <pc:docMk/>
          <pc:sldMk cId="1160961834" sldId="256"/>
        </pc:sldMkLst>
        <pc:spChg chg="mod">
          <ac:chgData name="Mikey Bronowski" userId="9e85df7a66faccbe" providerId="LiveId" clId="{5788E439-B66B-4AA2-8830-A7BF3EF66C39}" dt="2021-06-07T20:38:06.707" v="5"/>
          <ac:spMkLst>
            <pc:docMk/>
            <pc:sldMk cId="1160961834" sldId="256"/>
            <ac:spMk id="3" creationId="{D779CE67-4244-46BC-9879-6A7DC4D30B41}"/>
          </ac:spMkLst>
        </pc:spChg>
        <pc:spChg chg="mod">
          <ac:chgData name="Mikey Bronowski" userId="9e85df7a66faccbe" providerId="LiveId" clId="{5788E439-B66B-4AA2-8830-A7BF3EF66C39}" dt="2021-06-07T20:38:06.707" v="5"/>
          <ac:spMkLst>
            <pc:docMk/>
            <pc:sldMk cId="1160961834" sldId="256"/>
            <ac:spMk id="4" creationId="{A59EFC00-8D19-4502-A6FB-A64B6AAAEFF5}"/>
          </ac:spMkLst>
        </pc:spChg>
      </pc:sldChg>
      <pc:sldChg chg="modSp del">
        <pc:chgData name="Mikey Bronowski" userId="9e85df7a66faccbe" providerId="LiveId" clId="{5788E439-B66B-4AA2-8830-A7BF3EF66C39}" dt="2021-06-07T20:42:15.660" v="50" actId="47"/>
        <pc:sldMkLst>
          <pc:docMk/>
          <pc:sldMk cId="3885654771" sldId="257"/>
        </pc:sldMkLst>
        <pc:spChg chg="mod">
          <ac:chgData name="Mikey Bronowski" userId="9e85df7a66faccbe" providerId="LiveId" clId="{5788E439-B66B-4AA2-8830-A7BF3EF66C39}" dt="2021-06-07T20:38:06.707" v="5"/>
          <ac:spMkLst>
            <pc:docMk/>
            <pc:sldMk cId="3885654771" sldId="257"/>
            <ac:spMk id="3" creationId="{C4777A22-0E49-4037-AC22-1894AB0E9013}"/>
          </ac:spMkLst>
        </pc:spChg>
        <pc:spChg chg="mod">
          <ac:chgData name="Mikey Bronowski" userId="9e85df7a66faccbe" providerId="LiveId" clId="{5788E439-B66B-4AA2-8830-A7BF3EF66C39}" dt="2021-06-07T20:38:06.707" v="5"/>
          <ac:spMkLst>
            <pc:docMk/>
            <pc:sldMk cId="3885654771" sldId="257"/>
            <ac:spMk id="4" creationId="{77DB99F0-13BA-4400-AE0B-441D27C91BA0}"/>
          </ac:spMkLst>
        </pc:spChg>
        <pc:spChg chg="mod">
          <ac:chgData name="Mikey Bronowski" userId="9e85df7a66faccbe" providerId="LiveId" clId="{5788E439-B66B-4AA2-8830-A7BF3EF66C39}" dt="2021-06-07T20:38:06.707" v="5"/>
          <ac:spMkLst>
            <pc:docMk/>
            <pc:sldMk cId="3885654771" sldId="257"/>
            <ac:spMk id="5" creationId="{72CF6739-60E0-497F-B550-EB1358C63E0B}"/>
          </ac:spMkLst>
        </pc:spChg>
        <pc:spChg chg="mod">
          <ac:chgData name="Mikey Bronowski" userId="9e85df7a66faccbe" providerId="LiveId" clId="{5788E439-B66B-4AA2-8830-A7BF3EF66C39}" dt="2021-06-07T20:38:06.707" v="5"/>
          <ac:spMkLst>
            <pc:docMk/>
            <pc:sldMk cId="3885654771" sldId="257"/>
            <ac:spMk id="6" creationId="{FFD2053E-ACD0-4BEF-BDDF-D165D62DE841}"/>
          </ac:spMkLst>
        </pc:spChg>
      </pc:sldChg>
      <pc:sldChg chg="del">
        <pc:chgData name="Mikey Bronowski" userId="9e85df7a66faccbe" providerId="LiveId" clId="{5788E439-B66B-4AA2-8830-A7BF3EF66C39}" dt="2021-06-07T20:38:49.267" v="11" actId="2696"/>
        <pc:sldMkLst>
          <pc:docMk/>
          <pc:sldMk cId="1570457655" sldId="258"/>
        </pc:sldMkLst>
      </pc:sldChg>
      <pc:sldChg chg="addSp delSp modSp mod ord setBg">
        <pc:chgData name="Mikey Bronowski" userId="9e85df7a66faccbe" providerId="LiveId" clId="{5788E439-B66B-4AA2-8830-A7BF3EF66C39}" dt="2021-06-07T20:41:28.637" v="44"/>
        <pc:sldMkLst>
          <pc:docMk/>
          <pc:sldMk cId="2859139830" sldId="259"/>
        </pc:sldMkLst>
        <pc:spChg chg="add del mod">
          <ac:chgData name="Mikey Bronowski" userId="9e85df7a66faccbe" providerId="LiveId" clId="{5788E439-B66B-4AA2-8830-A7BF3EF66C39}" dt="2021-06-07T20:39:29.098" v="31" actId="26606"/>
          <ac:spMkLst>
            <pc:docMk/>
            <pc:sldMk cId="2859139830" sldId="259"/>
            <ac:spMk id="2" creationId="{36F0B939-6410-4218-B4C7-72DF0B4F62C6}"/>
          </ac:spMkLst>
        </pc:spChg>
        <pc:spChg chg="add del mod">
          <ac:chgData name="Mikey Bronowski" userId="9e85df7a66faccbe" providerId="LiveId" clId="{5788E439-B66B-4AA2-8830-A7BF3EF66C39}" dt="2021-06-07T20:39:54.756" v="32" actId="478"/>
          <ac:spMkLst>
            <pc:docMk/>
            <pc:sldMk cId="2859139830" sldId="259"/>
            <ac:spMk id="3" creationId="{6537BD9E-6D2D-43A1-B0EF-356FE7CAA6BC}"/>
          </ac:spMkLst>
        </pc:spChg>
        <pc:spChg chg="add del mod">
          <ac:chgData name="Mikey Bronowski" userId="9e85df7a66faccbe" providerId="LiveId" clId="{5788E439-B66B-4AA2-8830-A7BF3EF66C39}" dt="2021-06-07T20:39:54.756" v="32" actId="478"/>
          <ac:spMkLst>
            <pc:docMk/>
            <pc:sldMk cId="2859139830" sldId="259"/>
            <ac:spMk id="4" creationId="{5FF85D07-9455-4A25-8A03-BEDF718A8958}"/>
          </ac:spMkLst>
        </pc:spChg>
        <pc:spChg chg="add del mod">
          <ac:chgData name="Mikey Bronowski" userId="9e85df7a66faccbe" providerId="LiveId" clId="{5788E439-B66B-4AA2-8830-A7BF3EF66C39}" dt="2021-06-07T20:39:54.756" v="32" actId="478"/>
          <ac:spMkLst>
            <pc:docMk/>
            <pc:sldMk cId="2859139830" sldId="259"/>
            <ac:spMk id="5" creationId="{905773D5-4BA1-4BFE-96FF-3F032CDDF7B3}"/>
          </ac:spMkLst>
        </pc:spChg>
        <pc:spChg chg="add del mod">
          <ac:chgData name="Mikey Bronowski" userId="9e85df7a66faccbe" providerId="LiveId" clId="{5788E439-B66B-4AA2-8830-A7BF3EF66C39}" dt="2021-06-07T20:39:54.756" v="32" actId="478"/>
          <ac:spMkLst>
            <pc:docMk/>
            <pc:sldMk cId="2859139830" sldId="259"/>
            <ac:spMk id="6" creationId="{E1019374-1CE7-4653-A08B-9FFC868765AD}"/>
          </ac:spMkLst>
        </pc:spChg>
        <pc:spChg chg="add del">
          <ac:chgData name="Mikey Bronowski" userId="9e85df7a66faccbe" providerId="LiveId" clId="{5788E439-B66B-4AA2-8830-A7BF3EF66C39}" dt="2021-06-07T20:39:54.756" v="32" actId="478"/>
          <ac:spMkLst>
            <pc:docMk/>
            <pc:sldMk cId="2859139830" sldId="259"/>
            <ac:spMk id="13" creationId="{CA4D39DB-AFA4-47BA-A7F2-13A71D210C66}"/>
          </ac:spMkLst>
        </pc:spChg>
        <pc:spChg chg="add del">
          <ac:chgData name="Mikey Bronowski" userId="9e85df7a66faccbe" providerId="LiveId" clId="{5788E439-B66B-4AA2-8830-A7BF3EF66C39}" dt="2021-06-07T20:39:17.319" v="14" actId="26606"/>
          <ac:spMkLst>
            <pc:docMk/>
            <pc:sldMk cId="2859139830" sldId="259"/>
            <ac:spMk id="14" creationId="{4038CB10-1F5C-4D54-9DF7-12586DE5B007}"/>
          </ac:spMkLst>
        </pc:spChg>
        <pc:spChg chg="add del">
          <ac:chgData name="Mikey Bronowski" userId="9e85df7a66faccbe" providerId="LiveId" clId="{5788E439-B66B-4AA2-8830-A7BF3EF66C39}" dt="2021-06-07T20:39:54.756" v="32" actId="478"/>
          <ac:spMkLst>
            <pc:docMk/>
            <pc:sldMk cId="2859139830" sldId="259"/>
            <ac:spMk id="15" creationId="{36F0B939-6410-4218-B4C7-72DF0B4F62C6}"/>
          </ac:spMkLst>
        </pc:spChg>
        <pc:spChg chg="add del">
          <ac:chgData name="Mikey Bronowski" userId="9e85df7a66faccbe" providerId="LiveId" clId="{5788E439-B66B-4AA2-8830-A7BF3EF66C39}" dt="2021-06-07T20:39:17.319" v="14" actId="26606"/>
          <ac:spMkLst>
            <pc:docMk/>
            <pc:sldMk cId="2859139830" sldId="259"/>
            <ac:spMk id="16" creationId="{73ED6512-6858-4552-B699-9A97FE9A4EA2}"/>
          </ac:spMkLst>
        </pc:spChg>
        <pc:spChg chg="add del">
          <ac:chgData name="Mikey Bronowski" userId="9e85df7a66faccbe" providerId="LiveId" clId="{5788E439-B66B-4AA2-8830-A7BF3EF66C39}" dt="2021-06-07T20:39:18.284" v="16" actId="26606"/>
          <ac:spMkLst>
            <pc:docMk/>
            <pc:sldMk cId="2859139830" sldId="259"/>
            <ac:spMk id="19" creationId="{6109556B-EAE9-4435-B409-0519F2CBDB14}"/>
          </ac:spMkLst>
        </pc:spChg>
        <pc:spChg chg="add del">
          <ac:chgData name="Mikey Bronowski" userId="9e85df7a66faccbe" providerId="LiveId" clId="{5788E439-B66B-4AA2-8830-A7BF3EF66C39}" dt="2021-06-07T20:39:19.499" v="20" actId="26606"/>
          <ac:spMkLst>
            <pc:docMk/>
            <pc:sldMk cId="2859139830" sldId="259"/>
            <ac:spMk id="25" creationId="{6109556B-EAE9-4435-B409-0519F2CBDB14}"/>
          </ac:spMkLst>
        </pc:spChg>
        <pc:spChg chg="add del">
          <ac:chgData name="Mikey Bronowski" userId="9e85df7a66faccbe" providerId="LiveId" clId="{5788E439-B66B-4AA2-8830-A7BF3EF66C39}" dt="2021-06-07T20:39:21.329" v="22" actId="26606"/>
          <ac:spMkLst>
            <pc:docMk/>
            <pc:sldMk cId="2859139830" sldId="259"/>
            <ac:spMk id="29" creationId="{4038CB10-1F5C-4D54-9DF7-12586DE5B007}"/>
          </ac:spMkLst>
        </pc:spChg>
        <pc:spChg chg="add del">
          <ac:chgData name="Mikey Bronowski" userId="9e85df7a66faccbe" providerId="LiveId" clId="{5788E439-B66B-4AA2-8830-A7BF3EF66C39}" dt="2021-06-07T20:39:21.329" v="22" actId="26606"/>
          <ac:spMkLst>
            <pc:docMk/>
            <pc:sldMk cId="2859139830" sldId="259"/>
            <ac:spMk id="30" creationId="{73ED6512-6858-4552-B699-9A97FE9A4EA2}"/>
          </ac:spMkLst>
        </pc:spChg>
        <pc:spChg chg="add del">
          <ac:chgData name="Mikey Bronowski" userId="9e85df7a66faccbe" providerId="LiveId" clId="{5788E439-B66B-4AA2-8830-A7BF3EF66C39}" dt="2021-06-07T20:39:24.997" v="26" actId="26606"/>
          <ac:spMkLst>
            <pc:docMk/>
            <pc:sldMk cId="2859139830" sldId="259"/>
            <ac:spMk id="35" creationId="{C1A9B9E1-AE3D-4F69-9670-71C92ED1BCEE}"/>
          </ac:spMkLst>
        </pc:spChg>
        <pc:spChg chg="add del mod">
          <ac:chgData name="Mikey Bronowski" userId="9e85df7a66faccbe" providerId="LiveId" clId="{5788E439-B66B-4AA2-8830-A7BF3EF66C39}" dt="2021-06-07T20:41:07.897" v="40" actId="478"/>
          <ac:spMkLst>
            <pc:docMk/>
            <pc:sldMk cId="2859139830" sldId="259"/>
            <ac:spMk id="37" creationId="{3435B3B8-EECB-4C5B-96E1-328DAD143E24}"/>
          </ac:spMkLst>
        </pc:spChg>
        <pc:spChg chg="add del">
          <ac:chgData name="Mikey Bronowski" userId="9e85df7a66faccbe" providerId="LiveId" clId="{5788E439-B66B-4AA2-8830-A7BF3EF66C39}" dt="2021-06-07T20:39:26.413" v="28" actId="26606"/>
          <ac:spMkLst>
            <pc:docMk/>
            <pc:sldMk cId="2859139830" sldId="259"/>
            <ac:spMk id="39" creationId="{4FAE1107-CEC3-4041-8BAA-CDB6F6759B35}"/>
          </ac:spMkLst>
        </pc:spChg>
        <pc:spChg chg="add del mod">
          <ac:chgData name="Mikey Bronowski" userId="9e85df7a66faccbe" providerId="LiveId" clId="{5788E439-B66B-4AA2-8830-A7BF3EF66C39}" dt="2021-06-07T20:41:07.897" v="40" actId="478"/>
          <ac:spMkLst>
            <pc:docMk/>
            <pc:sldMk cId="2859139830" sldId="259"/>
            <ac:spMk id="41" creationId="{137ECA26-AF21-4425-BF10-B340EC7D2C4C}"/>
          </ac:spMkLst>
        </pc:spChg>
        <pc:spChg chg="add del mod">
          <ac:chgData name="Mikey Bronowski" userId="9e85df7a66faccbe" providerId="LiveId" clId="{5788E439-B66B-4AA2-8830-A7BF3EF66C39}" dt="2021-06-07T20:41:07.897" v="40" actId="478"/>
          <ac:spMkLst>
            <pc:docMk/>
            <pc:sldMk cId="2859139830" sldId="259"/>
            <ac:spMk id="42" creationId="{4B4BEE65-5B74-40E5-91F6-F1FA5D298B70}"/>
          </ac:spMkLst>
        </pc:spChg>
        <pc:spChg chg="add del mod">
          <ac:chgData name="Mikey Bronowski" userId="9e85df7a66faccbe" providerId="LiveId" clId="{5788E439-B66B-4AA2-8830-A7BF3EF66C39}" dt="2021-06-07T20:41:07.897" v="40" actId="478"/>
          <ac:spMkLst>
            <pc:docMk/>
            <pc:sldMk cId="2859139830" sldId="259"/>
            <ac:spMk id="43" creationId="{372D1327-EBB6-46FC-9C47-F6F2138FF1A6}"/>
          </ac:spMkLst>
        </pc:spChg>
        <pc:spChg chg="add del mod">
          <ac:chgData name="Mikey Bronowski" userId="9e85df7a66faccbe" providerId="LiveId" clId="{5788E439-B66B-4AA2-8830-A7BF3EF66C39}" dt="2021-06-07T20:41:07.897" v="40" actId="478"/>
          <ac:spMkLst>
            <pc:docMk/>
            <pc:sldMk cId="2859139830" sldId="259"/>
            <ac:spMk id="44" creationId="{06CD370B-E30E-45D9-837D-72F60AD613D7}"/>
          </ac:spMkLst>
        </pc:spChg>
        <pc:spChg chg="add mod">
          <ac:chgData name="Mikey Bronowski" userId="9e85df7a66faccbe" providerId="LiveId" clId="{5788E439-B66B-4AA2-8830-A7BF3EF66C39}" dt="2021-06-07T20:41:24.737" v="42"/>
          <ac:spMkLst>
            <pc:docMk/>
            <pc:sldMk cId="2859139830" sldId="259"/>
            <ac:spMk id="45" creationId="{C6111F88-B5F4-4DC0-B6A0-CFFE5DAC44E9}"/>
          </ac:spMkLst>
        </pc:spChg>
        <pc:spChg chg="add mod">
          <ac:chgData name="Mikey Bronowski" userId="9e85df7a66faccbe" providerId="LiveId" clId="{5788E439-B66B-4AA2-8830-A7BF3EF66C39}" dt="2021-06-07T20:41:08.314" v="41"/>
          <ac:spMkLst>
            <pc:docMk/>
            <pc:sldMk cId="2859139830" sldId="259"/>
            <ac:spMk id="46" creationId="{9595042B-5225-4344-806E-AA0521FF9D66}"/>
          </ac:spMkLst>
        </pc:spChg>
        <pc:graphicFrameChg chg="add del">
          <ac:chgData name="Mikey Bronowski" userId="9e85df7a66faccbe" providerId="LiveId" clId="{5788E439-B66B-4AA2-8830-A7BF3EF66C39}" dt="2021-06-07T20:39:29.089" v="30" actId="26606"/>
          <ac:graphicFrameMkLst>
            <pc:docMk/>
            <pc:sldMk cId="2859139830" sldId="259"/>
            <ac:graphicFrameMk id="9" creationId="{D4387A72-DF38-4077-932C-EFB0DF2A034B}"/>
          </ac:graphicFrameMkLst>
        </pc:graphicFrameChg>
        <pc:picChg chg="add del mod ord">
          <ac:chgData name="Mikey Bronowski" userId="9e85df7a66faccbe" providerId="LiveId" clId="{5788E439-B66B-4AA2-8830-A7BF3EF66C39}" dt="2021-06-07T20:39:54.756" v="32" actId="478"/>
          <ac:picMkLst>
            <pc:docMk/>
            <pc:sldMk cId="2859139830" sldId="259"/>
            <ac:picMk id="7" creationId="{C97CAF64-542D-4285-B505-B43CE4C2F63E}"/>
          </ac:picMkLst>
        </pc:picChg>
        <pc:picChg chg="add del mod">
          <ac:chgData name="Mikey Bronowski" userId="9e85df7a66faccbe" providerId="LiveId" clId="{5788E439-B66B-4AA2-8830-A7BF3EF66C39}" dt="2021-06-07T20:41:07.897" v="40" actId="478"/>
          <ac:picMkLst>
            <pc:docMk/>
            <pc:sldMk cId="2859139830" sldId="259"/>
            <ac:picMk id="33" creationId="{A7A6D586-1239-474E-9895-681D15D45149}"/>
          </ac:picMkLst>
        </pc:picChg>
        <pc:cxnChg chg="add del">
          <ac:chgData name="Mikey Bronowski" userId="9e85df7a66faccbe" providerId="LiveId" clId="{5788E439-B66B-4AA2-8830-A7BF3EF66C39}" dt="2021-06-07T20:39:54.756" v="32" actId="478"/>
          <ac:cxnSpMkLst>
            <pc:docMk/>
            <pc:sldMk cId="2859139830" sldId="259"/>
            <ac:cxnSpMk id="11" creationId="{9200C8B5-FB5A-4F8B-A9BD-693C051418A3}"/>
          </ac:cxnSpMkLst>
        </pc:cxnChg>
        <pc:cxnChg chg="add del">
          <ac:chgData name="Mikey Bronowski" userId="9e85df7a66faccbe" providerId="LiveId" clId="{5788E439-B66B-4AA2-8830-A7BF3EF66C39}" dt="2021-06-07T20:39:17.319" v="14" actId="26606"/>
          <ac:cxnSpMkLst>
            <pc:docMk/>
            <pc:sldMk cId="2859139830" sldId="259"/>
            <ac:cxnSpMk id="12" creationId="{15F1CC53-719A-4763-BF30-5E25A63CEF3C}"/>
          </ac:cxnSpMkLst>
        </pc:cxnChg>
        <pc:cxnChg chg="add del">
          <ac:chgData name="Mikey Bronowski" userId="9e85df7a66faccbe" providerId="LiveId" clId="{5788E439-B66B-4AA2-8830-A7BF3EF66C39}" dt="2021-06-07T20:39:18.284" v="16" actId="26606"/>
          <ac:cxnSpMkLst>
            <pc:docMk/>
            <pc:sldMk cId="2859139830" sldId="259"/>
            <ac:cxnSpMk id="18" creationId="{15F1CC53-719A-4763-BF30-5E25A63CEF3C}"/>
          </ac:cxnSpMkLst>
        </pc:cxnChg>
        <pc:cxnChg chg="add del">
          <ac:chgData name="Mikey Bronowski" userId="9e85df7a66faccbe" providerId="LiveId" clId="{5788E439-B66B-4AA2-8830-A7BF3EF66C39}" dt="2021-06-07T20:39:18.284" v="16" actId="26606"/>
          <ac:cxnSpMkLst>
            <pc:docMk/>
            <pc:sldMk cId="2859139830" sldId="259"/>
            <ac:cxnSpMk id="20" creationId="{5814CCBE-423E-41B2-A9F3-82679F490EF4}"/>
          </ac:cxnSpMkLst>
        </pc:cxnChg>
        <pc:cxnChg chg="add del">
          <ac:chgData name="Mikey Bronowski" userId="9e85df7a66faccbe" providerId="LiveId" clId="{5788E439-B66B-4AA2-8830-A7BF3EF66C39}" dt="2021-06-07T20:39:18.975" v="18" actId="26606"/>
          <ac:cxnSpMkLst>
            <pc:docMk/>
            <pc:sldMk cId="2859139830" sldId="259"/>
            <ac:cxnSpMk id="22" creationId="{15F1CC53-719A-4763-BF30-5E25A63CEF3C}"/>
          </ac:cxnSpMkLst>
        </pc:cxnChg>
        <pc:cxnChg chg="add del">
          <ac:chgData name="Mikey Bronowski" userId="9e85df7a66faccbe" providerId="LiveId" clId="{5788E439-B66B-4AA2-8830-A7BF3EF66C39}" dt="2021-06-07T20:39:19.499" v="20" actId="26606"/>
          <ac:cxnSpMkLst>
            <pc:docMk/>
            <pc:sldMk cId="2859139830" sldId="259"/>
            <ac:cxnSpMk id="24" creationId="{15F1CC53-719A-4763-BF30-5E25A63CEF3C}"/>
          </ac:cxnSpMkLst>
        </pc:cxnChg>
        <pc:cxnChg chg="add del">
          <ac:chgData name="Mikey Bronowski" userId="9e85df7a66faccbe" providerId="LiveId" clId="{5788E439-B66B-4AA2-8830-A7BF3EF66C39}" dt="2021-06-07T20:39:19.499" v="20" actId="26606"/>
          <ac:cxnSpMkLst>
            <pc:docMk/>
            <pc:sldMk cId="2859139830" sldId="259"/>
            <ac:cxnSpMk id="26" creationId="{5814CCBE-423E-41B2-A9F3-82679F490EF4}"/>
          </ac:cxnSpMkLst>
        </pc:cxnChg>
        <pc:cxnChg chg="add del">
          <ac:chgData name="Mikey Bronowski" userId="9e85df7a66faccbe" providerId="LiveId" clId="{5788E439-B66B-4AA2-8830-A7BF3EF66C39}" dt="2021-06-07T20:39:21.329" v="22" actId="26606"/>
          <ac:cxnSpMkLst>
            <pc:docMk/>
            <pc:sldMk cId="2859139830" sldId="259"/>
            <ac:cxnSpMk id="28" creationId="{15F1CC53-719A-4763-BF30-5E25A63CEF3C}"/>
          </ac:cxnSpMkLst>
        </pc:cxnChg>
        <pc:cxnChg chg="add del">
          <ac:chgData name="Mikey Bronowski" userId="9e85df7a66faccbe" providerId="LiveId" clId="{5788E439-B66B-4AA2-8830-A7BF3EF66C39}" dt="2021-06-07T20:39:23.610" v="24" actId="26606"/>
          <ac:cxnSpMkLst>
            <pc:docMk/>
            <pc:sldMk cId="2859139830" sldId="259"/>
            <ac:cxnSpMk id="32" creationId="{15F1CC53-719A-4763-BF30-5E25A63CEF3C}"/>
          </ac:cxnSpMkLst>
        </pc:cxnChg>
        <pc:cxnChg chg="add del">
          <ac:chgData name="Mikey Bronowski" userId="9e85df7a66faccbe" providerId="LiveId" clId="{5788E439-B66B-4AA2-8830-A7BF3EF66C39}" dt="2021-06-07T20:39:24.997" v="26" actId="26606"/>
          <ac:cxnSpMkLst>
            <pc:docMk/>
            <pc:sldMk cId="2859139830" sldId="259"/>
            <ac:cxnSpMk id="34" creationId="{15F1CC53-719A-4763-BF30-5E25A63CEF3C}"/>
          </ac:cxnSpMkLst>
        </pc:cxnChg>
        <pc:cxnChg chg="add del">
          <ac:chgData name="Mikey Bronowski" userId="9e85df7a66faccbe" providerId="LiveId" clId="{5788E439-B66B-4AA2-8830-A7BF3EF66C39}" dt="2021-06-07T20:39:24.997" v="26" actId="26606"/>
          <ac:cxnSpMkLst>
            <pc:docMk/>
            <pc:sldMk cId="2859139830" sldId="259"/>
            <ac:cxnSpMk id="36" creationId="{3234ED8A-BEE3-4F34-B45B-731E1E292E3C}"/>
          </ac:cxnSpMkLst>
        </pc:cxnChg>
        <pc:cxnChg chg="add del">
          <ac:chgData name="Mikey Bronowski" userId="9e85df7a66faccbe" providerId="LiveId" clId="{5788E439-B66B-4AA2-8830-A7BF3EF66C39}" dt="2021-06-07T20:39:26.413" v="28" actId="26606"/>
          <ac:cxnSpMkLst>
            <pc:docMk/>
            <pc:sldMk cId="2859139830" sldId="259"/>
            <ac:cxnSpMk id="38" creationId="{9200C8B5-FB5A-4F8B-A9BD-693C051418A3}"/>
          </ac:cxnSpMkLst>
        </pc:cxnChg>
        <pc:cxnChg chg="add del">
          <ac:chgData name="Mikey Bronowski" userId="9e85df7a66faccbe" providerId="LiveId" clId="{5788E439-B66B-4AA2-8830-A7BF3EF66C39}" dt="2021-06-07T20:39:26.413" v="28" actId="26606"/>
          <ac:cxnSpMkLst>
            <pc:docMk/>
            <pc:sldMk cId="2859139830" sldId="259"/>
            <ac:cxnSpMk id="40" creationId="{1AEA88FB-F5DD-45CE-AAE1-7B33D0ABDD25}"/>
          </ac:cxnSpMkLst>
        </pc:cxnChg>
        <pc:cxnChg chg="add mod">
          <ac:chgData name="Mikey Bronowski" userId="9e85df7a66faccbe" providerId="LiveId" clId="{5788E439-B66B-4AA2-8830-A7BF3EF66C39}" dt="2021-06-07T20:41:08.314" v="41"/>
          <ac:cxnSpMkLst>
            <pc:docMk/>
            <pc:sldMk cId="2859139830" sldId="259"/>
            <ac:cxnSpMk id="47" creationId="{47960099-C456-49C5-A4B8-CC24EF5815E7}"/>
          </ac:cxnSpMkLst>
        </pc:cxnChg>
      </pc:sldChg>
      <pc:sldChg chg="addSp delSp modSp del">
        <pc:chgData name="Mikey Bronowski" userId="9e85df7a66faccbe" providerId="LiveId" clId="{5788E439-B66B-4AA2-8830-A7BF3EF66C39}" dt="2021-06-07T20:42:46.083" v="54" actId="2696"/>
        <pc:sldMkLst>
          <pc:docMk/>
          <pc:sldMk cId="2679656792" sldId="260"/>
        </pc:sldMkLst>
        <pc:spChg chg="mod">
          <ac:chgData name="Mikey Bronowski" userId="9e85df7a66faccbe" providerId="LiveId" clId="{5788E439-B66B-4AA2-8830-A7BF3EF66C39}" dt="2021-06-07T20:38:06.707" v="5"/>
          <ac:spMkLst>
            <pc:docMk/>
            <pc:sldMk cId="2679656792" sldId="260"/>
            <ac:spMk id="2" creationId="{C857E1F2-8C83-48E0-B2A3-68EEFE6996A8}"/>
          </ac:spMkLst>
        </pc:spChg>
        <pc:spChg chg="add del mod">
          <ac:chgData name="Mikey Bronowski" userId="9e85df7a66faccbe" providerId="LiveId" clId="{5788E439-B66B-4AA2-8830-A7BF3EF66C39}" dt="2021-06-07T20:41:04.007" v="39"/>
          <ac:spMkLst>
            <pc:docMk/>
            <pc:sldMk cId="2679656792" sldId="260"/>
            <ac:spMk id="3" creationId="{673D73E2-488E-4596-A23D-79C0E575F366}"/>
          </ac:spMkLst>
        </pc:spChg>
        <pc:spChg chg="add del mod">
          <ac:chgData name="Mikey Bronowski" userId="9e85df7a66faccbe" providerId="LiveId" clId="{5788E439-B66B-4AA2-8830-A7BF3EF66C39}" dt="2021-06-07T20:41:04.007" v="39"/>
          <ac:spMkLst>
            <pc:docMk/>
            <pc:sldMk cId="2679656792" sldId="260"/>
            <ac:spMk id="4" creationId="{108CA76F-0FB7-4A03-9CD2-DA9AE1633211}"/>
          </ac:spMkLst>
        </pc:spChg>
        <pc:cxnChg chg="add del mod">
          <ac:chgData name="Mikey Bronowski" userId="9e85df7a66faccbe" providerId="LiveId" clId="{5788E439-B66B-4AA2-8830-A7BF3EF66C39}" dt="2021-06-07T20:41:04.007" v="39"/>
          <ac:cxnSpMkLst>
            <pc:docMk/>
            <pc:sldMk cId="2679656792" sldId="260"/>
            <ac:cxnSpMk id="5" creationId="{E7DD38C8-45E0-43E4-98E4-2A9D24E18E2A}"/>
          </ac:cxnSpMkLst>
        </pc:cxnChg>
      </pc:sldChg>
      <pc:sldChg chg="modSp del">
        <pc:chgData name="Mikey Bronowski" userId="9e85df7a66faccbe" providerId="LiveId" clId="{5788E439-B66B-4AA2-8830-A7BF3EF66C39}" dt="2021-06-07T20:45:12.341" v="121" actId="2696"/>
        <pc:sldMkLst>
          <pc:docMk/>
          <pc:sldMk cId="700609709" sldId="261"/>
        </pc:sldMkLst>
        <pc:spChg chg="mod">
          <ac:chgData name="Mikey Bronowski" userId="9e85df7a66faccbe" providerId="LiveId" clId="{5788E439-B66B-4AA2-8830-A7BF3EF66C39}" dt="2021-06-07T20:38:06.707" v="5"/>
          <ac:spMkLst>
            <pc:docMk/>
            <pc:sldMk cId="700609709" sldId="261"/>
            <ac:spMk id="2" creationId="{36A9C8B2-C89E-4CA7-B8AB-FBD4F9959497}"/>
          </ac:spMkLst>
        </pc:spChg>
      </pc:sldChg>
      <pc:sldChg chg="modSp del">
        <pc:chgData name="Mikey Bronowski" userId="9e85df7a66faccbe" providerId="LiveId" clId="{5788E439-B66B-4AA2-8830-A7BF3EF66C39}" dt="2021-06-07T20:46:17.433" v="129" actId="2696"/>
        <pc:sldMkLst>
          <pc:docMk/>
          <pc:sldMk cId="2561914048" sldId="262"/>
        </pc:sldMkLst>
        <pc:spChg chg="mod">
          <ac:chgData name="Mikey Bronowski" userId="9e85df7a66faccbe" providerId="LiveId" clId="{5788E439-B66B-4AA2-8830-A7BF3EF66C39}" dt="2021-06-07T20:38:06.707" v="5"/>
          <ac:spMkLst>
            <pc:docMk/>
            <pc:sldMk cId="2561914048" sldId="262"/>
            <ac:spMk id="2" creationId="{077E5282-169C-4715-9FD6-3AECC45F7E79}"/>
          </ac:spMkLst>
        </pc:spChg>
      </pc:sldChg>
      <pc:sldChg chg="modSp del">
        <pc:chgData name="Mikey Bronowski" userId="9e85df7a66faccbe" providerId="LiveId" clId="{5788E439-B66B-4AA2-8830-A7BF3EF66C39}" dt="2021-06-07T20:49:28.671" v="193" actId="2696"/>
        <pc:sldMkLst>
          <pc:docMk/>
          <pc:sldMk cId="1862193131" sldId="263"/>
        </pc:sldMkLst>
        <pc:spChg chg="mod">
          <ac:chgData name="Mikey Bronowski" userId="9e85df7a66faccbe" providerId="LiveId" clId="{5788E439-B66B-4AA2-8830-A7BF3EF66C39}" dt="2021-06-07T20:38:06.707" v="5"/>
          <ac:spMkLst>
            <pc:docMk/>
            <pc:sldMk cId="1862193131" sldId="263"/>
            <ac:spMk id="2" creationId="{619DBCFA-3DA2-4387-8DD3-82F09B362761}"/>
          </ac:spMkLst>
        </pc:spChg>
      </pc:sldChg>
      <pc:sldChg chg="del">
        <pc:chgData name="Mikey Bronowski" userId="9e85df7a66faccbe" providerId="LiveId" clId="{5788E439-B66B-4AA2-8830-A7BF3EF66C39}" dt="2021-06-07T20:48:26.453" v="162" actId="2696"/>
        <pc:sldMkLst>
          <pc:docMk/>
          <pc:sldMk cId="130830030" sldId="264"/>
        </pc:sldMkLst>
      </pc:sldChg>
      <pc:sldChg chg="modSp del mod">
        <pc:chgData name="Mikey Bronowski" userId="9e85df7a66faccbe" providerId="LiveId" clId="{5788E439-B66B-4AA2-8830-A7BF3EF66C39}" dt="2021-06-07T20:45:23.857" v="122" actId="2696"/>
        <pc:sldMkLst>
          <pc:docMk/>
          <pc:sldMk cId="1178893408" sldId="266"/>
        </pc:sldMkLst>
        <pc:spChg chg="mod">
          <ac:chgData name="Mikey Bronowski" userId="9e85df7a66faccbe" providerId="LiveId" clId="{5788E439-B66B-4AA2-8830-A7BF3EF66C39}" dt="2021-06-07T20:38:06.707" v="5"/>
          <ac:spMkLst>
            <pc:docMk/>
            <pc:sldMk cId="1178893408" sldId="266"/>
            <ac:spMk id="3" creationId="{E8FDF9A9-D353-4566-9E35-700045324A0D}"/>
          </ac:spMkLst>
        </pc:spChg>
        <pc:spChg chg="mod">
          <ac:chgData name="Mikey Bronowski" userId="9e85df7a66faccbe" providerId="LiveId" clId="{5788E439-B66B-4AA2-8830-A7BF3EF66C39}" dt="2021-06-07T20:38:07.006" v="6" actId="27636"/>
          <ac:spMkLst>
            <pc:docMk/>
            <pc:sldMk cId="1178893408" sldId="266"/>
            <ac:spMk id="4" creationId="{30BD525B-C4B9-468A-9592-5399067920BA}"/>
          </ac:spMkLst>
        </pc:spChg>
      </pc:sldChg>
      <pc:sldChg chg="modSp del mod">
        <pc:chgData name="Mikey Bronowski" userId="9e85df7a66faccbe" providerId="LiveId" clId="{5788E439-B66B-4AA2-8830-A7BF3EF66C39}" dt="2021-06-07T20:47:25.489" v="151" actId="47"/>
        <pc:sldMkLst>
          <pc:docMk/>
          <pc:sldMk cId="4093645104" sldId="267"/>
        </pc:sldMkLst>
        <pc:spChg chg="mod">
          <ac:chgData name="Mikey Bronowski" userId="9e85df7a66faccbe" providerId="LiveId" clId="{5788E439-B66B-4AA2-8830-A7BF3EF66C39}" dt="2021-06-07T20:46:25.929" v="138" actId="20577"/>
          <ac:spMkLst>
            <pc:docMk/>
            <pc:sldMk cId="4093645104" sldId="267"/>
            <ac:spMk id="3" creationId="{51D9254B-0440-46B7-944E-790DE397393D}"/>
          </ac:spMkLst>
        </pc:spChg>
      </pc:sldChg>
      <pc:sldChg chg="modSp del">
        <pc:chgData name="Mikey Bronowski" userId="9e85df7a66faccbe" providerId="LiveId" clId="{5788E439-B66B-4AA2-8830-A7BF3EF66C39}" dt="2021-06-07T20:50:36.137" v="217" actId="2696"/>
        <pc:sldMkLst>
          <pc:docMk/>
          <pc:sldMk cId="1272774663" sldId="269"/>
        </pc:sldMkLst>
        <pc:spChg chg="mod">
          <ac:chgData name="Mikey Bronowski" userId="9e85df7a66faccbe" providerId="LiveId" clId="{5788E439-B66B-4AA2-8830-A7BF3EF66C39}" dt="2021-06-07T20:38:06.707" v="5"/>
          <ac:spMkLst>
            <pc:docMk/>
            <pc:sldMk cId="1272774663" sldId="269"/>
            <ac:spMk id="3" creationId="{171AE2DA-1EF3-48E3-8C41-D68F2E230F07}"/>
          </ac:spMkLst>
        </pc:spChg>
        <pc:spChg chg="mod">
          <ac:chgData name="Mikey Bronowski" userId="9e85df7a66faccbe" providerId="LiveId" clId="{5788E439-B66B-4AA2-8830-A7BF3EF66C39}" dt="2021-06-07T20:38:06.707" v="5"/>
          <ac:spMkLst>
            <pc:docMk/>
            <pc:sldMk cId="1272774663" sldId="269"/>
            <ac:spMk id="5" creationId="{77832225-5F12-45F4-961C-D1F1916B93C4}"/>
          </ac:spMkLst>
        </pc:spChg>
        <pc:spChg chg="mod">
          <ac:chgData name="Mikey Bronowski" userId="9e85df7a66faccbe" providerId="LiveId" clId="{5788E439-B66B-4AA2-8830-A7BF3EF66C39}" dt="2021-06-07T20:38:06.707" v="5"/>
          <ac:spMkLst>
            <pc:docMk/>
            <pc:sldMk cId="1272774663" sldId="269"/>
            <ac:spMk id="6" creationId="{5C2FA7D4-9BF7-4E1D-88F8-3BD3EB2CBEFC}"/>
          </ac:spMkLst>
        </pc:spChg>
      </pc:sldChg>
      <pc:sldChg chg="modSp del">
        <pc:chgData name="Mikey Bronowski" userId="9e85df7a66faccbe" providerId="LiveId" clId="{5788E439-B66B-4AA2-8830-A7BF3EF66C39}" dt="2021-06-07T20:49:32.999" v="194" actId="2696"/>
        <pc:sldMkLst>
          <pc:docMk/>
          <pc:sldMk cId="1339952407" sldId="271"/>
        </pc:sldMkLst>
        <pc:spChg chg="mod">
          <ac:chgData name="Mikey Bronowski" userId="9e85df7a66faccbe" providerId="LiveId" clId="{5788E439-B66B-4AA2-8830-A7BF3EF66C39}" dt="2021-06-07T20:38:06.707" v="5"/>
          <ac:spMkLst>
            <pc:docMk/>
            <pc:sldMk cId="1339952407" sldId="271"/>
            <ac:spMk id="3" creationId="{E8FDF9A9-D353-4566-9E35-700045324A0D}"/>
          </ac:spMkLst>
        </pc:spChg>
        <pc:spChg chg="mod">
          <ac:chgData name="Mikey Bronowski" userId="9e85df7a66faccbe" providerId="LiveId" clId="{5788E439-B66B-4AA2-8830-A7BF3EF66C39}" dt="2021-06-07T20:38:06.707" v="5"/>
          <ac:spMkLst>
            <pc:docMk/>
            <pc:sldMk cId="1339952407" sldId="271"/>
            <ac:spMk id="4" creationId="{30BD525B-C4B9-468A-9592-5399067920BA}"/>
          </ac:spMkLst>
        </pc:spChg>
      </pc:sldChg>
      <pc:sldChg chg="del">
        <pc:chgData name="Mikey Bronowski" userId="9e85df7a66faccbe" providerId="LiveId" clId="{5788E439-B66B-4AA2-8830-A7BF3EF66C39}" dt="2021-06-07T20:49:35.232" v="195" actId="2696"/>
        <pc:sldMkLst>
          <pc:docMk/>
          <pc:sldMk cId="3245851304" sldId="272"/>
        </pc:sldMkLst>
      </pc:sldChg>
      <pc:sldChg chg="modSp del mod">
        <pc:chgData name="Mikey Bronowski" userId="9e85df7a66faccbe" providerId="LiveId" clId="{5788E439-B66B-4AA2-8830-A7BF3EF66C39}" dt="2021-06-07T20:45:54.685" v="128" actId="2696"/>
        <pc:sldMkLst>
          <pc:docMk/>
          <pc:sldMk cId="2240387688" sldId="273"/>
        </pc:sldMkLst>
        <pc:spChg chg="mod">
          <ac:chgData name="Mikey Bronowski" userId="9e85df7a66faccbe" providerId="LiveId" clId="{5788E439-B66B-4AA2-8830-A7BF3EF66C39}" dt="2021-06-07T20:38:06.707" v="5"/>
          <ac:spMkLst>
            <pc:docMk/>
            <pc:sldMk cId="2240387688" sldId="273"/>
            <ac:spMk id="3" creationId="{E8FDF9A9-D353-4566-9E35-700045324A0D}"/>
          </ac:spMkLst>
        </pc:spChg>
        <pc:spChg chg="mod">
          <ac:chgData name="Mikey Bronowski" userId="9e85df7a66faccbe" providerId="LiveId" clId="{5788E439-B66B-4AA2-8830-A7BF3EF66C39}" dt="2021-06-07T20:38:07.023" v="7" actId="27636"/>
          <ac:spMkLst>
            <pc:docMk/>
            <pc:sldMk cId="2240387688" sldId="273"/>
            <ac:spMk id="4" creationId="{30BD525B-C4B9-468A-9592-5399067920BA}"/>
          </ac:spMkLst>
        </pc:spChg>
      </pc:sldChg>
      <pc:sldChg chg="modSp add del setBg">
        <pc:chgData name="Mikey Bronowski" userId="9e85df7a66faccbe" providerId="LiveId" clId="{5788E439-B66B-4AA2-8830-A7BF3EF66C39}" dt="2021-06-07T20:42:15.660" v="50" actId="47"/>
        <pc:sldMkLst>
          <pc:docMk/>
          <pc:sldMk cId="1811157294" sldId="274"/>
        </pc:sldMkLst>
        <pc:spChg chg="mod">
          <ac:chgData name="Mikey Bronowski" userId="9e85df7a66faccbe" providerId="LiveId" clId="{5788E439-B66B-4AA2-8830-A7BF3EF66C39}" dt="2021-06-07T20:38:06.707" v="5"/>
          <ac:spMkLst>
            <pc:docMk/>
            <pc:sldMk cId="1811157294" sldId="274"/>
            <ac:spMk id="3" creationId="{C4777A22-0E49-4037-AC22-1894AB0E9013}"/>
          </ac:spMkLst>
        </pc:spChg>
        <pc:spChg chg="mod">
          <ac:chgData name="Mikey Bronowski" userId="9e85df7a66faccbe" providerId="LiveId" clId="{5788E439-B66B-4AA2-8830-A7BF3EF66C39}" dt="2021-06-07T20:38:06.707" v="5"/>
          <ac:spMkLst>
            <pc:docMk/>
            <pc:sldMk cId="1811157294" sldId="274"/>
            <ac:spMk id="4" creationId="{77DB99F0-13BA-4400-AE0B-441D27C91BA0}"/>
          </ac:spMkLst>
        </pc:spChg>
        <pc:spChg chg="mod">
          <ac:chgData name="Mikey Bronowski" userId="9e85df7a66faccbe" providerId="LiveId" clId="{5788E439-B66B-4AA2-8830-A7BF3EF66C39}" dt="2021-06-07T20:38:06.707" v="5"/>
          <ac:spMkLst>
            <pc:docMk/>
            <pc:sldMk cId="1811157294" sldId="274"/>
            <ac:spMk id="5" creationId="{72CF6739-60E0-497F-B550-EB1358C63E0B}"/>
          </ac:spMkLst>
        </pc:spChg>
        <pc:spChg chg="mod">
          <ac:chgData name="Mikey Bronowski" userId="9e85df7a66faccbe" providerId="LiveId" clId="{5788E439-B66B-4AA2-8830-A7BF3EF66C39}" dt="2021-06-07T20:38:06.707" v="5"/>
          <ac:spMkLst>
            <pc:docMk/>
            <pc:sldMk cId="1811157294" sldId="274"/>
            <ac:spMk id="6" creationId="{FFD2053E-ACD0-4BEF-BDDF-D165D62DE841}"/>
          </ac:spMkLst>
        </pc:spChg>
      </pc:sldChg>
      <pc:sldChg chg="add del setBg">
        <pc:chgData name="Mikey Bronowski" userId="9e85df7a66faccbe" providerId="LiveId" clId="{5788E439-B66B-4AA2-8830-A7BF3EF66C39}" dt="2021-06-07T20:42:15.660" v="50" actId="47"/>
        <pc:sldMkLst>
          <pc:docMk/>
          <pc:sldMk cId="180802053" sldId="275"/>
        </pc:sldMkLst>
      </pc:sldChg>
      <pc:sldChg chg="add del setBg">
        <pc:chgData name="Mikey Bronowski" userId="9e85df7a66faccbe" providerId="LiveId" clId="{5788E439-B66B-4AA2-8830-A7BF3EF66C39}" dt="2021-06-07T20:40:56.248" v="37"/>
        <pc:sldMkLst>
          <pc:docMk/>
          <pc:sldMk cId="4276042409" sldId="275"/>
        </pc:sldMkLst>
      </pc:sldChg>
      <pc:sldChg chg="addSp modSp new">
        <pc:chgData name="Mikey Bronowski" userId="9e85df7a66faccbe" providerId="LiveId" clId="{5788E439-B66B-4AA2-8830-A7BF3EF66C39}" dt="2021-06-07T20:42:07.836" v="49"/>
        <pc:sldMkLst>
          <pc:docMk/>
          <pc:sldMk cId="816422859" sldId="276"/>
        </pc:sldMkLst>
        <pc:spChg chg="add mod">
          <ac:chgData name="Mikey Bronowski" userId="9e85df7a66faccbe" providerId="LiveId" clId="{5788E439-B66B-4AA2-8830-A7BF3EF66C39}" dt="2021-06-07T20:42:07.836" v="49"/>
          <ac:spMkLst>
            <pc:docMk/>
            <pc:sldMk cId="816422859" sldId="276"/>
            <ac:spMk id="2" creationId="{D1349A1A-5B1F-456E-AA6F-E01D88DA1199}"/>
          </ac:spMkLst>
        </pc:spChg>
        <pc:spChg chg="add mod">
          <ac:chgData name="Mikey Bronowski" userId="9e85df7a66faccbe" providerId="LiveId" clId="{5788E439-B66B-4AA2-8830-A7BF3EF66C39}" dt="2021-06-07T20:42:07.836" v="49"/>
          <ac:spMkLst>
            <pc:docMk/>
            <pc:sldMk cId="816422859" sldId="276"/>
            <ac:spMk id="3" creationId="{BDB4C080-34D7-49A7-8FE6-3351EE103F38}"/>
          </ac:spMkLst>
        </pc:spChg>
        <pc:spChg chg="add mod">
          <ac:chgData name="Mikey Bronowski" userId="9e85df7a66faccbe" providerId="LiveId" clId="{5788E439-B66B-4AA2-8830-A7BF3EF66C39}" dt="2021-06-07T20:42:07.836" v="49"/>
          <ac:spMkLst>
            <pc:docMk/>
            <pc:sldMk cId="816422859" sldId="276"/>
            <ac:spMk id="6" creationId="{8EF08141-C825-4E15-B6CF-DD9BFDF9077C}"/>
          </ac:spMkLst>
        </pc:spChg>
        <pc:spChg chg="add mod">
          <ac:chgData name="Mikey Bronowski" userId="9e85df7a66faccbe" providerId="LiveId" clId="{5788E439-B66B-4AA2-8830-A7BF3EF66C39}" dt="2021-06-07T20:42:07.836" v="49"/>
          <ac:spMkLst>
            <pc:docMk/>
            <pc:sldMk cId="816422859" sldId="276"/>
            <ac:spMk id="7" creationId="{9404AC8A-78F3-4A93-8954-9BCC0F20A596}"/>
          </ac:spMkLst>
        </pc:spChg>
        <pc:spChg chg="add mod">
          <ac:chgData name="Mikey Bronowski" userId="9e85df7a66faccbe" providerId="LiveId" clId="{5788E439-B66B-4AA2-8830-A7BF3EF66C39}" dt="2021-06-07T20:42:07.836" v="49"/>
          <ac:spMkLst>
            <pc:docMk/>
            <pc:sldMk cId="816422859" sldId="276"/>
            <ac:spMk id="8" creationId="{DF58DBB9-CA42-4C31-86EF-C534CC2F0080}"/>
          </ac:spMkLst>
        </pc:spChg>
        <pc:picChg chg="add mod">
          <ac:chgData name="Mikey Bronowski" userId="9e85df7a66faccbe" providerId="LiveId" clId="{5788E439-B66B-4AA2-8830-A7BF3EF66C39}" dt="2021-06-07T20:42:07.836" v="49"/>
          <ac:picMkLst>
            <pc:docMk/>
            <pc:sldMk cId="816422859" sldId="276"/>
            <ac:picMk id="5" creationId="{B29ED3BC-0A58-42E9-8ACD-48B509308922}"/>
          </ac:picMkLst>
        </pc:picChg>
        <pc:cxnChg chg="add mod">
          <ac:chgData name="Mikey Bronowski" userId="9e85df7a66faccbe" providerId="LiveId" clId="{5788E439-B66B-4AA2-8830-A7BF3EF66C39}" dt="2021-06-07T20:42:07.836" v="49"/>
          <ac:cxnSpMkLst>
            <pc:docMk/>
            <pc:sldMk cId="816422859" sldId="276"/>
            <ac:cxnSpMk id="4" creationId="{A0E2F4F9-124C-407A-9CB4-C0E5A417BC35}"/>
          </ac:cxnSpMkLst>
        </pc:cxnChg>
      </pc:sldChg>
      <pc:sldChg chg="add del setBg">
        <pc:chgData name="Mikey Bronowski" userId="9e85df7a66faccbe" providerId="LiveId" clId="{5788E439-B66B-4AA2-8830-A7BF3EF66C39}" dt="2021-06-07T20:42:15.660" v="50" actId="47"/>
        <pc:sldMkLst>
          <pc:docMk/>
          <pc:sldMk cId="1069131175" sldId="277"/>
        </pc:sldMkLst>
      </pc:sldChg>
      <pc:sldChg chg="add del setBg">
        <pc:chgData name="Mikey Bronowski" userId="9e85df7a66faccbe" providerId="LiveId" clId="{5788E439-B66B-4AA2-8830-A7BF3EF66C39}" dt="2021-06-07T20:42:36.059" v="52"/>
        <pc:sldMkLst>
          <pc:docMk/>
          <pc:sldMk cId="2925894297" sldId="277"/>
        </pc:sldMkLst>
      </pc:sldChg>
      <pc:sldChg chg="addSp delSp modSp add mod">
        <pc:chgData name="Mikey Bronowski" userId="9e85df7a66faccbe" providerId="LiveId" clId="{5788E439-B66B-4AA2-8830-A7BF3EF66C39}" dt="2021-06-07T20:43:32.769" v="87" actId="20577"/>
        <pc:sldMkLst>
          <pc:docMk/>
          <pc:sldMk cId="3844504680" sldId="277"/>
        </pc:sldMkLst>
        <pc:spChg chg="del">
          <ac:chgData name="Mikey Bronowski" userId="9e85df7a66faccbe" providerId="LiveId" clId="{5788E439-B66B-4AA2-8830-A7BF3EF66C39}" dt="2021-06-07T20:42:49.986" v="55" actId="478"/>
          <ac:spMkLst>
            <pc:docMk/>
            <pc:sldMk cId="3844504680" sldId="277"/>
            <ac:spMk id="2" creationId="{D1349A1A-5B1F-456E-AA6F-E01D88DA1199}"/>
          </ac:spMkLst>
        </pc:spChg>
        <pc:spChg chg="del">
          <ac:chgData name="Mikey Bronowski" userId="9e85df7a66faccbe" providerId="LiveId" clId="{5788E439-B66B-4AA2-8830-A7BF3EF66C39}" dt="2021-06-07T20:42:49.986" v="55" actId="478"/>
          <ac:spMkLst>
            <pc:docMk/>
            <pc:sldMk cId="3844504680" sldId="277"/>
            <ac:spMk id="3" creationId="{BDB4C080-34D7-49A7-8FE6-3351EE103F38}"/>
          </ac:spMkLst>
        </pc:spChg>
        <pc:spChg chg="del">
          <ac:chgData name="Mikey Bronowski" userId="9e85df7a66faccbe" providerId="LiveId" clId="{5788E439-B66B-4AA2-8830-A7BF3EF66C39}" dt="2021-06-07T20:42:49.986" v="55" actId="478"/>
          <ac:spMkLst>
            <pc:docMk/>
            <pc:sldMk cId="3844504680" sldId="277"/>
            <ac:spMk id="6" creationId="{8EF08141-C825-4E15-B6CF-DD9BFDF9077C}"/>
          </ac:spMkLst>
        </pc:spChg>
        <pc:spChg chg="del">
          <ac:chgData name="Mikey Bronowski" userId="9e85df7a66faccbe" providerId="LiveId" clId="{5788E439-B66B-4AA2-8830-A7BF3EF66C39}" dt="2021-06-07T20:42:49.986" v="55" actId="478"/>
          <ac:spMkLst>
            <pc:docMk/>
            <pc:sldMk cId="3844504680" sldId="277"/>
            <ac:spMk id="7" creationId="{9404AC8A-78F3-4A93-8954-9BCC0F20A596}"/>
          </ac:spMkLst>
        </pc:spChg>
        <pc:spChg chg="del">
          <ac:chgData name="Mikey Bronowski" userId="9e85df7a66faccbe" providerId="LiveId" clId="{5788E439-B66B-4AA2-8830-A7BF3EF66C39}" dt="2021-06-07T20:42:49.986" v="55" actId="478"/>
          <ac:spMkLst>
            <pc:docMk/>
            <pc:sldMk cId="3844504680" sldId="277"/>
            <ac:spMk id="8" creationId="{DF58DBB9-CA42-4C31-86EF-C534CC2F0080}"/>
          </ac:spMkLst>
        </pc:spChg>
        <pc:spChg chg="add mod">
          <ac:chgData name="Mikey Bronowski" userId="9e85df7a66faccbe" providerId="LiveId" clId="{5788E439-B66B-4AA2-8830-A7BF3EF66C39}" dt="2021-06-07T20:42:55.251" v="56"/>
          <ac:spMkLst>
            <pc:docMk/>
            <pc:sldMk cId="3844504680" sldId="277"/>
            <ac:spMk id="9" creationId="{4C23F757-7B88-4DAF-892A-F0F1A9EA2D84}"/>
          </ac:spMkLst>
        </pc:spChg>
        <pc:spChg chg="add mod">
          <ac:chgData name="Mikey Bronowski" userId="9e85df7a66faccbe" providerId="LiveId" clId="{5788E439-B66B-4AA2-8830-A7BF3EF66C39}" dt="2021-06-07T20:43:32.769" v="87" actId="20577"/>
          <ac:spMkLst>
            <pc:docMk/>
            <pc:sldMk cId="3844504680" sldId="277"/>
            <ac:spMk id="10" creationId="{8F25396A-7DB5-491B-9DD5-BEEF96AD929F}"/>
          </ac:spMkLst>
        </pc:spChg>
        <pc:picChg chg="del">
          <ac:chgData name="Mikey Bronowski" userId="9e85df7a66faccbe" providerId="LiveId" clId="{5788E439-B66B-4AA2-8830-A7BF3EF66C39}" dt="2021-06-07T20:42:49.986" v="55" actId="478"/>
          <ac:picMkLst>
            <pc:docMk/>
            <pc:sldMk cId="3844504680" sldId="277"/>
            <ac:picMk id="5" creationId="{B29ED3BC-0A58-42E9-8ACD-48B509308922}"/>
          </ac:picMkLst>
        </pc:picChg>
        <pc:cxnChg chg="del">
          <ac:chgData name="Mikey Bronowski" userId="9e85df7a66faccbe" providerId="LiveId" clId="{5788E439-B66B-4AA2-8830-A7BF3EF66C39}" dt="2021-06-07T20:42:49.986" v="55" actId="478"/>
          <ac:cxnSpMkLst>
            <pc:docMk/>
            <pc:sldMk cId="3844504680" sldId="277"/>
            <ac:cxnSpMk id="4" creationId="{A0E2F4F9-124C-407A-9CB4-C0E5A417BC35}"/>
          </ac:cxnSpMkLst>
        </pc:cxnChg>
        <pc:cxnChg chg="add mod">
          <ac:chgData name="Mikey Bronowski" userId="9e85df7a66faccbe" providerId="LiveId" clId="{5788E439-B66B-4AA2-8830-A7BF3EF66C39}" dt="2021-06-07T20:42:55.251" v="56"/>
          <ac:cxnSpMkLst>
            <pc:docMk/>
            <pc:sldMk cId="3844504680" sldId="277"/>
            <ac:cxnSpMk id="11" creationId="{7F8503BA-DD29-464F-B43A-C6438B7AE487}"/>
          </ac:cxnSpMkLst>
        </pc:cxnChg>
      </pc:sldChg>
      <pc:sldChg chg="addSp modSp add mod setBg">
        <pc:chgData name="Mikey Bronowski" userId="9e85df7a66faccbe" providerId="LiveId" clId="{5788E439-B66B-4AA2-8830-A7BF3EF66C39}" dt="2021-06-07T20:45:05.649" v="120" actId="404"/>
        <pc:sldMkLst>
          <pc:docMk/>
          <pc:sldMk cId="1164018059" sldId="278"/>
        </pc:sldMkLst>
        <pc:spChg chg="add mod">
          <ac:chgData name="Mikey Bronowski" userId="9e85df7a66faccbe" providerId="LiveId" clId="{5788E439-B66B-4AA2-8830-A7BF3EF66C39}" dt="2021-06-07T20:45:05.649" v="120" actId="404"/>
          <ac:spMkLst>
            <pc:docMk/>
            <pc:sldMk cId="1164018059" sldId="278"/>
            <ac:spMk id="6" creationId="{CFFB588E-0D1D-4908-AF4F-BB02BE338770}"/>
          </ac:spMkLst>
        </pc:spChg>
        <pc:spChg chg="mod">
          <ac:chgData name="Mikey Bronowski" userId="9e85df7a66faccbe" providerId="LiveId" clId="{5788E439-B66B-4AA2-8830-A7BF3EF66C39}" dt="2021-06-07T20:44:20.536" v="112" actId="20577"/>
          <ac:spMkLst>
            <pc:docMk/>
            <pc:sldMk cId="1164018059" sldId="278"/>
            <ac:spMk id="9" creationId="{4C23F757-7B88-4DAF-892A-F0F1A9EA2D84}"/>
          </ac:spMkLst>
        </pc:spChg>
        <pc:spChg chg="mod">
          <ac:chgData name="Mikey Bronowski" userId="9e85df7a66faccbe" providerId="LiveId" clId="{5788E439-B66B-4AA2-8830-A7BF3EF66C39}" dt="2021-06-07T20:44:27.099" v="113" actId="6549"/>
          <ac:spMkLst>
            <pc:docMk/>
            <pc:sldMk cId="1164018059" sldId="278"/>
            <ac:spMk id="10" creationId="{8F25396A-7DB5-491B-9DD5-BEEF96AD929F}"/>
          </ac:spMkLst>
        </pc:spChg>
      </pc:sldChg>
      <pc:sldChg chg="modSp add mod">
        <pc:chgData name="Mikey Bronowski" userId="9e85df7a66faccbe" providerId="LiveId" clId="{5788E439-B66B-4AA2-8830-A7BF3EF66C39}" dt="2021-06-07T20:45:50.421" v="127" actId="255"/>
        <pc:sldMkLst>
          <pc:docMk/>
          <pc:sldMk cId="1326503173" sldId="279"/>
        </pc:sldMkLst>
        <pc:spChg chg="mod">
          <ac:chgData name="Mikey Bronowski" userId="9e85df7a66faccbe" providerId="LiveId" clId="{5788E439-B66B-4AA2-8830-A7BF3EF66C39}" dt="2021-06-07T20:45:50.421" v="127" actId="255"/>
          <ac:spMkLst>
            <pc:docMk/>
            <pc:sldMk cId="1326503173" sldId="279"/>
            <ac:spMk id="6" creationId="{CFFB588E-0D1D-4908-AF4F-BB02BE338770}"/>
          </ac:spMkLst>
        </pc:spChg>
      </pc:sldChg>
      <pc:sldChg chg="addSp delSp modSp add del mod setBg">
        <pc:chgData name="Mikey Bronowski" userId="9e85df7a66faccbe" providerId="LiveId" clId="{5788E439-B66B-4AA2-8830-A7BF3EF66C39}" dt="2021-06-07T20:47:25.489" v="151" actId="47"/>
        <pc:sldMkLst>
          <pc:docMk/>
          <pc:sldMk cId="237513603" sldId="280"/>
        </pc:sldMkLst>
        <pc:spChg chg="del">
          <ac:chgData name="Mikey Bronowski" userId="9e85df7a66faccbe" providerId="LiveId" clId="{5788E439-B66B-4AA2-8830-A7BF3EF66C39}" dt="2021-06-07T20:46:42.542" v="142" actId="478"/>
          <ac:spMkLst>
            <pc:docMk/>
            <pc:sldMk cId="237513603" sldId="280"/>
            <ac:spMk id="6" creationId="{CFFB588E-0D1D-4908-AF4F-BB02BE338770}"/>
          </ac:spMkLst>
        </pc:spChg>
        <pc:spChg chg="add del mod">
          <ac:chgData name="Mikey Bronowski" userId="9e85df7a66faccbe" providerId="LiveId" clId="{5788E439-B66B-4AA2-8830-A7BF3EF66C39}" dt="2021-06-07T20:46:41.961" v="141"/>
          <ac:spMkLst>
            <pc:docMk/>
            <pc:sldMk cId="237513603" sldId="280"/>
            <ac:spMk id="7" creationId="{B90BF0B1-746D-47AD-B974-DE74BAE39435}"/>
          </ac:spMkLst>
        </pc:spChg>
        <pc:spChg chg="add del mod">
          <ac:chgData name="Mikey Bronowski" userId="9e85df7a66faccbe" providerId="LiveId" clId="{5788E439-B66B-4AA2-8830-A7BF3EF66C39}" dt="2021-06-07T20:46:41.961" v="141"/>
          <ac:spMkLst>
            <pc:docMk/>
            <pc:sldMk cId="237513603" sldId="280"/>
            <ac:spMk id="8" creationId="{D802DBA4-4037-451E-BA62-3417DF164112}"/>
          </ac:spMkLst>
        </pc:spChg>
        <pc:spChg chg="del">
          <ac:chgData name="Mikey Bronowski" userId="9e85df7a66faccbe" providerId="LiveId" clId="{5788E439-B66B-4AA2-8830-A7BF3EF66C39}" dt="2021-06-07T20:46:42.542" v="142" actId="478"/>
          <ac:spMkLst>
            <pc:docMk/>
            <pc:sldMk cId="237513603" sldId="280"/>
            <ac:spMk id="9" creationId="{4C23F757-7B88-4DAF-892A-F0F1A9EA2D84}"/>
          </ac:spMkLst>
        </pc:spChg>
        <pc:spChg chg="del">
          <ac:chgData name="Mikey Bronowski" userId="9e85df7a66faccbe" providerId="LiveId" clId="{5788E439-B66B-4AA2-8830-A7BF3EF66C39}" dt="2021-06-07T20:46:42.542" v="142" actId="478"/>
          <ac:spMkLst>
            <pc:docMk/>
            <pc:sldMk cId="237513603" sldId="280"/>
            <ac:spMk id="10" creationId="{8F25396A-7DB5-491B-9DD5-BEEF96AD929F}"/>
          </ac:spMkLst>
        </pc:spChg>
        <pc:spChg chg="add mod">
          <ac:chgData name="Mikey Bronowski" userId="9e85df7a66faccbe" providerId="LiveId" clId="{5788E439-B66B-4AA2-8830-A7BF3EF66C39}" dt="2021-06-07T20:46:42.909" v="143"/>
          <ac:spMkLst>
            <pc:docMk/>
            <pc:sldMk cId="237513603" sldId="280"/>
            <ac:spMk id="12" creationId="{939EB9E8-64DE-453F-ABF2-A24A845BDF35}"/>
          </ac:spMkLst>
        </pc:spChg>
        <pc:spChg chg="add mod">
          <ac:chgData name="Mikey Bronowski" userId="9e85df7a66faccbe" providerId="LiveId" clId="{5788E439-B66B-4AA2-8830-A7BF3EF66C39}" dt="2021-06-07T20:46:42.909" v="143"/>
          <ac:spMkLst>
            <pc:docMk/>
            <pc:sldMk cId="237513603" sldId="280"/>
            <ac:spMk id="13" creationId="{FD71AA93-C68B-4D62-A3B7-C29E718E13BA}"/>
          </ac:spMkLst>
        </pc:spChg>
        <pc:cxnChg chg="del">
          <ac:chgData name="Mikey Bronowski" userId="9e85df7a66faccbe" providerId="LiveId" clId="{5788E439-B66B-4AA2-8830-A7BF3EF66C39}" dt="2021-06-07T20:46:42.542" v="142" actId="478"/>
          <ac:cxnSpMkLst>
            <pc:docMk/>
            <pc:sldMk cId="237513603" sldId="280"/>
            <ac:cxnSpMk id="11" creationId="{7F8503BA-DD29-464F-B43A-C6438B7AE487}"/>
          </ac:cxnSpMkLst>
        </pc:cxnChg>
      </pc:sldChg>
      <pc:sldChg chg="modSp add mod">
        <pc:chgData name="Mikey Bronowski" userId="9e85df7a66faccbe" providerId="LiveId" clId="{5788E439-B66B-4AA2-8830-A7BF3EF66C39}" dt="2021-06-07T20:47:16.006" v="150" actId="20577"/>
        <pc:sldMkLst>
          <pc:docMk/>
          <pc:sldMk cId="996717969" sldId="281"/>
        </pc:sldMkLst>
        <pc:spChg chg="mod">
          <ac:chgData name="Mikey Bronowski" userId="9e85df7a66faccbe" providerId="LiveId" clId="{5788E439-B66B-4AA2-8830-A7BF3EF66C39}" dt="2021-06-07T20:47:11.103" v="147" actId="404"/>
          <ac:spMkLst>
            <pc:docMk/>
            <pc:sldMk cId="996717969" sldId="281"/>
            <ac:spMk id="6" creationId="{CFFB588E-0D1D-4908-AF4F-BB02BE338770}"/>
          </ac:spMkLst>
        </pc:spChg>
        <pc:spChg chg="mod">
          <ac:chgData name="Mikey Bronowski" userId="9e85df7a66faccbe" providerId="LiveId" clId="{5788E439-B66B-4AA2-8830-A7BF3EF66C39}" dt="2021-06-07T20:47:16.006" v="150" actId="20577"/>
          <ac:spMkLst>
            <pc:docMk/>
            <pc:sldMk cId="996717969" sldId="281"/>
            <ac:spMk id="9" creationId="{4C23F757-7B88-4DAF-892A-F0F1A9EA2D84}"/>
          </ac:spMkLst>
        </pc:spChg>
      </pc:sldChg>
      <pc:sldChg chg="modSp add mod">
        <pc:chgData name="Mikey Bronowski" userId="9e85df7a66faccbe" providerId="LiveId" clId="{5788E439-B66B-4AA2-8830-A7BF3EF66C39}" dt="2021-06-07T20:48:20.021" v="161" actId="20577"/>
        <pc:sldMkLst>
          <pc:docMk/>
          <pc:sldMk cId="828430050" sldId="282"/>
        </pc:sldMkLst>
        <pc:spChg chg="mod">
          <ac:chgData name="Mikey Bronowski" userId="9e85df7a66faccbe" providerId="LiveId" clId="{5788E439-B66B-4AA2-8830-A7BF3EF66C39}" dt="2021-06-07T20:48:20.021" v="161" actId="20577"/>
          <ac:spMkLst>
            <pc:docMk/>
            <pc:sldMk cId="828430050" sldId="282"/>
            <ac:spMk id="6" creationId="{CFFB588E-0D1D-4908-AF4F-BB02BE338770}"/>
          </ac:spMkLst>
        </pc:spChg>
        <pc:spChg chg="mod">
          <ac:chgData name="Mikey Bronowski" userId="9e85df7a66faccbe" providerId="LiveId" clId="{5788E439-B66B-4AA2-8830-A7BF3EF66C39}" dt="2021-06-07T20:48:06.568" v="158" actId="20577"/>
          <ac:spMkLst>
            <pc:docMk/>
            <pc:sldMk cId="828430050" sldId="282"/>
            <ac:spMk id="9" creationId="{4C23F757-7B88-4DAF-892A-F0F1A9EA2D84}"/>
          </ac:spMkLst>
        </pc:spChg>
      </pc:sldChg>
      <pc:sldChg chg="modSp add mod ord">
        <pc:chgData name="Mikey Bronowski" userId="9e85df7a66faccbe" providerId="LiveId" clId="{5788E439-B66B-4AA2-8830-A7BF3EF66C39}" dt="2021-06-07T20:48:44.294" v="182" actId="20577"/>
        <pc:sldMkLst>
          <pc:docMk/>
          <pc:sldMk cId="1578306313" sldId="283"/>
        </pc:sldMkLst>
        <pc:spChg chg="mod">
          <ac:chgData name="Mikey Bronowski" userId="9e85df7a66faccbe" providerId="LiveId" clId="{5788E439-B66B-4AA2-8830-A7BF3EF66C39}" dt="2021-06-07T20:48:44.294" v="182" actId="20577"/>
          <ac:spMkLst>
            <pc:docMk/>
            <pc:sldMk cId="1578306313" sldId="283"/>
            <ac:spMk id="6" creationId="{CFFB588E-0D1D-4908-AF4F-BB02BE338770}"/>
          </ac:spMkLst>
        </pc:spChg>
      </pc:sldChg>
      <pc:sldChg chg="modSp add mod ord">
        <pc:chgData name="Mikey Bronowski" userId="9e85df7a66faccbe" providerId="LiveId" clId="{5788E439-B66B-4AA2-8830-A7BF3EF66C39}" dt="2021-06-07T20:49:21.957" v="192" actId="20577"/>
        <pc:sldMkLst>
          <pc:docMk/>
          <pc:sldMk cId="4258760891" sldId="284"/>
        </pc:sldMkLst>
        <pc:spChg chg="mod">
          <ac:chgData name="Mikey Bronowski" userId="9e85df7a66faccbe" providerId="LiveId" clId="{5788E439-B66B-4AA2-8830-A7BF3EF66C39}" dt="2021-06-07T20:49:21.957" v="192" actId="20577"/>
          <ac:spMkLst>
            <pc:docMk/>
            <pc:sldMk cId="4258760891" sldId="284"/>
            <ac:spMk id="6" creationId="{CFFB588E-0D1D-4908-AF4F-BB02BE338770}"/>
          </ac:spMkLst>
        </pc:spChg>
        <pc:spChg chg="mod">
          <ac:chgData name="Mikey Bronowski" userId="9e85df7a66faccbe" providerId="LiveId" clId="{5788E439-B66B-4AA2-8830-A7BF3EF66C39}" dt="2021-06-07T20:49:07.814" v="188" actId="20577"/>
          <ac:spMkLst>
            <pc:docMk/>
            <pc:sldMk cId="4258760891" sldId="284"/>
            <ac:spMk id="9" creationId="{4C23F757-7B88-4DAF-892A-F0F1A9EA2D84}"/>
          </ac:spMkLst>
        </pc:spChg>
      </pc:sldChg>
      <pc:sldChg chg="addSp delSp modSp add mod">
        <pc:chgData name="Mikey Bronowski" userId="9e85df7a66faccbe" providerId="LiveId" clId="{5788E439-B66B-4AA2-8830-A7BF3EF66C39}" dt="2021-06-07T20:50:28.420" v="216"/>
        <pc:sldMkLst>
          <pc:docMk/>
          <pc:sldMk cId="485344173" sldId="285"/>
        </pc:sldMkLst>
        <pc:spChg chg="del">
          <ac:chgData name="Mikey Bronowski" userId="9e85df7a66faccbe" providerId="LiveId" clId="{5788E439-B66B-4AA2-8830-A7BF3EF66C39}" dt="2021-06-07T20:49:51.427" v="204" actId="478"/>
          <ac:spMkLst>
            <pc:docMk/>
            <pc:sldMk cId="485344173" sldId="285"/>
            <ac:spMk id="6" creationId="{CFFB588E-0D1D-4908-AF4F-BB02BE338770}"/>
          </ac:spMkLst>
        </pc:spChg>
        <pc:spChg chg="add mod">
          <ac:chgData name="Mikey Bronowski" userId="9e85df7a66faccbe" providerId="LiveId" clId="{5788E439-B66B-4AA2-8830-A7BF3EF66C39}" dt="2021-06-07T20:50:06" v="211" actId="403"/>
          <ac:spMkLst>
            <pc:docMk/>
            <pc:sldMk cId="485344173" sldId="285"/>
            <ac:spMk id="7" creationId="{12EAC8BC-B544-48D2-8EEC-123AA59A7F9A}"/>
          </ac:spMkLst>
        </pc:spChg>
        <pc:spChg chg="add del mod">
          <ac:chgData name="Mikey Bronowski" userId="9e85df7a66faccbe" providerId="LiveId" clId="{5788E439-B66B-4AA2-8830-A7BF3EF66C39}" dt="2021-06-07T20:50:22.095" v="214" actId="478"/>
          <ac:spMkLst>
            <pc:docMk/>
            <pc:sldMk cId="485344173" sldId="285"/>
            <ac:spMk id="8" creationId="{F4C4ADA0-2A30-4A9E-AB2B-EF4E26178CCB}"/>
          </ac:spMkLst>
        </pc:spChg>
        <pc:spChg chg="mod">
          <ac:chgData name="Mikey Bronowski" userId="9e85df7a66faccbe" providerId="LiveId" clId="{5788E439-B66B-4AA2-8830-A7BF3EF66C39}" dt="2021-06-07T20:49:44.175" v="203" actId="20577"/>
          <ac:spMkLst>
            <pc:docMk/>
            <pc:sldMk cId="485344173" sldId="285"/>
            <ac:spMk id="9" creationId="{4C23F757-7B88-4DAF-892A-F0F1A9EA2D84}"/>
          </ac:spMkLst>
        </pc:spChg>
        <pc:spChg chg="add del mod">
          <ac:chgData name="Mikey Bronowski" userId="9e85df7a66faccbe" providerId="LiveId" clId="{5788E439-B66B-4AA2-8830-A7BF3EF66C39}" dt="2021-06-07T20:50:20.648" v="213" actId="478"/>
          <ac:spMkLst>
            <pc:docMk/>
            <pc:sldMk cId="485344173" sldId="285"/>
            <ac:spMk id="12" creationId="{BCCA7F9A-9EE0-466E-A02D-446C35348D46}"/>
          </ac:spMkLst>
        </pc:spChg>
        <pc:spChg chg="add del mod">
          <ac:chgData name="Mikey Bronowski" userId="9e85df7a66faccbe" providerId="LiveId" clId="{5788E439-B66B-4AA2-8830-A7BF3EF66C39}" dt="2021-06-07T20:50:19.071" v="212" actId="478"/>
          <ac:spMkLst>
            <pc:docMk/>
            <pc:sldMk cId="485344173" sldId="285"/>
            <ac:spMk id="13" creationId="{91437EBF-ABC0-416A-ACA3-8506BA1DE667}"/>
          </ac:spMkLst>
        </pc:spChg>
        <pc:spChg chg="add del mod">
          <ac:chgData name="Mikey Bronowski" userId="9e85df7a66faccbe" providerId="LiveId" clId="{5788E439-B66B-4AA2-8830-A7BF3EF66C39}" dt="2021-06-07T20:50:28.420" v="216"/>
          <ac:spMkLst>
            <pc:docMk/>
            <pc:sldMk cId="485344173" sldId="285"/>
            <ac:spMk id="14" creationId="{1AEE12C7-4527-40EA-B904-BD3DE932C1D9}"/>
          </ac:spMkLst>
        </pc:spChg>
        <pc:spChg chg="add del mod">
          <ac:chgData name="Mikey Bronowski" userId="9e85df7a66faccbe" providerId="LiveId" clId="{5788E439-B66B-4AA2-8830-A7BF3EF66C39}" dt="2021-06-07T20:50:28.420" v="216"/>
          <ac:spMkLst>
            <pc:docMk/>
            <pc:sldMk cId="485344173" sldId="285"/>
            <ac:spMk id="15" creationId="{A33CB770-3546-4260-ACAF-88117784ECD1}"/>
          </ac:spMkLst>
        </pc:spChg>
        <pc:spChg chg="add del mod">
          <ac:chgData name="Mikey Bronowski" userId="9e85df7a66faccbe" providerId="LiveId" clId="{5788E439-B66B-4AA2-8830-A7BF3EF66C39}" dt="2021-06-07T20:50:28.420" v="216"/>
          <ac:spMkLst>
            <pc:docMk/>
            <pc:sldMk cId="485344173" sldId="285"/>
            <ac:spMk id="16" creationId="{4BFA7DC8-2B2F-4D91-B6BA-630504313833}"/>
          </ac:spMkLst>
        </pc:spChg>
      </pc:sldChg>
      <pc:sldChg chg="add ord">
        <pc:chgData name="Mikey Bronowski" userId="9e85df7a66faccbe" providerId="LiveId" clId="{5788E439-B66B-4AA2-8830-A7BF3EF66C39}" dt="2021-06-07T20:50:42.340" v="220"/>
        <pc:sldMkLst>
          <pc:docMk/>
          <pc:sldMk cId="3259465172" sldId="286"/>
        </pc:sldMkLst>
      </pc:sldChg>
      <pc:sldMasterChg chg="addSp modSldLayout">
        <pc:chgData name="Mikey Bronowski" userId="9e85df7a66faccbe" providerId="LiveId" clId="{5788E439-B66B-4AA2-8830-A7BF3EF66C39}" dt="2021-06-07T20:38:02.474" v="1"/>
        <pc:sldMasterMkLst>
          <pc:docMk/>
          <pc:sldMasterMk cId="2596298325" sldId="2147483682"/>
        </pc:sldMasterMkLst>
        <pc:picChg chg="add">
          <ac:chgData name="Mikey Bronowski" userId="9e85df7a66faccbe" providerId="LiveId" clId="{5788E439-B66B-4AA2-8830-A7BF3EF66C39}" dt="2021-06-07T20:38:02.474" v="1"/>
          <ac:picMkLst>
            <pc:docMk/>
            <pc:sldMasterMk cId="2596298325" sldId="2147483682"/>
            <ac:picMk id="7" creationId="{F0AA2F9C-D68D-4379-BB3F-0A53E6493059}"/>
          </ac:picMkLst>
        </pc:picChg>
        <pc:picChg chg="add">
          <ac:chgData name="Mikey Bronowski" userId="9e85df7a66faccbe" providerId="LiveId" clId="{5788E439-B66B-4AA2-8830-A7BF3EF66C39}" dt="2021-06-07T20:38:02.474" v="1"/>
          <ac:picMkLst>
            <pc:docMk/>
            <pc:sldMasterMk cId="2596298325" sldId="2147483682"/>
            <ac:picMk id="8" creationId="{6C306CE7-67A0-4150-8313-D335E4F81FC1}"/>
          </ac:picMkLst>
        </pc:picChg>
        <pc:sldLayoutChg chg="addSp">
          <pc:chgData name="Mikey Bronowski" userId="9e85df7a66faccbe" providerId="LiveId" clId="{5788E439-B66B-4AA2-8830-A7BF3EF66C39}" dt="2021-06-07T20:38:02.474" v="1"/>
          <pc:sldLayoutMkLst>
            <pc:docMk/>
            <pc:sldMasterMk cId="2596298325" sldId="2147483682"/>
            <pc:sldLayoutMk cId="3137341536" sldId="2147483683"/>
          </pc:sldLayoutMkLst>
          <pc:picChg chg="add">
            <ac:chgData name="Mikey Bronowski" userId="9e85df7a66faccbe" providerId="LiveId" clId="{5788E439-B66B-4AA2-8830-A7BF3EF66C39}" dt="2021-06-07T20:38:02.474" v="1"/>
            <ac:picMkLst>
              <pc:docMk/>
              <pc:sldMasterMk cId="2596298325" sldId="2147483682"/>
              <pc:sldLayoutMk cId="3137341536" sldId="2147483683"/>
              <ac:picMk id="7" creationId="{B8F47FDC-BC3F-4C9A-9BF9-EF00700871B8}"/>
            </ac:picMkLst>
          </pc:picChg>
        </pc:sldLayoutChg>
      </pc:sldMasterChg>
      <pc:sldMasterChg chg="addSp modSldLayout">
        <pc:chgData name="Mikey Bronowski" userId="9e85df7a66faccbe" providerId="LiveId" clId="{5788E439-B66B-4AA2-8830-A7BF3EF66C39}" dt="2021-06-07T20:38:04.661" v="3"/>
        <pc:sldMasterMkLst>
          <pc:docMk/>
          <pc:sldMasterMk cId="3426270611" sldId="2147483701"/>
        </pc:sldMasterMkLst>
        <pc:picChg chg="add">
          <ac:chgData name="Mikey Bronowski" userId="9e85df7a66faccbe" providerId="LiveId" clId="{5788E439-B66B-4AA2-8830-A7BF3EF66C39}" dt="2021-06-07T20:38:04.661" v="3"/>
          <ac:picMkLst>
            <pc:docMk/>
            <pc:sldMasterMk cId="3426270611" sldId="2147483701"/>
            <ac:picMk id="7" creationId="{7B795760-DAAB-485B-84FD-874FA9584FEB}"/>
          </ac:picMkLst>
        </pc:picChg>
        <pc:picChg chg="add">
          <ac:chgData name="Mikey Bronowski" userId="9e85df7a66faccbe" providerId="LiveId" clId="{5788E439-B66B-4AA2-8830-A7BF3EF66C39}" dt="2021-06-07T20:38:04.661" v="3"/>
          <ac:picMkLst>
            <pc:docMk/>
            <pc:sldMasterMk cId="3426270611" sldId="2147483701"/>
            <ac:picMk id="8" creationId="{39F40737-551F-4133-BC68-85F5F6446E91}"/>
          </ac:picMkLst>
        </pc:picChg>
        <pc:sldLayoutChg chg="addSp">
          <pc:chgData name="Mikey Bronowski" userId="9e85df7a66faccbe" providerId="LiveId" clId="{5788E439-B66B-4AA2-8830-A7BF3EF66C39}" dt="2021-06-07T20:38:04.661" v="3"/>
          <pc:sldLayoutMkLst>
            <pc:docMk/>
            <pc:sldMasterMk cId="3426270611" sldId="2147483701"/>
            <pc:sldLayoutMk cId="2622032773" sldId="2147483702"/>
          </pc:sldLayoutMkLst>
          <pc:picChg chg="add">
            <ac:chgData name="Mikey Bronowski" userId="9e85df7a66faccbe" providerId="LiveId" clId="{5788E439-B66B-4AA2-8830-A7BF3EF66C39}" dt="2021-06-07T20:38:04.661" v="3"/>
            <ac:picMkLst>
              <pc:docMk/>
              <pc:sldMasterMk cId="3426270611" sldId="2147483701"/>
              <pc:sldLayoutMk cId="2622032773" sldId="2147483702"/>
              <ac:picMk id="7" creationId="{65635CE0-7EAB-4A49-85FC-A4233AB09F8E}"/>
            </ac:picMkLst>
          </pc:picChg>
        </pc:sldLayoutChg>
      </pc:sldMasterChg>
      <pc:sldMasterChg chg="addSp modSldLayout">
        <pc:chgData name="Mikey Bronowski" userId="9e85df7a66faccbe" providerId="LiveId" clId="{5788E439-B66B-4AA2-8830-A7BF3EF66C39}" dt="2021-06-07T20:38:05.524" v="4"/>
        <pc:sldMasterMkLst>
          <pc:docMk/>
          <pc:sldMasterMk cId="1139211547" sldId="2147483720"/>
        </pc:sldMasterMkLst>
        <pc:picChg chg="add">
          <ac:chgData name="Mikey Bronowski" userId="9e85df7a66faccbe" providerId="LiveId" clId="{5788E439-B66B-4AA2-8830-A7BF3EF66C39}" dt="2021-06-07T20:38:05.524" v="4"/>
          <ac:picMkLst>
            <pc:docMk/>
            <pc:sldMasterMk cId="1139211547" sldId="2147483720"/>
            <ac:picMk id="7" creationId="{2594BEA2-1528-4A24-B62C-FC5885E7CE3D}"/>
          </ac:picMkLst>
        </pc:picChg>
        <pc:picChg chg="add">
          <ac:chgData name="Mikey Bronowski" userId="9e85df7a66faccbe" providerId="LiveId" clId="{5788E439-B66B-4AA2-8830-A7BF3EF66C39}" dt="2021-06-07T20:38:05.524" v="4"/>
          <ac:picMkLst>
            <pc:docMk/>
            <pc:sldMasterMk cId="1139211547" sldId="2147483720"/>
            <ac:picMk id="8" creationId="{8BD41659-3AC7-4FF7-BC63-8242BCE28880}"/>
          </ac:picMkLst>
        </pc:picChg>
        <pc:sldLayoutChg chg="addSp">
          <pc:chgData name="Mikey Bronowski" userId="9e85df7a66faccbe" providerId="LiveId" clId="{5788E439-B66B-4AA2-8830-A7BF3EF66C39}" dt="2021-06-07T20:38:05.524" v="4"/>
          <pc:sldLayoutMkLst>
            <pc:docMk/>
            <pc:sldMasterMk cId="1139211547" sldId="2147483720"/>
            <pc:sldLayoutMk cId="451271298" sldId="2147483721"/>
          </pc:sldLayoutMkLst>
          <pc:picChg chg="add">
            <ac:chgData name="Mikey Bronowski" userId="9e85df7a66faccbe" providerId="LiveId" clId="{5788E439-B66B-4AA2-8830-A7BF3EF66C39}" dt="2021-06-07T20:38:05.524" v="4"/>
            <ac:picMkLst>
              <pc:docMk/>
              <pc:sldMasterMk cId="1139211547" sldId="2147483720"/>
              <pc:sldLayoutMk cId="451271298" sldId="2147483721"/>
              <ac:picMk id="7" creationId="{3DE60A06-8455-4716-BAC2-43F5D9C0D124}"/>
            </ac:picMkLst>
          </pc:picChg>
        </pc:sldLayoutChg>
      </pc:sldMasterChg>
      <pc:sldMasterChg chg="addSp delSldLayout modSldLayout">
        <pc:chgData name="Mikey Bronowski" userId="9e85df7a66faccbe" providerId="LiveId" clId="{5788E439-B66B-4AA2-8830-A7BF3EF66C39}" dt="2021-06-07T20:50:36.137" v="217" actId="2696"/>
        <pc:sldMasterMkLst>
          <pc:docMk/>
          <pc:sldMasterMk cId="1713964711" sldId="2147483739"/>
        </pc:sldMasterMkLst>
        <pc:picChg chg="add">
          <ac:chgData name="Mikey Bronowski" userId="9e85df7a66faccbe" providerId="LiveId" clId="{5788E439-B66B-4AA2-8830-A7BF3EF66C39}" dt="2021-06-07T20:38:06.707" v="5"/>
          <ac:picMkLst>
            <pc:docMk/>
            <pc:sldMasterMk cId="1713964711" sldId="2147483739"/>
            <ac:picMk id="8" creationId="{8D285129-2702-4911-97A6-232E8A4F36C5}"/>
          </ac:picMkLst>
        </pc:picChg>
        <pc:picChg chg="add">
          <ac:chgData name="Mikey Bronowski" userId="9e85df7a66faccbe" providerId="LiveId" clId="{5788E439-B66B-4AA2-8830-A7BF3EF66C39}" dt="2021-06-07T20:38:06.707" v="5"/>
          <ac:picMkLst>
            <pc:docMk/>
            <pc:sldMasterMk cId="1713964711" sldId="2147483739"/>
            <ac:picMk id="9" creationId="{C4199F7E-AEE3-424C-8DD8-9E428A0F1758}"/>
          </ac:picMkLst>
        </pc:picChg>
        <pc:sldLayoutChg chg="addSp">
          <pc:chgData name="Mikey Bronowski" userId="9e85df7a66faccbe" providerId="LiveId" clId="{5788E439-B66B-4AA2-8830-A7BF3EF66C39}" dt="2021-06-07T20:38:06.707" v="5"/>
          <pc:sldLayoutMkLst>
            <pc:docMk/>
            <pc:sldMasterMk cId="1713964711" sldId="2147483739"/>
            <pc:sldLayoutMk cId="1459705974" sldId="2147483740"/>
          </pc:sldLayoutMkLst>
          <pc:picChg chg="add">
            <ac:chgData name="Mikey Bronowski" userId="9e85df7a66faccbe" providerId="LiveId" clId="{5788E439-B66B-4AA2-8830-A7BF3EF66C39}" dt="2021-06-07T20:38:06.707" v="5"/>
            <ac:picMkLst>
              <pc:docMk/>
              <pc:sldMasterMk cId="1713964711" sldId="2147483739"/>
              <pc:sldLayoutMk cId="1459705974" sldId="2147483740"/>
              <ac:picMk id="12" creationId="{0810AF21-8D42-4BC5-B936-44603BD6CE27}"/>
            </ac:picMkLst>
          </pc:picChg>
        </pc:sldLayoutChg>
        <pc:sldLayoutChg chg="del">
          <pc:chgData name="Mikey Bronowski" userId="9e85df7a66faccbe" providerId="LiveId" clId="{5788E439-B66B-4AA2-8830-A7BF3EF66C39}" dt="2021-06-07T20:42:15.660" v="50" actId="47"/>
          <pc:sldLayoutMkLst>
            <pc:docMk/>
            <pc:sldMasterMk cId="1713964711" sldId="2147483739"/>
            <pc:sldLayoutMk cId="2414145354" sldId="2147483751"/>
          </pc:sldLayoutMkLst>
        </pc:sldLayoutChg>
        <pc:sldLayoutChg chg="del">
          <pc:chgData name="Mikey Bronowski" userId="9e85df7a66faccbe" providerId="LiveId" clId="{5788E439-B66B-4AA2-8830-A7BF3EF66C39}" dt="2021-06-07T20:38:49.267" v="11" actId="2696"/>
          <pc:sldLayoutMkLst>
            <pc:docMk/>
            <pc:sldMasterMk cId="1713964711" sldId="2147483739"/>
            <pc:sldLayoutMk cId="1763332211" sldId="2147483752"/>
          </pc:sldLayoutMkLst>
        </pc:sldLayoutChg>
        <pc:sldLayoutChg chg="del">
          <pc:chgData name="Mikey Bronowski" userId="9e85df7a66faccbe" providerId="LiveId" clId="{5788E439-B66B-4AA2-8830-A7BF3EF66C39}" dt="2021-06-07T20:42:46.083" v="54" actId="2696"/>
          <pc:sldLayoutMkLst>
            <pc:docMk/>
            <pc:sldMasterMk cId="1713964711" sldId="2147483739"/>
            <pc:sldLayoutMk cId="4104053714" sldId="2147483753"/>
          </pc:sldLayoutMkLst>
        </pc:sldLayoutChg>
        <pc:sldLayoutChg chg="del">
          <pc:chgData name="Mikey Bronowski" userId="9e85df7a66faccbe" providerId="LiveId" clId="{5788E439-B66B-4AA2-8830-A7BF3EF66C39}" dt="2021-06-07T20:46:17.433" v="129" actId="2696"/>
          <pc:sldLayoutMkLst>
            <pc:docMk/>
            <pc:sldMasterMk cId="1713964711" sldId="2147483739"/>
            <pc:sldLayoutMk cId="1983934003" sldId="2147483754"/>
          </pc:sldLayoutMkLst>
        </pc:sldLayoutChg>
        <pc:sldLayoutChg chg="del">
          <pc:chgData name="Mikey Bronowski" userId="9e85df7a66faccbe" providerId="LiveId" clId="{5788E439-B66B-4AA2-8830-A7BF3EF66C39}" dt="2021-06-07T20:49:35.232" v="195" actId="2696"/>
          <pc:sldLayoutMkLst>
            <pc:docMk/>
            <pc:sldMasterMk cId="1713964711" sldId="2147483739"/>
            <pc:sldLayoutMk cId="2797079732" sldId="2147483755"/>
          </pc:sldLayoutMkLst>
        </pc:sldLayoutChg>
        <pc:sldLayoutChg chg="del">
          <pc:chgData name="Mikey Bronowski" userId="9e85df7a66faccbe" providerId="LiveId" clId="{5788E439-B66B-4AA2-8830-A7BF3EF66C39}" dt="2021-06-07T20:49:28.671" v="193" actId="2696"/>
          <pc:sldLayoutMkLst>
            <pc:docMk/>
            <pc:sldMasterMk cId="1713964711" sldId="2147483739"/>
            <pc:sldLayoutMk cId="1734006150" sldId="2147483756"/>
          </pc:sldLayoutMkLst>
        </pc:sldLayoutChg>
        <pc:sldLayoutChg chg="del">
          <pc:chgData name="Mikey Bronowski" userId="9e85df7a66faccbe" providerId="LiveId" clId="{5788E439-B66B-4AA2-8830-A7BF3EF66C39}" dt="2021-06-07T20:50:36.137" v="217" actId="2696"/>
          <pc:sldLayoutMkLst>
            <pc:docMk/>
            <pc:sldMasterMk cId="1713964711" sldId="2147483739"/>
            <pc:sldLayoutMk cId="3143225456" sldId="2147483757"/>
          </pc:sldLayoutMkLst>
        </pc:sldLayoutChg>
      </pc:sldMasterChg>
    </pc:docChg>
  </pc:docChgLst>
  <pc:docChgLst>
    <pc:chgData name="Mikey Bronowski" userId="e5090dc5-0a93-4cc1-a473-a9c4dc8c18b2" providerId="ADAL" clId="{8FDFA34A-315F-45A8-BC83-066E744282B6}"/>
    <pc:docChg chg="custSel modSld">
      <pc:chgData name="Mikey Bronowski" userId="e5090dc5-0a93-4cc1-a473-a9c4dc8c18b2" providerId="ADAL" clId="{8FDFA34A-315F-45A8-BC83-066E744282B6}" dt="2022-04-05T23:36:44.053" v="8" actId="478"/>
      <pc:docMkLst>
        <pc:docMk/>
      </pc:docMkLst>
      <pc:sldChg chg="addSp delSp modSp mod">
        <pc:chgData name="Mikey Bronowski" userId="e5090dc5-0a93-4cc1-a473-a9c4dc8c18b2" providerId="ADAL" clId="{8FDFA34A-315F-45A8-BC83-066E744282B6}" dt="2022-04-05T23:36:44.053" v="8" actId="478"/>
        <pc:sldMkLst>
          <pc:docMk/>
          <pc:sldMk cId="816422859" sldId="276"/>
        </pc:sldMkLst>
        <pc:graphicFrameChg chg="del mod">
          <ac:chgData name="Mikey Bronowski" userId="e5090dc5-0a93-4cc1-a473-a9c4dc8c18b2" providerId="ADAL" clId="{8FDFA34A-315F-45A8-BC83-066E744282B6}" dt="2022-04-05T23:36:44.053" v="8" actId="478"/>
          <ac:graphicFrameMkLst>
            <pc:docMk/>
            <pc:sldMk cId="816422859" sldId="276"/>
            <ac:graphicFrameMk id="9" creationId="{F785C091-39B8-4BC7-926C-33CD768BA63F}"/>
          </ac:graphicFrameMkLst>
        </pc:graphicFrameChg>
        <pc:picChg chg="add mod">
          <ac:chgData name="Mikey Bronowski" userId="e5090dc5-0a93-4cc1-a473-a9c4dc8c18b2" providerId="ADAL" clId="{8FDFA34A-315F-45A8-BC83-066E744282B6}" dt="2022-04-05T23:36:42.421" v="7" actId="1076"/>
          <ac:picMkLst>
            <pc:docMk/>
            <pc:sldMk cId="816422859" sldId="276"/>
            <ac:picMk id="5" creationId="{E026D0EE-1451-4E93-9B47-11105D8B9F43}"/>
          </ac:picMkLst>
        </pc:picChg>
      </pc:sldChg>
    </pc:docChg>
  </pc:docChgLst>
  <pc:docChgLst>
    <pc:chgData name="Mikey Bronowski" userId="9e85df7a66faccbe" providerId="LiveId" clId="{00A0A462-4411-4DC0-B356-3EBC54A766CD}"/>
    <pc:docChg chg="custSel addSld delSld modSld sldOrd">
      <pc:chgData name="Mikey Bronowski" userId="9e85df7a66faccbe" providerId="LiveId" clId="{00A0A462-4411-4DC0-B356-3EBC54A766CD}" dt="2022-01-26T00:45:34.724" v="12" actId="47"/>
      <pc:docMkLst>
        <pc:docMk/>
      </pc:docMkLst>
      <pc:sldChg chg="addSp delSp modSp mod">
        <pc:chgData name="Mikey Bronowski" userId="9e85df7a66faccbe" providerId="LiveId" clId="{00A0A462-4411-4DC0-B356-3EBC54A766CD}" dt="2022-01-25T22:58:06.099" v="6" actId="1076"/>
        <pc:sldMkLst>
          <pc:docMk/>
          <pc:sldMk cId="816422859" sldId="276"/>
        </pc:sldMkLst>
        <pc:picChg chg="add del mod">
          <ac:chgData name="Mikey Bronowski" userId="9e85df7a66faccbe" providerId="LiveId" clId="{00A0A462-4411-4DC0-B356-3EBC54A766CD}" dt="2022-01-25T22:58:00.903" v="3" actId="478"/>
          <ac:picMkLst>
            <pc:docMk/>
            <pc:sldMk cId="816422859" sldId="276"/>
            <ac:picMk id="10" creationId="{E70E5ACB-8C26-4FE9-8B7E-F301828BA19B}"/>
          </ac:picMkLst>
        </pc:picChg>
        <pc:picChg chg="add mod">
          <ac:chgData name="Mikey Bronowski" userId="9e85df7a66faccbe" providerId="LiveId" clId="{00A0A462-4411-4DC0-B356-3EBC54A766CD}" dt="2022-01-25T22:58:06.099" v="6" actId="1076"/>
          <ac:picMkLst>
            <pc:docMk/>
            <pc:sldMk cId="816422859" sldId="276"/>
            <ac:picMk id="12" creationId="{25FB1222-FFBF-4699-AB5B-6110F3174E2A}"/>
          </ac:picMkLst>
        </pc:picChg>
      </pc:sldChg>
      <pc:sldChg chg="del">
        <pc:chgData name="Mikey Bronowski" userId="9e85df7a66faccbe" providerId="LiveId" clId="{00A0A462-4411-4DC0-B356-3EBC54A766CD}" dt="2022-01-26T00:45:34.724" v="12" actId="47"/>
        <pc:sldMkLst>
          <pc:docMk/>
          <pc:sldMk cId="3393952058" sldId="287"/>
        </pc:sldMkLst>
      </pc:sldChg>
      <pc:sldChg chg="add ord">
        <pc:chgData name="Mikey Bronowski" userId="9e85df7a66faccbe" providerId="LiveId" clId="{00A0A462-4411-4DC0-B356-3EBC54A766CD}" dt="2022-01-26T00:45:33.428" v="11"/>
        <pc:sldMkLst>
          <pc:docMk/>
          <pc:sldMk cId="1097710735" sldId="288"/>
        </pc:sldMkLst>
      </pc:sldChg>
      <pc:sldChg chg="add del">
        <pc:chgData name="Mikey Bronowski" userId="9e85df7a66faccbe" providerId="LiveId" clId="{00A0A462-4411-4DC0-B356-3EBC54A766CD}" dt="2022-01-26T00:45:27.330" v="8"/>
        <pc:sldMkLst>
          <pc:docMk/>
          <pc:sldMk cId="4229023563" sldId="288"/>
        </pc:sldMkLst>
      </pc:sldChg>
    </pc:docChg>
  </pc:docChgLst>
  <pc:docChgLst>
    <pc:chgData name="Mikey Bronowski" userId="9e85df7a66faccbe" providerId="LiveId" clId="{DCD09612-E610-4F67-A07C-DD9980E1E090}"/>
    <pc:docChg chg="undo custSel addSld modSld sldOrd">
      <pc:chgData name="Mikey Bronowski" userId="9e85df7a66faccbe" providerId="LiveId" clId="{DCD09612-E610-4F67-A07C-DD9980E1E090}" dt="2022-03-01T18:59:50.438" v="142"/>
      <pc:docMkLst>
        <pc:docMk/>
      </pc:docMkLst>
      <pc:sldChg chg="setBg">
        <pc:chgData name="Mikey Bronowski" userId="9e85df7a66faccbe" providerId="LiveId" clId="{DCD09612-E610-4F67-A07C-DD9980E1E090}" dt="2022-03-01T18:59:25.733" v="139"/>
        <pc:sldMkLst>
          <pc:docMk/>
          <pc:sldMk cId="2859139830" sldId="259"/>
        </pc:sldMkLst>
      </pc:sldChg>
      <pc:sldChg chg="addSp modSp mod setBg">
        <pc:chgData name="Mikey Bronowski" userId="9e85df7a66faccbe" providerId="LiveId" clId="{DCD09612-E610-4F67-A07C-DD9980E1E090}" dt="2022-03-01T18:59:35.169" v="140"/>
        <pc:sldMkLst>
          <pc:docMk/>
          <pc:sldMk cId="816422859" sldId="276"/>
        </pc:sldMkLst>
        <pc:spChg chg="mod">
          <ac:chgData name="Mikey Bronowski" userId="9e85df7a66faccbe" providerId="LiveId" clId="{DCD09612-E610-4F67-A07C-DD9980E1E090}" dt="2022-03-01T18:57:31.298" v="77" actId="207"/>
          <ac:spMkLst>
            <pc:docMk/>
            <pc:sldMk cId="816422859" sldId="276"/>
            <ac:spMk id="3" creationId="{BDB4C080-34D7-49A7-8FE6-3351EE103F38}"/>
          </ac:spMkLst>
        </pc:spChg>
        <pc:picChg chg="add mod">
          <ac:chgData name="Mikey Bronowski" userId="9e85df7a66faccbe" providerId="LiveId" clId="{DCD09612-E610-4F67-A07C-DD9980E1E090}" dt="2022-03-01T15:37:20.514" v="32" actId="1076"/>
          <ac:picMkLst>
            <pc:docMk/>
            <pc:sldMk cId="816422859" sldId="276"/>
            <ac:picMk id="10" creationId="{C7F3DB1B-AA59-40B8-8CA2-F96BE7FEFA9A}"/>
          </ac:picMkLst>
        </pc:picChg>
      </pc:sldChg>
      <pc:sldChg chg="mod modShow">
        <pc:chgData name="Mikey Bronowski" userId="9e85df7a66faccbe" providerId="LiveId" clId="{DCD09612-E610-4F67-A07C-DD9980E1E090}" dt="2022-03-01T15:38:21.485" v="36" actId="729"/>
        <pc:sldMkLst>
          <pc:docMk/>
          <pc:sldMk cId="1578306313" sldId="283"/>
        </pc:sldMkLst>
      </pc:sldChg>
      <pc:sldChg chg="addSp modSp mod modShow">
        <pc:chgData name="Mikey Bronowski" userId="9e85df7a66faccbe" providerId="LiveId" clId="{DCD09612-E610-4F67-A07C-DD9980E1E090}" dt="2022-03-01T18:58:58.123" v="137" actId="729"/>
        <pc:sldMkLst>
          <pc:docMk/>
          <pc:sldMk cId="1097710735" sldId="288"/>
        </pc:sldMkLst>
        <pc:spChg chg="mod">
          <ac:chgData name="Mikey Bronowski" userId="9e85df7a66faccbe" providerId="LiveId" clId="{DCD09612-E610-4F67-A07C-DD9980E1E090}" dt="2022-03-01T18:57:10.785" v="65" actId="207"/>
          <ac:spMkLst>
            <pc:docMk/>
            <pc:sldMk cId="1097710735" sldId="288"/>
            <ac:spMk id="3" creationId="{BDB4C080-34D7-49A7-8FE6-3351EE103F38}"/>
          </ac:spMkLst>
        </pc:spChg>
        <pc:picChg chg="add">
          <ac:chgData name="Mikey Bronowski" userId="9e85df7a66faccbe" providerId="LiveId" clId="{DCD09612-E610-4F67-A07C-DD9980E1E090}" dt="2022-03-01T15:37:41.493" v="33" actId="22"/>
          <ac:picMkLst>
            <pc:docMk/>
            <pc:sldMk cId="1097710735" sldId="288"/>
            <ac:picMk id="9" creationId="{1238D2A3-71D4-4BE2-B689-12B4C5F1C9D6}"/>
          </ac:picMkLst>
        </pc:picChg>
      </pc:sldChg>
      <pc:sldChg chg="add ord setBg">
        <pc:chgData name="Mikey Bronowski" userId="9e85df7a66faccbe" providerId="LiveId" clId="{DCD09612-E610-4F67-A07C-DD9980E1E090}" dt="2022-03-01T18:59:50.438" v="142"/>
        <pc:sldMkLst>
          <pc:docMk/>
          <pc:sldMk cId="4161128967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hyperlink" Target="http://user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AF0F35-34DD-4F3A-A8EA-8E597F3DF1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954" y="0"/>
            <a:ext cx="11083046" cy="6858000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628AD749-31F1-47D1-A141-F6FF197B2D46}"/>
              </a:ext>
            </a:extLst>
          </p:cNvPr>
          <p:cNvSpPr txBox="1">
            <a:spLocks/>
          </p:cNvSpPr>
          <p:nvPr userDrawn="1"/>
        </p:nvSpPr>
        <p:spPr>
          <a:xfrm>
            <a:off x="1000380" y="1026723"/>
            <a:ext cx="2266439" cy="860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9930AEA-C7B9-4F3E-918E-9AC63DA855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4570" y="705710"/>
            <a:ext cx="6459166" cy="52027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/>
              <a:t>Agenda item, 24pt Segoe UI regular, lorem ipsum dolor sit </a:t>
            </a:r>
            <a:r>
              <a:rPr lang="en-US" err="1"/>
              <a:t>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MDP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723D1EA-5D76-4EE8-BD7D-1CC7F9AA204D}"/>
              </a:ext>
            </a:extLst>
          </p:cNvPr>
          <p:cNvSpPr txBox="1">
            <a:spLocks/>
          </p:cNvSpPr>
          <p:nvPr userDrawn="1"/>
        </p:nvSpPr>
        <p:spPr>
          <a:xfrm>
            <a:off x="287002" y="3612653"/>
            <a:ext cx="3294979" cy="1042530"/>
          </a:xfrm>
          <a:prstGeom prst="rect">
            <a:avLst/>
          </a:prstGeom>
        </p:spPr>
        <p:txBody>
          <a:bodyPr anchor="t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+mj-lt"/>
                <a:cs typeface="Segoe UI Semibold" panose="020B0502040204020203" pitchFamily="34" charset="0"/>
              </a:rPr>
              <a:t>Everything our User Group Has To Offer</a:t>
            </a:r>
          </a:p>
        </p:txBody>
      </p:sp>
      <p:sp>
        <p:nvSpPr>
          <p:cNvPr id="9" name="Rectangle 8">
            <a:hlinkClick r:id="rId2"/>
            <a:extLst>
              <a:ext uri="{FF2B5EF4-FFF2-40B4-BE49-F238E27FC236}">
                <a16:creationId xmlns:a16="http://schemas.microsoft.com/office/drawing/2014/main" id="{84B7BBC1-E5E8-4D9E-87B0-C6250384CE9D}"/>
              </a:ext>
            </a:extLst>
          </p:cNvPr>
          <p:cNvSpPr/>
          <p:nvPr userDrawn="1"/>
        </p:nvSpPr>
        <p:spPr>
          <a:xfrm>
            <a:off x="4081199" y="3471256"/>
            <a:ext cx="1566149" cy="5911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Get involved in our Meetup</a:t>
            </a:r>
          </a:p>
        </p:txBody>
      </p:sp>
      <p:sp>
        <p:nvSpPr>
          <p:cNvPr id="10" name="Rectangle 9">
            <a:hlinkClick r:id="rId3"/>
            <a:extLst>
              <a:ext uri="{FF2B5EF4-FFF2-40B4-BE49-F238E27FC236}">
                <a16:creationId xmlns:a16="http://schemas.microsoft.com/office/drawing/2014/main" id="{68BCE551-0F57-46C3-B82C-E1507FE1910F}"/>
              </a:ext>
            </a:extLst>
          </p:cNvPr>
          <p:cNvSpPr/>
          <p:nvPr userDrawn="1"/>
        </p:nvSpPr>
        <p:spPr>
          <a:xfrm>
            <a:off x="7430360" y="3471256"/>
            <a:ext cx="2245655" cy="7480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Join the conversation on our Facebook group</a:t>
            </a:r>
          </a:p>
        </p:txBody>
      </p:sp>
      <p:sp>
        <p:nvSpPr>
          <p:cNvPr id="11" name="Rectangle 10">
            <a:hlinkClick r:id="rId4"/>
            <a:extLst>
              <a:ext uri="{FF2B5EF4-FFF2-40B4-BE49-F238E27FC236}">
                <a16:creationId xmlns:a16="http://schemas.microsoft.com/office/drawing/2014/main" id="{C1424838-9B31-4960-978A-F6F60D9EBFAD}"/>
              </a:ext>
            </a:extLst>
          </p:cNvPr>
          <p:cNvSpPr/>
          <p:nvPr userDrawn="1"/>
        </p:nvSpPr>
        <p:spPr>
          <a:xfrm>
            <a:off x="5806954" y="3471256"/>
            <a:ext cx="1558898" cy="55442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Follow our page on Facebook</a:t>
            </a:r>
          </a:p>
        </p:txBody>
      </p:sp>
      <p:sp>
        <p:nvSpPr>
          <p:cNvPr id="13" name="Rectangle 12">
            <a:hlinkClick r:id="rId4"/>
            <a:extLst>
              <a:ext uri="{FF2B5EF4-FFF2-40B4-BE49-F238E27FC236}">
                <a16:creationId xmlns:a16="http://schemas.microsoft.com/office/drawing/2014/main" id="{ED4DFDD2-BF64-42BC-8938-5CAEE09D512E}"/>
              </a:ext>
            </a:extLst>
          </p:cNvPr>
          <p:cNvSpPr/>
          <p:nvPr userDrawn="1"/>
        </p:nvSpPr>
        <p:spPr>
          <a:xfrm>
            <a:off x="5741870" y="5579719"/>
            <a:ext cx="1643619" cy="58575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i="0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Follow our Videos on </a:t>
            </a:r>
            <a:r>
              <a:rPr lang="en-US" sz="1400" b="1" i="0" dirty="0" err="1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Youtube</a:t>
            </a:r>
            <a:endParaRPr lang="en-US" sz="1400" b="1" i="0" dirty="0">
              <a:solidFill>
                <a:schemeClr val="tx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A732F5-6137-4326-BED9-B5D36F7A624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167411" y="4467819"/>
            <a:ext cx="4673975" cy="734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3">
            <a:extLst>
              <a:ext uri="{FF2B5EF4-FFF2-40B4-BE49-F238E27FC236}">
                <a16:creationId xmlns:a16="http://schemas.microsoft.com/office/drawing/2014/main" id="{4DAB7F35-0BF5-4E2B-840B-72A820128343}"/>
              </a:ext>
            </a:extLst>
          </p:cNvPr>
          <p:cNvSpPr txBox="1">
            <a:spLocks/>
          </p:cNvSpPr>
          <p:nvPr userDrawn="1"/>
        </p:nvSpPr>
        <p:spPr>
          <a:xfrm>
            <a:off x="266027" y="2987663"/>
            <a:ext cx="2821288" cy="699210"/>
          </a:xfrm>
          <a:prstGeom prst="rect">
            <a:avLst/>
          </a:prstGeom>
        </p:spPr>
        <p:txBody>
          <a:bodyPr anchor="ctr"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000" b="1" i="0" dirty="0"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</a:p>
        </p:txBody>
      </p:sp>
      <p:pic>
        <p:nvPicPr>
          <p:cNvPr id="10244" name="Picture 4" descr="Benin WordPress Meetup (Benin, Nigeria) | Meetup">
            <a:extLst>
              <a:ext uri="{FF2B5EF4-FFF2-40B4-BE49-F238E27FC236}">
                <a16:creationId xmlns:a16="http://schemas.microsoft.com/office/drawing/2014/main" id="{C9F62791-F4A0-44A9-9747-B92FE5B52F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2487" y="2287330"/>
            <a:ext cx="1749630" cy="91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Facebook FOLLOW Logo (Page 1) - Line.17QQ.com">
            <a:extLst>
              <a:ext uri="{FF2B5EF4-FFF2-40B4-BE49-F238E27FC236}">
                <a16:creationId xmlns:a16="http://schemas.microsoft.com/office/drawing/2014/main" id="{F13F2F54-D50D-451A-8BE9-A183B1A257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8013" y="2244450"/>
            <a:ext cx="1831335" cy="91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Fb Groups - a decent tool for starting your online interest based community  | ReviewMyCommunity.net">
            <a:extLst>
              <a:ext uri="{FF2B5EF4-FFF2-40B4-BE49-F238E27FC236}">
                <a16:creationId xmlns:a16="http://schemas.microsoft.com/office/drawing/2014/main" id="{7467FB39-9B27-432A-8E4D-E11F1597A6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5745" y="2253694"/>
            <a:ext cx="954578" cy="95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YouTube is getting a new logo every week this month – here's why | Creative  Bloq">
            <a:extLst>
              <a:ext uri="{FF2B5EF4-FFF2-40B4-BE49-F238E27FC236}">
                <a16:creationId xmlns:a16="http://schemas.microsoft.com/office/drawing/2014/main" id="{192E518C-59E0-45A0-B21E-D6843CFB0D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82588" y="4655183"/>
            <a:ext cx="1643619" cy="9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2D68A255-D8C4-4AD2-97B0-69744EB3E90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2487" y="-248575"/>
            <a:ext cx="4605250" cy="23784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D93F466-01C0-4F13-9100-205AA53FE9F3}"/>
              </a:ext>
            </a:extLst>
          </p:cNvPr>
          <p:cNvSpPr txBox="1"/>
          <p:nvPr userDrawn="1"/>
        </p:nvSpPr>
        <p:spPr>
          <a:xfrm>
            <a:off x="5657952" y="4039027"/>
            <a:ext cx="1772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https://bit.ly/2P9sqLy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CAF779-AF78-417B-9D6F-874D66C0DF0F}"/>
              </a:ext>
            </a:extLst>
          </p:cNvPr>
          <p:cNvSpPr txBox="1"/>
          <p:nvPr userDrawn="1"/>
        </p:nvSpPr>
        <p:spPr>
          <a:xfrm>
            <a:off x="7525458" y="4023216"/>
            <a:ext cx="1928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lvl="0"/>
            <a:r>
              <a:rPr lang="en-GB" dirty="0"/>
              <a:t>https://bit.ly/2QqAWX4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4B76DF-8C3D-47AE-AF43-EFD78650F25C}"/>
              </a:ext>
            </a:extLst>
          </p:cNvPr>
          <p:cNvSpPr txBox="1"/>
          <p:nvPr userDrawn="1"/>
        </p:nvSpPr>
        <p:spPr>
          <a:xfrm>
            <a:off x="3843943" y="4075727"/>
            <a:ext cx="18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lvl="0"/>
            <a:r>
              <a:rPr lang="en-GB" dirty="0"/>
              <a:t>https://bit.ly/3auvRnD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E00EF4-27DC-494F-B0A6-0E1AA4072A2C}"/>
              </a:ext>
            </a:extLst>
          </p:cNvPr>
          <p:cNvSpPr txBox="1"/>
          <p:nvPr userDrawn="1"/>
        </p:nvSpPr>
        <p:spPr>
          <a:xfrm>
            <a:off x="5674012" y="6138782"/>
            <a:ext cx="1779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>
              <a:defRPr sz="1400"/>
            </a:lvl1pPr>
          </a:lstStyle>
          <a:p>
            <a:pPr lvl="0"/>
            <a:r>
              <a:rPr lang="en-GB" dirty="0"/>
              <a:t>https://bit.ly/3n8l5bP</a:t>
            </a:r>
          </a:p>
        </p:txBody>
      </p:sp>
    </p:spTree>
    <p:extLst>
      <p:ext uri="{BB962C8B-B14F-4D97-AF65-F5344CB8AC3E}">
        <p14:creationId xmlns:p14="http://schemas.microsoft.com/office/powerpoint/2010/main" val="221074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ank you guys - YouTube">
            <a:extLst>
              <a:ext uri="{FF2B5EF4-FFF2-40B4-BE49-F238E27FC236}">
                <a16:creationId xmlns:a16="http://schemas.microsoft.com/office/drawing/2014/main" id="{31FB041F-7FE7-4DAF-9AB2-56E497A5E59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50458" y="756000"/>
            <a:ext cx="8048018" cy="53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F8166C-25B7-4376-AADA-5AA401EDCE16}"/>
              </a:ext>
            </a:extLst>
          </p:cNvPr>
          <p:cNvSpPr/>
          <p:nvPr userDrawn="1"/>
        </p:nvSpPr>
        <p:spPr>
          <a:xfrm>
            <a:off x="6096000" y="5184843"/>
            <a:ext cx="3009089" cy="632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24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9BB1-738D-4EB8-9550-C67FB93A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61A7C-C229-4D54-9FDF-4A6557B9F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654233"/>
            <a:ext cx="6172200" cy="420681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D506B-690E-4807-9CD0-4AFC729E6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973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67A1-1524-4BF6-8C43-53627650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6E075-7EFF-4411-9E4A-B0533A5C8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87731"/>
            <a:ext cx="6172200" cy="4273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900F2-F048-4E23-8185-8FFB0093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402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0BF6-F065-42DA-8906-82776883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CC4B4-021A-4284-B9F1-A6DD27357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367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B2B06E-7385-4DB9-803A-B91131EA4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91A10-5C6E-4E9D-A3AA-09E43BBB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04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Flights to Malta | Finnair Poland">
            <a:extLst>
              <a:ext uri="{FF2B5EF4-FFF2-40B4-BE49-F238E27FC236}">
                <a16:creationId xmlns:a16="http://schemas.microsoft.com/office/drawing/2014/main" id="{ED2DB5DE-0958-4E81-875D-389B8160DE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7D110CE-5A47-4BE9-B10E-7453D5B85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451" y="5029199"/>
            <a:ext cx="9144000" cy="1162455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273BD5-FC16-4DF2-A74A-79924268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02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lta COVID-19 response secures cannabis industry growth">
            <a:extLst>
              <a:ext uri="{FF2B5EF4-FFF2-40B4-BE49-F238E27FC236}">
                <a16:creationId xmlns:a16="http://schemas.microsoft.com/office/drawing/2014/main" id="{8D40B00B-96C7-4F63-B9DA-7F2087C648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3732801-9C9B-4B0F-ADF7-9405FDEB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796" y="1246274"/>
            <a:ext cx="4454236" cy="4115435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83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lta - Eurovision Song Contest">
            <a:extLst>
              <a:ext uri="{FF2B5EF4-FFF2-40B4-BE49-F238E27FC236}">
                <a16:creationId xmlns:a16="http://schemas.microsoft.com/office/drawing/2014/main" id="{C8215BDA-BD0B-4C6D-9814-EA320C0338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94861C2-E870-4853-8518-10A8A6EB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232" y="913765"/>
            <a:ext cx="5127567" cy="4913457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4331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lue Lagoon, Malta - 9 Things You Need To Know Before You Visit">
            <a:extLst>
              <a:ext uri="{FF2B5EF4-FFF2-40B4-BE49-F238E27FC236}">
                <a16:creationId xmlns:a16="http://schemas.microsoft.com/office/drawing/2014/main" id="{49178EA2-3A36-4317-B893-4C3A0A7507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92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E3F3E4-7107-4053-82B0-186A6A75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175" y="822325"/>
            <a:ext cx="4977938" cy="496333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75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96FE98-06D7-4925-9B15-40DAF6C5BE03}"/>
              </a:ext>
            </a:extLst>
          </p:cNvPr>
          <p:cNvSpPr txBox="1"/>
          <p:nvPr userDrawn="1"/>
        </p:nvSpPr>
        <p:spPr>
          <a:xfrm>
            <a:off x="865761" y="1527242"/>
            <a:ext cx="908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Thank you to our Sponsor</a:t>
            </a:r>
            <a:endParaRPr lang="en-GB" sz="4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7B70845-F5D1-4D3B-B78F-49350A683D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7442" y="2692333"/>
            <a:ext cx="41814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9853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lta in Pictures: 15 Beautiful Places to Photograph | PlanetWare">
            <a:extLst>
              <a:ext uri="{FF2B5EF4-FFF2-40B4-BE49-F238E27FC236}">
                <a16:creationId xmlns:a16="http://schemas.microsoft.com/office/drawing/2014/main" id="{E998483F-23E2-4CE1-B2B6-B99F81383D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64423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09787D-DC48-4D7F-B8A3-D27D2E32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242" y="714895"/>
            <a:ext cx="4736869" cy="519545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702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04941E-2910-49DD-9473-0D8F923BBA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4B48FF-4D8A-4124-BEBD-41BA33C24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498" y="2863734"/>
            <a:ext cx="4688955" cy="2734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6000"/>
            </a:lvl1pPr>
          </a:lstStyle>
          <a:p>
            <a:pPr lvl="0"/>
            <a:r>
              <a:rPr lang="en-US" dirty="0"/>
              <a:t>Demo Title Goes Here</a:t>
            </a:r>
            <a:endParaRPr lang="en-GB" dirty="0"/>
          </a:p>
        </p:txBody>
      </p:sp>
      <p:pic>
        <p:nvPicPr>
          <p:cNvPr id="6146" name="Picture 2" descr="Home | Dive Malta | Corsair Diving Malta">
            <a:extLst>
              <a:ext uri="{FF2B5EF4-FFF2-40B4-BE49-F238E27FC236}">
                <a16:creationId xmlns:a16="http://schemas.microsoft.com/office/drawing/2014/main" id="{6817FB72-682E-4374-A1BC-D7FBA40A06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allelogram 4">
            <a:extLst>
              <a:ext uri="{FF2B5EF4-FFF2-40B4-BE49-F238E27FC236}">
                <a16:creationId xmlns:a16="http://schemas.microsoft.com/office/drawing/2014/main" id="{BAF8A3CD-B5B4-4048-915C-FA602C7BF15C}"/>
              </a:ext>
            </a:extLst>
          </p:cNvPr>
          <p:cNvSpPr/>
          <p:nvPr userDrawn="1"/>
        </p:nvSpPr>
        <p:spPr>
          <a:xfrm rot="10800000">
            <a:off x="5195454" y="0"/>
            <a:ext cx="1687483" cy="6858000"/>
          </a:xfrm>
          <a:prstGeom prst="parallelogram">
            <a:avLst>
              <a:gd name="adj" fmla="val 174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21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249A74A-AA1F-4411-BAEF-2BB608B73383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EC89-9A94-4A41-AFE6-83FA235E8115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Flights to Malta | Finnair Poland">
            <a:extLst>
              <a:ext uri="{FF2B5EF4-FFF2-40B4-BE49-F238E27FC236}">
                <a16:creationId xmlns:a16="http://schemas.microsoft.com/office/drawing/2014/main" id="{0810AF21-8D42-4BC5-B936-44603BD6CE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7059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74A-AA1F-4411-BAEF-2BB608B73383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EC89-9A94-4A41-AFE6-83FA235E8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73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74A-AA1F-4411-BAEF-2BB608B73383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EC89-9A94-4A41-AFE6-83FA235E8115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7104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74A-AA1F-4411-BAEF-2BB608B73383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EC89-9A94-4A41-AFE6-83FA235E8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959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74A-AA1F-4411-BAEF-2BB608B73383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EC89-9A94-4A41-AFE6-83FA235E8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2283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74A-AA1F-4411-BAEF-2BB608B73383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EC89-9A94-4A41-AFE6-83FA235E8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5401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74A-AA1F-4411-BAEF-2BB608B73383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EC89-9A94-4A41-AFE6-83FA235E8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488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74A-AA1F-4411-BAEF-2BB608B73383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EC89-9A94-4A41-AFE6-83FA235E8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29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https://d3ui957tjb5bqd.cloudfront.net/images/screenshots/products/3/34/34786/social-media-icons-vector-set-ios-style-o.png?1377394772">
            <a:extLst>
              <a:ext uri="{FF2B5EF4-FFF2-40B4-BE49-F238E27FC236}">
                <a16:creationId xmlns:a16="http://schemas.microsoft.com/office/drawing/2014/main" id="{91C48D61-52C2-4716-A4B3-BA6C9F0CDF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92978" y="4332501"/>
            <a:ext cx="306974" cy="3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tps://d3ui957tjb5bqd.cloudfront.net/images/screenshots/products/3/34/34786/social-media-icons-vector-set-ios-style-o.png?1377394772">
            <a:extLst>
              <a:ext uri="{FF2B5EF4-FFF2-40B4-BE49-F238E27FC236}">
                <a16:creationId xmlns:a16="http://schemas.microsoft.com/office/drawing/2014/main" id="{2E74EFC3-EAD4-4193-95E9-199EDCFC618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92978" y="4718762"/>
            <a:ext cx="324419" cy="31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ttps://d3ui957tjb5bqd.cloudfront.net/images/screenshots/products/3/34/34786/social-media-icons-vector-set-ios-style-o.png?1377394772">
            <a:extLst>
              <a:ext uri="{FF2B5EF4-FFF2-40B4-BE49-F238E27FC236}">
                <a16:creationId xmlns:a16="http://schemas.microsoft.com/office/drawing/2014/main" id="{F1496EC2-331D-4765-9051-8C1BEC65AFB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92978" y="5080869"/>
            <a:ext cx="359875" cy="35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7">
            <a:extLst>
              <a:ext uri="{FF2B5EF4-FFF2-40B4-BE49-F238E27FC236}">
                <a16:creationId xmlns:a16="http://schemas.microsoft.com/office/drawing/2014/main" id="{81851B48-48AA-4E1F-875F-EC81ECD7874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2978" y="5519515"/>
            <a:ext cx="359875" cy="326934"/>
          </a:xfrm>
          <a:prstGeom prst="rect">
            <a:avLst/>
          </a:prstGeom>
        </p:spPr>
      </p:pic>
      <p:pic>
        <p:nvPicPr>
          <p:cNvPr id="17" name="Imagem 11">
            <a:extLst>
              <a:ext uri="{FF2B5EF4-FFF2-40B4-BE49-F238E27FC236}">
                <a16:creationId xmlns:a16="http://schemas.microsoft.com/office/drawing/2014/main" id="{869DE209-8E86-4C66-920C-917255547EB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2978" y="5922633"/>
            <a:ext cx="359875" cy="352240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260F5A6E-B625-47CE-89A8-FEEF66E80C7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9740" y="3953104"/>
            <a:ext cx="306974" cy="306974"/>
          </a:xfrm>
          <a:prstGeom prst="rect">
            <a:avLst/>
          </a:prstGeo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E6F44A6-5CAE-410C-A2FC-D1EC92730F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944" y="360072"/>
            <a:ext cx="7388785" cy="561471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lvl="2" indent="0">
              <a:buNone/>
            </a:pPr>
            <a:r>
              <a:rPr lang="en-CA" sz="6000" dirty="0"/>
              <a:t>Speaker Name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 Speaker Title</a:t>
            </a:r>
            <a:endParaRPr lang="en-US" sz="2800" dirty="0">
              <a:solidFill>
                <a:srgbClr val="595959"/>
              </a:solidFill>
            </a:endParaRPr>
          </a:p>
          <a:p>
            <a:pPr marL="214313" lvl="2" indent="-214313">
              <a:buClr>
                <a:schemeClr val="bg1">
                  <a:lumMod val="50000"/>
                </a:schemeClr>
              </a:buClr>
            </a:pPr>
            <a:endParaRPr lang="en-US" sz="2800" dirty="0"/>
          </a:p>
          <a:p>
            <a:pPr marL="0" lvl="2" indent="0">
              <a:buNone/>
            </a:pPr>
            <a:r>
              <a:rPr lang="en-US" sz="4000" dirty="0">
                <a:solidFill>
                  <a:schemeClr val="tx2"/>
                </a:solidFill>
              </a:rPr>
              <a:t>Speaker Second Title</a:t>
            </a:r>
          </a:p>
          <a:p>
            <a:pPr marL="0" lvl="2" indent="0">
              <a:buClr>
                <a:schemeClr val="bg1">
                  <a:lumMod val="50000"/>
                </a:schemeClr>
              </a:buClr>
              <a:buNone/>
            </a:pPr>
            <a:r>
              <a:rPr lang="en-US" sz="2800" dirty="0">
                <a:solidFill>
                  <a:srgbClr val="595959"/>
                </a:solidFill>
              </a:rPr>
              <a:t>Speaker Certifications</a:t>
            </a:r>
          </a:p>
          <a:p>
            <a:pPr marL="0" lvl="2" indent="0">
              <a:buClr>
                <a:schemeClr val="bg1">
                  <a:lumMod val="50000"/>
                </a:schemeClr>
              </a:buClr>
              <a:buNone/>
            </a:pPr>
            <a:endParaRPr lang="en-US" sz="2800" dirty="0">
              <a:solidFill>
                <a:srgbClr val="595959"/>
              </a:solidFill>
            </a:endParaRPr>
          </a:p>
          <a:p>
            <a:pPr marL="0" lvl="2" indent="0">
              <a:buNone/>
            </a:pPr>
            <a:r>
              <a:rPr lang="en-US" sz="4000" dirty="0">
                <a:solidFill>
                  <a:schemeClr val="tx2"/>
                </a:solidFill>
              </a:rPr>
              <a:t>Speaker User Group</a:t>
            </a:r>
          </a:p>
          <a:p>
            <a:pPr marL="0" lvl="2" indent="0">
              <a:buClr>
                <a:schemeClr val="bg1">
                  <a:lumMod val="50000"/>
                </a:schemeClr>
              </a:buClr>
              <a:buNone/>
            </a:pPr>
            <a:r>
              <a:rPr lang="en-US" sz="2800" dirty="0">
                <a:solidFill>
                  <a:srgbClr val="595959"/>
                </a:solidFill>
              </a:rPr>
              <a:t>Country</a:t>
            </a:r>
          </a:p>
          <a:p>
            <a:pPr marL="0" lvl="2" indent="0">
              <a:buNone/>
            </a:pPr>
            <a:endParaRPr lang="en-US" sz="3200" dirty="0">
              <a:solidFill>
                <a:schemeClr val="accent2"/>
              </a:solidFill>
            </a:endParaRPr>
          </a:p>
          <a:p>
            <a:pPr marL="0" lvl="2" indent="0">
              <a:buClr>
                <a:schemeClr val="bg1">
                  <a:lumMod val="50000"/>
                </a:schemeClr>
              </a:buClr>
              <a:buNone/>
            </a:pPr>
            <a:r>
              <a:rPr lang="en-US" sz="2800" dirty="0">
                <a:solidFill>
                  <a:srgbClr val="595959"/>
                </a:solidFill>
                <a:hlinkClick r:id="rId8"/>
              </a:rPr>
              <a:t>http://User</a:t>
            </a:r>
            <a:r>
              <a:rPr lang="en-US" sz="2800" dirty="0">
                <a:solidFill>
                  <a:srgbClr val="595959"/>
                </a:solidFill>
              </a:rPr>
              <a:t> Group Address</a:t>
            </a:r>
            <a:endParaRPr lang="en-US" sz="28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1113AC-00C8-46F3-A149-D66B44FE23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60266" y="5562125"/>
            <a:ext cx="2868295" cy="3032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E-mail Address</a:t>
            </a:r>
            <a:endParaRPr lang="en-GB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0D26C1C8-BC63-4251-8709-ABF55E41DD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60266" y="5137447"/>
            <a:ext cx="2868295" cy="3032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LinkedIn Address</a:t>
            </a:r>
            <a:endParaRPr lang="en-GB" dirty="0"/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2B15A880-FBB1-447A-9806-9D28007FE6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0265" y="4712769"/>
            <a:ext cx="2868295" cy="3032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Twitter Address</a:t>
            </a:r>
            <a:endParaRPr lang="en-GB" dirty="0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0945071-FE4D-46AC-AF87-654C87F9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0264" y="3905103"/>
            <a:ext cx="2868295" cy="3032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WebSite Address</a:t>
            </a:r>
            <a:endParaRPr lang="en-GB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1CD97EFD-95D9-4AF5-9C52-FD4062D8F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60265" y="4308936"/>
            <a:ext cx="2868295" cy="3032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Facebook Address</a:t>
            </a:r>
            <a:endParaRPr lang="en-GB" dirty="0"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9081EC82-B27A-4694-BE7E-22453984A7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0266" y="5974789"/>
            <a:ext cx="2868295" cy="3032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Youtube Address</a:t>
            </a:r>
            <a:endParaRPr lang="en-GB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085BDEB0-51A3-4CB6-958A-FA5271132B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360264" y="1499873"/>
            <a:ext cx="2120900" cy="22621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989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74A-AA1F-4411-BAEF-2BB608B73383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EC89-9A94-4A41-AFE6-83FA235E8115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261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74A-AA1F-4411-BAEF-2BB608B73383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EC89-9A94-4A41-AFE6-83FA235E81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9534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9A74A-AA1F-4411-BAEF-2BB608B73383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EC89-9A94-4A41-AFE6-83FA235E8115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4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1FA3-CF36-4551-BAC4-99C90499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91C5-655E-436A-BA88-3DB4DBEE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5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B91C5-655E-436A-BA88-3DB4DBEE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970"/>
            <a:ext cx="6126804" cy="3758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B92B0-6FA6-44F7-8866-AD462A8A36D6}"/>
              </a:ext>
            </a:extLst>
          </p:cNvPr>
          <p:cNvSpPr txBox="1"/>
          <p:nvPr userDrawn="1"/>
        </p:nvSpPr>
        <p:spPr>
          <a:xfrm>
            <a:off x="838200" y="238666"/>
            <a:ext cx="90871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Summary</a:t>
            </a:r>
            <a:endParaRPr lang="en-GB" sz="4400" dirty="0"/>
          </a:p>
        </p:txBody>
      </p:sp>
      <p:pic>
        <p:nvPicPr>
          <p:cNvPr id="8194" name="Picture 2" descr="Stock Photos: Free Photos And Clipart For Powerpoint">
            <a:extLst>
              <a:ext uri="{FF2B5EF4-FFF2-40B4-BE49-F238E27FC236}">
                <a16:creationId xmlns:a16="http://schemas.microsoft.com/office/drawing/2014/main" id="{73CEDBCA-C6A8-48A7-920E-CAA6381A2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1268" y="1622290"/>
            <a:ext cx="478155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d3ui957tjb5bqd.cloudfront.net/images/screenshots/products/3/34/34786/social-media-icons-vector-set-ios-style-o.png?1377394772">
            <a:extLst>
              <a:ext uri="{FF2B5EF4-FFF2-40B4-BE49-F238E27FC236}">
                <a16:creationId xmlns:a16="http://schemas.microsoft.com/office/drawing/2014/main" id="{42C764B2-BCF7-445D-AED2-52B7B27F04C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06185" y="5881629"/>
            <a:ext cx="359875" cy="35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B63953DE-E276-4C1D-BEDB-B18CF4F537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6185" y="6320275"/>
            <a:ext cx="359875" cy="326934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5AFB66F8-9EC4-4A84-A6E0-5FE4B4A4E14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6185" y="5495885"/>
            <a:ext cx="306974" cy="306974"/>
          </a:xfrm>
          <a:prstGeom prst="rect">
            <a:avLst/>
          </a:prstGeom>
        </p:spPr>
      </p:pic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E9E0B86D-FDBE-4E87-8DF5-6771A9264D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3473" y="6362885"/>
            <a:ext cx="2868295" cy="3032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E-mail Address</a:t>
            </a:r>
            <a:endParaRPr lang="en-GB" dirty="0"/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A873B04D-CFD4-4300-A50B-6262019513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3473" y="5938207"/>
            <a:ext cx="2868295" cy="3032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LinkedIn Address</a:t>
            </a:r>
            <a:endParaRPr lang="en-GB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3812D257-44C1-4232-A270-8CF9ACDC79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96709" y="5447884"/>
            <a:ext cx="2868295" cy="30321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dirty="0"/>
              <a:t>WebSite Address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31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F7EE-D55F-4398-87BB-4824FA5C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096D-A017-43E8-AC85-5A96D7B60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3206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6E479-C4F5-4733-AAB7-1E46B06BD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179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16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4E79-34A7-479C-9085-A240B186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152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AB475-A50F-46A0-BB77-2239153EC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16349"/>
            <a:ext cx="4413147" cy="5887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AA678-B51D-47A7-994C-898E8C31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02351"/>
            <a:ext cx="4413146" cy="3587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3C49E-1EFE-4BED-AC42-02917041D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78297" y="1916349"/>
            <a:ext cx="4413600" cy="5887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517D3-E757-46F3-A794-1E9501EDD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78297" y="2602352"/>
            <a:ext cx="4413600" cy="3587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33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8109-449C-458B-83AD-D29905A8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3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3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818A6-30A3-40A4-9889-63667C1D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871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58144-E8CA-4609-A816-E35687CD4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578887D-79AA-49C0-967C-96C21594E66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792393" y="136525"/>
            <a:ext cx="2477193" cy="146761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7A096B6-7172-4165-AB7E-75B0DF4DE950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93614"/>
            <a:ext cx="1140194" cy="76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8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8D285129-2702-4911-97A6-232E8A4F36C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92393" y="136525"/>
            <a:ext cx="2477193" cy="146761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4199F7E-AEE3-424C-8DD8-9E428A0F175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93614"/>
            <a:ext cx="1140194" cy="76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6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jpe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50.png"/><Relationship Id="rId5" Type="http://schemas.openxmlformats.org/officeDocument/2006/relationships/image" Target="../media/image27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9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C6111F88-B5F4-4DC0-B6A0-CFFE5DAC44E9}"/>
              </a:ext>
            </a:extLst>
          </p:cNvPr>
          <p:cNvSpPr txBox="1">
            <a:spLocks/>
          </p:cNvSpPr>
          <p:nvPr/>
        </p:nvSpPr>
        <p:spPr>
          <a:xfrm>
            <a:off x="669636" y="603271"/>
            <a:ext cx="10650764" cy="150018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cap="none" spc="300" dirty="0">
                <a:solidFill>
                  <a:schemeClr val="accent6">
                    <a:lumMod val="50000"/>
                  </a:schemeClr>
                </a:solidFill>
              </a:rPr>
              <a:t>automate management tasks using </a:t>
            </a:r>
            <a:r>
              <a:rPr lang="en-GB" sz="6000" cap="none" spc="300" dirty="0">
                <a:solidFill>
                  <a:schemeClr val="tx1"/>
                </a:solidFill>
              </a:rPr>
              <a:t>elastic jobs in azure </a:t>
            </a:r>
            <a:r>
              <a:rPr lang="en-GB" sz="6000" cap="none" spc="300" dirty="0" err="1">
                <a:solidFill>
                  <a:schemeClr val="tx1"/>
                </a:solidFill>
              </a:rPr>
              <a:t>sql</a:t>
            </a:r>
            <a:r>
              <a:rPr lang="en-GB" sz="6000" cap="none" spc="300" dirty="0">
                <a:solidFill>
                  <a:schemeClr val="tx1"/>
                </a:solidFill>
              </a:rPr>
              <a:t> database</a:t>
            </a:r>
            <a:endParaRPr lang="en-US" sz="6000" cap="none" spc="300" dirty="0">
              <a:solidFill>
                <a:schemeClr val="tx1"/>
              </a:solidFill>
            </a:endParaRP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9595042B-5225-4344-806E-AA0521FF9D66}"/>
              </a:ext>
            </a:extLst>
          </p:cNvPr>
          <p:cNvSpPr txBox="1">
            <a:spLocks/>
          </p:cNvSpPr>
          <p:nvPr/>
        </p:nvSpPr>
        <p:spPr>
          <a:xfrm>
            <a:off x="669636" y="4754543"/>
            <a:ext cx="3958348" cy="1168691"/>
          </a:xfrm>
          <a:prstGeom prst="rect">
            <a:avLst/>
          </a:prstGeom>
        </p:spPr>
        <p:txBody>
          <a:bodyPr anchor="ctr"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4800" dirty="0">
                <a:latin typeface="+mj-lt"/>
              </a:rPr>
              <a:t>mi</a:t>
            </a:r>
            <a:r>
              <a:rPr lang="en-GB" sz="4800" dirty="0">
                <a:latin typeface="+mj-lt"/>
              </a:rPr>
              <a:t>key</a:t>
            </a:r>
            <a:r>
              <a:rPr lang="pl-PL" sz="4800" dirty="0">
                <a:latin typeface="+mj-lt"/>
              </a:rPr>
              <a:t> bronowski</a:t>
            </a:r>
            <a:endParaRPr lang="en-US" sz="4800" dirty="0">
              <a:latin typeface="+mj-lt"/>
            </a:endParaRPr>
          </a:p>
        </p:txBody>
      </p:sp>
      <p:pic>
        <p:nvPicPr>
          <p:cNvPr id="3" name="Picture 2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408B5CE8-4B86-42C0-9751-48136473A5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6372" y="4881128"/>
            <a:ext cx="3075992" cy="1373601"/>
          </a:xfrm>
          <a:prstGeom prst="rect">
            <a:avLst/>
          </a:prstGeom>
        </p:spPr>
      </p:pic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2FE0A93B-9180-4E31-85C6-43065B83D8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869577" y="5515684"/>
            <a:ext cx="1111623" cy="40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39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23F757-7B88-4DAF-892A-F0F1A9EA2D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cap="none" spc="300" dirty="0"/>
              <a:t>elastic jobs – how ?</a:t>
            </a:r>
            <a:endParaRPr lang="en-US" cap="none" spc="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25396A-7DB5-491B-9DD5-BEEF96AD929F}"/>
              </a:ext>
            </a:extLst>
          </p:cNvPr>
          <p:cNvSpPr txBox="1">
            <a:spLocks/>
          </p:cNvSpPr>
          <p:nvPr/>
        </p:nvSpPr>
        <p:spPr>
          <a:xfrm>
            <a:off x="838200" y="2011679"/>
            <a:ext cx="10515600" cy="416528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5400" dirty="0">
              <a:latin typeface="+mj-lt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BCBFA6-5177-4BAE-A45C-BE883BD79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07913" y="1551713"/>
            <a:ext cx="2369296" cy="322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2753CFFE-76BE-42FF-A5AC-52BE31C7F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4791" y="1551713"/>
            <a:ext cx="2369296" cy="32298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368F43-F156-4A8B-891F-6234D74C1969}"/>
              </a:ext>
            </a:extLst>
          </p:cNvPr>
          <p:cNvSpPr txBox="1"/>
          <p:nvPr/>
        </p:nvSpPr>
        <p:spPr>
          <a:xfrm>
            <a:off x="838200" y="2011679"/>
            <a:ext cx="2123345" cy="1477328"/>
          </a:xfrm>
          <a:prstGeom prst="rect">
            <a:avLst/>
          </a:prstGeom>
          <a:solidFill>
            <a:srgbClr val="FFC000">
              <a:alpha val="60000"/>
            </a:srgbClr>
          </a:solidFill>
          <a:ln>
            <a:solidFill>
              <a:srgbClr val="FBAB2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DB SCOPED CREDENTIALS</a:t>
            </a:r>
            <a:br>
              <a:rPr lang="en-US" dirty="0"/>
            </a:br>
            <a:endParaRPr lang="en-US" dirty="0"/>
          </a:p>
          <a:p>
            <a:pPr algn="ctr"/>
            <a:r>
              <a:rPr lang="en-US" b="1" dirty="0" err="1"/>
              <a:t>job_exe</a:t>
            </a:r>
            <a:br>
              <a:rPr lang="en-US" b="1" dirty="0"/>
            </a:br>
            <a:r>
              <a:rPr lang="en-US" b="1" dirty="0" err="1"/>
              <a:t>job_refresh</a:t>
            </a:r>
            <a:endParaRPr lang="en-GB" b="1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5FCF7729-BD60-42F7-99B7-ECAFA27C4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alphaModFix amt="25000"/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2872" y="1551713"/>
            <a:ext cx="2369296" cy="322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9608388-DA5F-4D45-B968-B643CCE5A1FA}"/>
              </a:ext>
            </a:extLst>
          </p:cNvPr>
          <p:cNvSpPr txBox="1"/>
          <p:nvPr/>
        </p:nvSpPr>
        <p:spPr>
          <a:xfrm>
            <a:off x="6551543" y="4818796"/>
            <a:ext cx="4925666" cy="369332"/>
          </a:xfrm>
          <a:prstGeom prst="rect">
            <a:avLst/>
          </a:prstGeom>
          <a:noFill/>
          <a:ln>
            <a:solidFill>
              <a:srgbClr val="FBAB2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targets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A5E35B-234C-4B2C-B3ED-B0C4A5709C17}"/>
              </a:ext>
            </a:extLst>
          </p:cNvPr>
          <p:cNvSpPr txBox="1"/>
          <p:nvPr/>
        </p:nvSpPr>
        <p:spPr>
          <a:xfrm>
            <a:off x="6551543" y="2012470"/>
            <a:ext cx="2123345" cy="2308324"/>
          </a:xfrm>
          <a:prstGeom prst="rect">
            <a:avLst/>
          </a:prstGeom>
          <a:solidFill>
            <a:srgbClr val="00B050">
              <a:alpha val="60000"/>
            </a:srgbClr>
          </a:solidFill>
          <a:ln>
            <a:solidFill>
              <a:srgbClr val="FBAB2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LOGIN</a:t>
            </a:r>
            <a:br>
              <a:rPr lang="en-US" dirty="0"/>
            </a:br>
            <a:endParaRPr lang="en-US" dirty="0"/>
          </a:p>
          <a:p>
            <a:pPr algn="ctr"/>
            <a:r>
              <a:rPr lang="en-US" b="1" dirty="0" err="1"/>
              <a:t>job_exe</a:t>
            </a:r>
            <a:br>
              <a:rPr lang="en-US" b="1" dirty="0"/>
            </a:br>
            <a:r>
              <a:rPr lang="en-US" b="1" dirty="0" err="1"/>
              <a:t>job_refresh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USER</a:t>
            </a:r>
            <a:br>
              <a:rPr lang="en-US" dirty="0"/>
            </a:br>
            <a:endParaRPr lang="en-US" dirty="0"/>
          </a:p>
          <a:p>
            <a:pPr algn="ctr"/>
            <a:r>
              <a:rPr lang="en-US" b="1" dirty="0" err="1"/>
              <a:t>job_refresh</a:t>
            </a:r>
            <a:endParaRPr lang="en-GB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599E03-1896-4DC0-B17F-1B3A68C9D275}"/>
              </a:ext>
            </a:extLst>
          </p:cNvPr>
          <p:cNvSpPr txBox="1"/>
          <p:nvPr/>
        </p:nvSpPr>
        <p:spPr>
          <a:xfrm>
            <a:off x="9279095" y="2011679"/>
            <a:ext cx="2123345" cy="92333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rgbClr val="FBAB2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  <a:br>
              <a:rPr lang="en-US" dirty="0"/>
            </a:br>
            <a:endParaRPr lang="en-US" dirty="0"/>
          </a:p>
          <a:p>
            <a:pPr algn="ctr"/>
            <a:r>
              <a:rPr lang="en-US" b="1" dirty="0" err="1"/>
              <a:t>job_exe</a:t>
            </a:r>
            <a:endParaRPr lang="en-GB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1D4E8-3B6A-4861-97FA-70C73EB84564}"/>
              </a:ext>
            </a:extLst>
          </p:cNvPr>
          <p:cNvSpPr txBox="1"/>
          <p:nvPr/>
        </p:nvSpPr>
        <p:spPr>
          <a:xfrm>
            <a:off x="714791" y="4817857"/>
            <a:ext cx="2369296" cy="369332"/>
          </a:xfrm>
          <a:prstGeom prst="rect">
            <a:avLst/>
          </a:prstGeom>
          <a:noFill/>
          <a:ln>
            <a:solidFill>
              <a:srgbClr val="FBAB28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agent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D453D2-003E-4358-8BB7-A58522B1010B}"/>
              </a:ext>
            </a:extLst>
          </p:cNvPr>
          <p:cNvSpPr txBox="1"/>
          <p:nvPr/>
        </p:nvSpPr>
        <p:spPr>
          <a:xfrm>
            <a:off x="714791" y="1080145"/>
            <a:ext cx="236929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job </a:t>
            </a:r>
            <a:r>
              <a:rPr lang="en-US" dirty="0" err="1"/>
              <a:t>db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D4BD9-F871-4FCE-92D9-A6304A3A72D5}"/>
              </a:ext>
            </a:extLst>
          </p:cNvPr>
          <p:cNvSpPr txBox="1"/>
          <p:nvPr/>
        </p:nvSpPr>
        <p:spPr>
          <a:xfrm>
            <a:off x="6402872" y="1080145"/>
            <a:ext cx="236929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01A047-48F2-429F-8F7B-95DBA52F7F1E}"/>
              </a:ext>
            </a:extLst>
          </p:cNvPr>
          <p:cNvSpPr txBox="1"/>
          <p:nvPr/>
        </p:nvSpPr>
        <p:spPr>
          <a:xfrm>
            <a:off x="9107913" y="1080145"/>
            <a:ext cx="2369296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</a:t>
            </a:r>
            <a:r>
              <a:rPr lang="en-US" dirty="0" err="1"/>
              <a:t>db</a:t>
            </a:r>
            <a:endParaRPr lang="en-GB" dirty="0"/>
          </a:p>
        </p:txBody>
      </p:sp>
      <p:pic>
        <p:nvPicPr>
          <p:cNvPr id="29" name="Picture 28" descr="Shape, circle&#10;&#10;Description automatically generated">
            <a:extLst>
              <a:ext uri="{FF2B5EF4-FFF2-40B4-BE49-F238E27FC236}">
                <a16:creationId xmlns:a16="http://schemas.microsoft.com/office/drawing/2014/main" id="{C5FB6B8F-2F62-4BEE-88C6-A12FEDE2B6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460" y="4831998"/>
            <a:ext cx="1176035" cy="3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08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85185E-6 L 0.6209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4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23F757-7B88-4DAF-892A-F0F1A9EA2D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cap="none" spc="300" dirty="0"/>
              <a:t>demo</a:t>
            </a:r>
            <a:endParaRPr lang="en-US" cap="none" spc="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B588E-0D1D-4908-AF4F-BB02BE338770}"/>
              </a:ext>
            </a:extLst>
          </p:cNvPr>
          <p:cNvSpPr txBox="1"/>
          <p:nvPr/>
        </p:nvSpPr>
        <p:spPr>
          <a:xfrm>
            <a:off x="1609725" y="2259449"/>
            <a:ext cx="98869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200" dirty="0"/>
              <a:t>how to create elastic jobs in azure portal?</a:t>
            </a:r>
            <a:endParaRPr lang="en-GB" sz="2400" b="0" dirty="0"/>
          </a:p>
        </p:txBody>
      </p:sp>
      <p:pic>
        <p:nvPicPr>
          <p:cNvPr id="7" name="Picture 6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9E40A2D1-FD6A-4BF5-B999-295F7AEF543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6372" y="4881128"/>
            <a:ext cx="3075992" cy="1373601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1CCF48E-2716-41B8-9918-3B54D5CE94C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143" y="817246"/>
            <a:ext cx="6291382" cy="627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30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23F757-7B88-4DAF-892A-F0F1A9EA2D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cap="none" spc="300" dirty="0"/>
              <a:t>summary</a:t>
            </a:r>
            <a:endParaRPr lang="en-US" cap="none" spc="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25396A-7DB5-491B-9DD5-BEEF96AD929F}"/>
              </a:ext>
            </a:extLst>
          </p:cNvPr>
          <p:cNvSpPr txBox="1">
            <a:spLocks/>
          </p:cNvSpPr>
          <p:nvPr/>
        </p:nvSpPr>
        <p:spPr>
          <a:xfrm>
            <a:off x="838200" y="2011679"/>
            <a:ext cx="10515600" cy="416528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5400" dirty="0">
              <a:latin typeface="+mj-lt"/>
            </a:endParaRPr>
          </a:p>
        </p:txBody>
      </p:sp>
      <p:pic>
        <p:nvPicPr>
          <p:cNvPr id="8" name="Picture 7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EF96457A-1BC2-48B8-8882-F14E3A4479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6372" y="4881128"/>
            <a:ext cx="3075992" cy="13736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FF5BF9-CE2C-4582-BC3E-14AAD7D116E8}"/>
              </a:ext>
            </a:extLst>
          </p:cNvPr>
          <p:cNvSpPr txBox="1"/>
          <p:nvPr/>
        </p:nvSpPr>
        <p:spPr>
          <a:xfrm>
            <a:off x="1609725" y="2259449"/>
            <a:ext cx="98869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800" dirty="0"/>
              <a:t>elastic jobs are fancy </a:t>
            </a:r>
            <a:r>
              <a:rPr lang="en-GB" sz="2800" dirty="0" err="1"/>
              <a:t>sql</a:t>
            </a:r>
            <a:r>
              <a:rPr lang="en-GB" sz="2800" dirty="0"/>
              <a:t> agent jobs</a:t>
            </a:r>
          </a:p>
          <a:p>
            <a:endParaRPr lang="en-GB" sz="2800" dirty="0"/>
          </a:p>
          <a:p>
            <a:r>
              <a:rPr lang="en-GB" sz="2800" dirty="0"/>
              <a:t>azure portal/</a:t>
            </a:r>
            <a:r>
              <a:rPr lang="en-GB" sz="2800" dirty="0" err="1"/>
              <a:t>sql</a:t>
            </a:r>
            <a:br>
              <a:rPr lang="en-GB" sz="2800" dirty="0"/>
            </a:br>
            <a:endParaRPr lang="en-GB" sz="2800" dirty="0"/>
          </a:p>
          <a:p>
            <a:r>
              <a:rPr lang="en-GB" sz="2800" dirty="0" err="1"/>
              <a:t>powershell</a:t>
            </a:r>
            <a:r>
              <a:rPr lang="en-GB" sz="2800" dirty="0"/>
              <a:t> – from start to end (</a:t>
            </a:r>
            <a:r>
              <a:rPr lang="en-GB" sz="2800" dirty="0" err="1"/>
              <a:t>az.sql</a:t>
            </a:r>
            <a:r>
              <a:rPr lang="en-GB" sz="2800" dirty="0"/>
              <a:t> / </a:t>
            </a:r>
            <a:r>
              <a:rPr lang="en-GB" sz="2800" dirty="0" err="1"/>
              <a:t>dbatools</a:t>
            </a:r>
            <a:r>
              <a:rPr lang="en-GB" sz="2800" dirty="0"/>
              <a:t>)</a:t>
            </a:r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00D95BEB-E719-4F08-8F21-246486A646A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673237" y="681038"/>
            <a:ext cx="1585313" cy="34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44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F3DB1B-AA59-40B8-8CA2-F96BE7FEFA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6871" y="1027906"/>
            <a:ext cx="2346487" cy="2346487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255849D-F181-43E1-97FC-855AC1A9C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524" y="1027906"/>
            <a:ext cx="5636742" cy="5636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349A1A-5B1F-456E-AA6F-E01D88DA11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cap="none" spc="300" dirty="0" err="1"/>
              <a:t>mikey</a:t>
            </a:r>
            <a:r>
              <a:rPr lang="en-GB" cap="none" spc="300" dirty="0"/>
              <a:t> </a:t>
            </a:r>
            <a:r>
              <a:rPr lang="en-GB" cap="none" spc="300" dirty="0" err="1"/>
              <a:t>bronowski</a:t>
            </a:r>
            <a:endParaRPr lang="en-US" cap="none" spc="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7B077-EFB3-4EC4-90FA-FBA3FFB17E14}"/>
              </a:ext>
            </a:extLst>
          </p:cNvPr>
          <p:cNvSpPr txBox="1"/>
          <p:nvPr/>
        </p:nvSpPr>
        <p:spPr>
          <a:xfrm>
            <a:off x="6819900" y="2867025"/>
            <a:ext cx="29069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 err="1"/>
              <a:t>MikeyBronowski</a:t>
            </a:r>
            <a:br>
              <a:rPr lang="en-GB" sz="3200" dirty="0"/>
            </a:br>
            <a:endParaRPr lang="en-GB" sz="3200" dirty="0"/>
          </a:p>
        </p:txBody>
      </p:sp>
      <p:pic>
        <p:nvPicPr>
          <p:cNvPr id="16" name="Picture 1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CE4A7874-629B-40B3-9368-461CDD6A199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6372" y="4881128"/>
            <a:ext cx="3075992" cy="1373601"/>
          </a:xfrm>
          <a:prstGeom prst="rect">
            <a:avLst/>
          </a:prstGeom>
        </p:spPr>
      </p:pic>
      <p:pic>
        <p:nvPicPr>
          <p:cNvPr id="2058" name="Picture 10" descr="See the source image">
            <a:extLst>
              <a:ext uri="{FF2B5EF4-FFF2-40B4-BE49-F238E27FC236}">
                <a16:creationId xmlns:a16="http://schemas.microsoft.com/office/drawing/2014/main" id="{28B47199-F589-4065-B957-961C7B27E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1573" y="3398208"/>
            <a:ext cx="589440" cy="58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See the source image">
            <a:extLst>
              <a:ext uri="{FF2B5EF4-FFF2-40B4-BE49-F238E27FC236}">
                <a16:creationId xmlns:a16="http://schemas.microsoft.com/office/drawing/2014/main" id="{DFF4FA02-7336-432E-A96F-7AF378D69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4786" y="3398208"/>
            <a:ext cx="506787" cy="50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ee the source image">
            <a:extLst>
              <a:ext uri="{FF2B5EF4-FFF2-40B4-BE49-F238E27FC236}">
                <a16:creationId xmlns:a16="http://schemas.microsoft.com/office/drawing/2014/main" id="{61E0F931-17FD-4485-B803-B3A8A38CC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23207" y="3398208"/>
            <a:ext cx="589440" cy="58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59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lack, toy, colorful, aircraft&#10;&#10;Description automatically generated">
            <a:extLst>
              <a:ext uri="{FF2B5EF4-FFF2-40B4-BE49-F238E27FC236}">
                <a16:creationId xmlns:a16="http://schemas.microsoft.com/office/drawing/2014/main" id="{C36A3E75-1920-4C63-9EC4-2671EEA3AD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8827" y="1333033"/>
            <a:ext cx="2346487" cy="23464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349A1A-5B1F-456E-AA6F-E01D88DA119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cap="none" spc="300" dirty="0" err="1"/>
              <a:t>mikey</a:t>
            </a:r>
            <a:r>
              <a:rPr lang="en-GB" cap="none" spc="300" dirty="0"/>
              <a:t> </a:t>
            </a:r>
            <a:r>
              <a:rPr lang="en-GB" cap="none" spc="300" dirty="0" err="1"/>
              <a:t>bronowski</a:t>
            </a:r>
            <a:endParaRPr lang="en-US" cap="none" spc="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B39EAE-C17F-4755-A8E6-4E8B178DC71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2464" y="5524967"/>
            <a:ext cx="1551439" cy="653559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2E9BC7FF-FD21-4EC4-8BAD-C5592E9ED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2378" y="5532787"/>
            <a:ext cx="1115325" cy="63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3872DC-31F6-482D-A405-063005A270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0188" y="5316381"/>
            <a:ext cx="2094903" cy="107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7F73ED03-A394-4E23-BECE-58A792E09AA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6372" y="4881128"/>
            <a:ext cx="3075992" cy="1373601"/>
          </a:xfrm>
          <a:prstGeom prst="rect">
            <a:avLst/>
          </a:prstGeom>
        </p:spPr>
      </p:pic>
      <p:pic>
        <p:nvPicPr>
          <p:cNvPr id="5" name="Picture 4" descr="A person and person sitting on a bench in front of a house&#10;&#10;Description automatically generated with medium confidence">
            <a:extLst>
              <a:ext uri="{FF2B5EF4-FFF2-40B4-BE49-F238E27FC236}">
                <a16:creationId xmlns:a16="http://schemas.microsoft.com/office/drawing/2014/main" id="{E026D0EE-1451-4E93-9B47-11105D8B9F4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184" y="1333033"/>
            <a:ext cx="4120824" cy="30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22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23F757-7B88-4DAF-892A-F0F1A9EA2D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cap="none" spc="300" dirty="0"/>
              <a:t>agenda</a:t>
            </a:r>
            <a:endParaRPr lang="en-US" cap="none" spc="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25396A-7DB5-491B-9DD5-BEEF96AD929F}"/>
              </a:ext>
            </a:extLst>
          </p:cNvPr>
          <p:cNvSpPr txBox="1">
            <a:spLocks/>
          </p:cNvSpPr>
          <p:nvPr/>
        </p:nvSpPr>
        <p:spPr>
          <a:xfrm>
            <a:off x="838200" y="2011679"/>
            <a:ext cx="10515600" cy="416528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5400" dirty="0">
                <a:latin typeface="+mj-lt"/>
              </a:rPr>
              <a:t>what ?</a:t>
            </a:r>
          </a:p>
          <a:p>
            <a:pPr>
              <a:lnSpc>
                <a:spcPct val="150000"/>
              </a:lnSpc>
            </a:pPr>
            <a:r>
              <a:rPr lang="en-GB" sz="5400" dirty="0">
                <a:latin typeface="+mj-lt"/>
              </a:rPr>
              <a:t>why ?</a:t>
            </a:r>
            <a:endParaRPr lang="pl-PL" sz="5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GB" sz="5400">
                <a:latin typeface="+mj-lt"/>
              </a:rPr>
              <a:t>how </a:t>
            </a:r>
            <a:r>
              <a:rPr lang="en-GB" sz="5400" dirty="0">
                <a:latin typeface="+mj-lt"/>
              </a:rPr>
              <a:t>?</a:t>
            </a:r>
          </a:p>
        </p:txBody>
      </p:sp>
      <p:pic>
        <p:nvPicPr>
          <p:cNvPr id="7" name="Picture 6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D3F76F35-8EC0-4832-AE30-57A94D51784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6372" y="4881128"/>
            <a:ext cx="3075992" cy="1373601"/>
          </a:xfrm>
          <a:prstGeom prst="rect">
            <a:avLst/>
          </a:prstGeom>
        </p:spPr>
      </p:pic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48D20121-6DB6-4B6A-81F6-49955ADB31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32676" y="5411153"/>
            <a:ext cx="601200" cy="508254"/>
          </a:xfrm>
          <a:prstGeom prst="rect">
            <a:avLst/>
          </a:prstGeom>
        </p:spPr>
      </p:pic>
      <p:pic>
        <p:nvPicPr>
          <p:cNvPr id="13" name="Picture 12" descr="Shape, circle&#10;&#10;Description automatically generated">
            <a:extLst>
              <a:ext uri="{FF2B5EF4-FFF2-40B4-BE49-F238E27FC236}">
                <a16:creationId xmlns:a16="http://schemas.microsoft.com/office/drawing/2014/main" id="{164AD6D9-2D47-4ABC-AA96-41542892A1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63"/>
          <a:stretch/>
        </p:blipFill>
        <p:spPr>
          <a:xfrm rot="10800000" flipV="1">
            <a:off x="2667000" y="3939159"/>
            <a:ext cx="601200" cy="508254"/>
          </a:xfrm>
          <a:prstGeom prst="rect">
            <a:avLst/>
          </a:prstGeom>
        </p:spPr>
      </p:pic>
      <p:pic>
        <p:nvPicPr>
          <p:cNvPr id="16" name="Picture 15" descr="Shape, circle&#10;&#10;Description automatically generated">
            <a:extLst>
              <a:ext uri="{FF2B5EF4-FFF2-40B4-BE49-F238E27FC236}">
                <a16:creationId xmlns:a16="http://schemas.microsoft.com/office/drawing/2014/main" id="{9AA81CDB-822A-4DFA-8B0B-B8DF588F831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3273" y="2467166"/>
            <a:ext cx="580603" cy="50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04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23F757-7B88-4DAF-892A-F0F1A9EA2D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cap="none" spc="300" dirty="0"/>
              <a:t>elastic jobs – what ?</a:t>
            </a:r>
            <a:endParaRPr lang="en-US" cap="none" spc="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25396A-7DB5-491B-9DD5-BEEF96AD929F}"/>
              </a:ext>
            </a:extLst>
          </p:cNvPr>
          <p:cNvSpPr txBox="1">
            <a:spLocks/>
          </p:cNvSpPr>
          <p:nvPr/>
        </p:nvSpPr>
        <p:spPr>
          <a:xfrm>
            <a:off x="838200" y="2011679"/>
            <a:ext cx="10515600" cy="416528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5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B588E-0D1D-4908-AF4F-BB02BE338770}"/>
              </a:ext>
            </a:extLst>
          </p:cNvPr>
          <p:cNvSpPr txBox="1"/>
          <p:nvPr/>
        </p:nvSpPr>
        <p:spPr>
          <a:xfrm>
            <a:off x="1147907" y="2251997"/>
            <a:ext cx="988694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jobs scheduling service to execute scripts on one or more targets</a:t>
            </a:r>
          </a:p>
          <a:p>
            <a:endParaRPr lang="en-GB" sz="2800" dirty="0"/>
          </a:p>
          <a:p>
            <a:r>
              <a:rPr lang="en-GB" sz="2800" dirty="0"/>
              <a:t>azure </a:t>
            </a:r>
            <a:r>
              <a:rPr lang="en-GB" sz="2800" dirty="0" err="1"/>
              <a:t>sql</a:t>
            </a:r>
            <a:r>
              <a:rPr lang="en-GB" sz="2800" dirty="0"/>
              <a:t> databases, </a:t>
            </a:r>
            <a:r>
              <a:rPr lang="en-GB" sz="2800" dirty="0" err="1"/>
              <a:t>asd</a:t>
            </a:r>
            <a:r>
              <a:rPr lang="en-GB" sz="2800" dirty="0"/>
              <a:t> elastic pools, and </a:t>
            </a:r>
            <a:r>
              <a:rPr lang="en-GB" sz="2800" dirty="0" err="1"/>
              <a:t>asd</a:t>
            </a:r>
            <a:r>
              <a:rPr lang="en-GB" sz="2800" dirty="0"/>
              <a:t> in shard maps</a:t>
            </a:r>
          </a:p>
          <a:p>
            <a:endParaRPr lang="en-GB" sz="2800" dirty="0"/>
          </a:p>
          <a:p>
            <a:r>
              <a:rPr lang="en-GB" sz="2800" b="1" u="sng" dirty="0"/>
              <a:t>preview</a:t>
            </a:r>
          </a:p>
          <a:p>
            <a:endParaRPr lang="en-GB" sz="2800" b="1" u="sng" dirty="0"/>
          </a:p>
          <a:p>
            <a:r>
              <a:rPr lang="en-GB" sz="2800" dirty="0" err="1"/>
              <a:t>msx</a:t>
            </a:r>
            <a:r>
              <a:rPr lang="en-GB" sz="2800" dirty="0"/>
              <a:t> / </a:t>
            </a:r>
            <a:r>
              <a:rPr lang="en-GB" sz="2800" dirty="0" err="1"/>
              <a:t>tsx</a:t>
            </a:r>
            <a:r>
              <a:rPr lang="en-GB" sz="2800" dirty="0"/>
              <a:t> / </a:t>
            </a:r>
            <a:r>
              <a:rPr lang="en-GB" sz="2800" dirty="0" err="1"/>
              <a:t>sql</a:t>
            </a:r>
            <a:r>
              <a:rPr lang="en-GB" sz="2800" dirty="0"/>
              <a:t> agent for azure </a:t>
            </a:r>
            <a:r>
              <a:rPr lang="en-GB" sz="2800" dirty="0" err="1"/>
              <a:t>sql</a:t>
            </a:r>
            <a:r>
              <a:rPr lang="en-GB" sz="2800" dirty="0"/>
              <a:t> database</a:t>
            </a:r>
          </a:p>
        </p:txBody>
      </p:sp>
      <p:pic>
        <p:nvPicPr>
          <p:cNvPr id="12" name="Picture 11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BDDE6E2-C8BF-4D82-9FEC-D800FB1DCA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6372" y="4881128"/>
            <a:ext cx="3075992" cy="137360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EE06EA4-4FA8-4B21-A754-1DB64336816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800" y="5282821"/>
            <a:ext cx="733086" cy="10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18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23F757-7B88-4DAF-892A-F0F1A9EA2D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cap="none" spc="300" dirty="0"/>
              <a:t>elastic jobs – what ?</a:t>
            </a:r>
            <a:endParaRPr lang="en-US" cap="none" spc="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25396A-7DB5-491B-9DD5-BEEF96AD929F}"/>
              </a:ext>
            </a:extLst>
          </p:cNvPr>
          <p:cNvSpPr txBox="1">
            <a:spLocks/>
          </p:cNvSpPr>
          <p:nvPr/>
        </p:nvSpPr>
        <p:spPr>
          <a:xfrm>
            <a:off x="838200" y="2011679"/>
            <a:ext cx="10515600" cy="416528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5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B588E-0D1D-4908-AF4F-BB02BE338770}"/>
              </a:ext>
            </a:extLst>
          </p:cNvPr>
          <p:cNvSpPr txBox="1"/>
          <p:nvPr/>
        </p:nvSpPr>
        <p:spPr>
          <a:xfrm>
            <a:off x="1024812" y="1892132"/>
            <a:ext cx="988694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elastic job agent </a:t>
            </a:r>
            <a:r>
              <a:rPr lang="en-GB" sz="2800" dirty="0"/>
              <a:t>– azure resource</a:t>
            </a:r>
          </a:p>
          <a:p>
            <a:pPr lvl="1"/>
            <a:endParaRPr lang="en-GB" sz="2800" dirty="0"/>
          </a:p>
          <a:p>
            <a:r>
              <a:rPr lang="en-GB" sz="2800" b="1" dirty="0"/>
              <a:t>job database </a:t>
            </a:r>
            <a:r>
              <a:rPr lang="en-GB" sz="2800" dirty="0"/>
              <a:t>– azure </a:t>
            </a:r>
            <a:r>
              <a:rPr lang="en-GB" sz="2800" dirty="0" err="1"/>
              <a:t>sql</a:t>
            </a:r>
            <a:r>
              <a:rPr lang="en-GB" sz="2800" dirty="0"/>
              <a:t> database (think of </a:t>
            </a:r>
            <a:r>
              <a:rPr lang="en-GB" sz="2800" dirty="0" err="1"/>
              <a:t>msdb</a:t>
            </a:r>
            <a:r>
              <a:rPr lang="en-GB" sz="2800" dirty="0"/>
              <a:t>)</a:t>
            </a:r>
          </a:p>
          <a:p>
            <a:pPr lvl="1"/>
            <a:endParaRPr lang="en-GB" sz="2800" dirty="0"/>
          </a:p>
          <a:p>
            <a:r>
              <a:rPr lang="en-GB" sz="2800" b="1" dirty="0"/>
              <a:t>target group </a:t>
            </a:r>
            <a:r>
              <a:rPr lang="en-GB" sz="2800" dirty="0"/>
              <a:t>– set of servers/pools/databases/shard maps</a:t>
            </a:r>
          </a:p>
          <a:p>
            <a:pPr lvl="1"/>
            <a:endParaRPr lang="en-GB" sz="2800" dirty="0"/>
          </a:p>
          <a:p>
            <a:r>
              <a:rPr lang="en-GB" sz="2800" b="1" dirty="0"/>
              <a:t>job</a:t>
            </a:r>
            <a:r>
              <a:rPr lang="en-GB" sz="2800" dirty="0"/>
              <a:t> – composed of steps to run t-</a:t>
            </a:r>
            <a:r>
              <a:rPr lang="en-GB" sz="2800" dirty="0" err="1"/>
              <a:t>sql</a:t>
            </a:r>
            <a:r>
              <a:rPr lang="en-GB" sz="2800" dirty="0"/>
              <a:t> against target groups</a:t>
            </a:r>
          </a:p>
        </p:txBody>
      </p:sp>
      <p:pic>
        <p:nvPicPr>
          <p:cNvPr id="13" name="Picture 12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CBCBA0CF-1E02-48ED-8BDC-A5FA8F94694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6372" y="4881128"/>
            <a:ext cx="3075992" cy="1373601"/>
          </a:xfrm>
          <a:prstGeom prst="rect">
            <a:avLst/>
          </a:prstGeom>
        </p:spPr>
      </p:pic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57B230A6-7243-4108-8083-0E3ED992208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881" y="504442"/>
            <a:ext cx="1866900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03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23F757-7B88-4DAF-892A-F0F1A9EA2D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cap="none" spc="300" dirty="0"/>
              <a:t>elastic jobs – what ?</a:t>
            </a:r>
            <a:endParaRPr lang="en-US" cap="none" spc="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25396A-7DB5-491B-9DD5-BEEF96AD929F}"/>
              </a:ext>
            </a:extLst>
          </p:cNvPr>
          <p:cNvSpPr txBox="1">
            <a:spLocks/>
          </p:cNvSpPr>
          <p:nvPr/>
        </p:nvSpPr>
        <p:spPr>
          <a:xfrm>
            <a:off x="838200" y="2011679"/>
            <a:ext cx="10515600" cy="416528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5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B588E-0D1D-4908-AF4F-BB02BE338770}"/>
              </a:ext>
            </a:extLst>
          </p:cNvPr>
          <p:cNvSpPr txBox="1"/>
          <p:nvPr/>
        </p:nvSpPr>
        <p:spPr>
          <a:xfrm>
            <a:off x="1147907" y="2251997"/>
            <a:ext cx="988694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jobs scheduling service to execute scripts on one or more targets</a:t>
            </a:r>
          </a:p>
          <a:p>
            <a:endParaRPr lang="en-GB" sz="2800" dirty="0"/>
          </a:p>
          <a:p>
            <a:r>
              <a:rPr lang="en-GB" sz="2800" dirty="0"/>
              <a:t>azure </a:t>
            </a:r>
            <a:r>
              <a:rPr lang="en-GB" sz="2800" dirty="0" err="1"/>
              <a:t>sql</a:t>
            </a:r>
            <a:r>
              <a:rPr lang="en-GB" sz="2800" dirty="0"/>
              <a:t> databases, </a:t>
            </a:r>
            <a:r>
              <a:rPr lang="en-GB" sz="2800" dirty="0" err="1"/>
              <a:t>asd</a:t>
            </a:r>
            <a:r>
              <a:rPr lang="en-GB" sz="2800" dirty="0"/>
              <a:t> elastic pools, and </a:t>
            </a:r>
            <a:r>
              <a:rPr lang="en-GB" sz="2800" dirty="0" err="1"/>
              <a:t>asd</a:t>
            </a:r>
            <a:r>
              <a:rPr lang="en-GB" sz="2800" dirty="0"/>
              <a:t> in shard maps</a:t>
            </a:r>
          </a:p>
          <a:p>
            <a:endParaRPr lang="en-GB" sz="2800" dirty="0"/>
          </a:p>
          <a:p>
            <a:r>
              <a:rPr lang="en-GB" sz="2800" b="1" u="sng" dirty="0"/>
              <a:t>preview</a:t>
            </a:r>
          </a:p>
          <a:p>
            <a:endParaRPr lang="en-GB" sz="2800" b="1" u="sng" dirty="0"/>
          </a:p>
          <a:p>
            <a:r>
              <a:rPr lang="en-GB" sz="2800" dirty="0" err="1"/>
              <a:t>msx</a:t>
            </a:r>
            <a:r>
              <a:rPr lang="en-GB" sz="2800" dirty="0"/>
              <a:t> / </a:t>
            </a:r>
            <a:r>
              <a:rPr lang="en-GB" sz="2800" dirty="0" err="1"/>
              <a:t>tsx</a:t>
            </a:r>
            <a:r>
              <a:rPr lang="en-GB" sz="2800" dirty="0"/>
              <a:t> / </a:t>
            </a:r>
            <a:r>
              <a:rPr lang="en-GB" sz="2800" dirty="0" err="1"/>
              <a:t>sql</a:t>
            </a:r>
            <a:r>
              <a:rPr lang="en-GB" sz="2800" dirty="0"/>
              <a:t> agent for azure </a:t>
            </a:r>
            <a:r>
              <a:rPr lang="en-GB" sz="2800" dirty="0" err="1"/>
              <a:t>sql</a:t>
            </a:r>
            <a:r>
              <a:rPr lang="en-GB" sz="2800" dirty="0"/>
              <a:t> database</a:t>
            </a:r>
          </a:p>
        </p:txBody>
      </p:sp>
      <p:pic>
        <p:nvPicPr>
          <p:cNvPr id="12" name="Picture 11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BDDE6E2-C8BF-4D82-9FEC-D800FB1DCA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6372" y="4881128"/>
            <a:ext cx="3075992" cy="137360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EE06EA4-4FA8-4B21-A754-1DB64336816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800" y="5282821"/>
            <a:ext cx="733086" cy="10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5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23F757-7B88-4DAF-892A-F0F1A9EA2D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cap="none" spc="300" dirty="0"/>
              <a:t>elastic jobs – what ?</a:t>
            </a:r>
            <a:endParaRPr lang="en-US" cap="none" spc="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25396A-7DB5-491B-9DD5-BEEF96AD929F}"/>
              </a:ext>
            </a:extLst>
          </p:cNvPr>
          <p:cNvSpPr txBox="1">
            <a:spLocks/>
          </p:cNvSpPr>
          <p:nvPr/>
        </p:nvSpPr>
        <p:spPr>
          <a:xfrm>
            <a:off x="838200" y="2011679"/>
            <a:ext cx="10515600" cy="416528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5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B588E-0D1D-4908-AF4F-BB02BE338770}"/>
              </a:ext>
            </a:extLst>
          </p:cNvPr>
          <p:cNvSpPr txBox="1"/>
          <p:nvPr/>
        </p:nvSpPr>
        <p:spPr>
          <a:xfrm>
            <a:off x="1147907" y="2251997"/>
            <a:ext cx="988694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jobs scheduling service to execute scripts on one or more targets</a:t>
            </a:r>
          </a:p>
          <a:p>
            <a:endParaRPr lang="en-GB" sz="2800" dirty="0"/>
          </a:p>
          <a:p>
            <a:r>
              <a:rPr lang="en-GB" sz="2800" dirty="0"/>
              <a:t>azure </a:t>
            </a:r>
            <a:r>
              <a:rPr lang="en-GB" sz="2800" dirty="0" err="1"/>
              <a:t>sql</a:t>
            </a:r>
            <a:r>
              <a:rPr lang="en-GB" sz="2800" dirty="0"/>
              <a:t> databases, </a:t>
            </a:r>
            <a:r>
              <a:rPr lang="en-GB" sz="2800" dirty="0" err="1"/>
              <a:t>asd</a:t>
            </a:r>
            <a:r>
              <a:rPr lang="en-GB" sz="2800" dirty="0"/>
              <a:t> elastic pools, and </a:t>
            </a:r>
            <a:r>
              <a:rPr lang="en-GB" sz="2800" dirty="0" err="1"/>
              <a:t>asd</a:t>
            </a:r>
            <a:r>
              <a:rPr lang="en-GB" sz="2800" dirty="0"/>
              <a:t> in shard maps</a:t>
            </a:r>
          </a:p>
          <a:p>
            <a:endParaRPr lang="en-GB" sz="2800" dirty="0"/>
          </a:p>
          <a:p>
            <a:r>
              <a:rPr lang="en-GB" sz="2800" b="1" u="sng" dirty="0"/>
              <a:t>preview</a:t>
            </a:r>
          </a:p>
          <a:p>
            <a:endParaRPr lang="en-GB" sz="2800" b="1" u="sng" dirty="0"/>
          </a:p>
          <a:p>
            <a:r>
              <a:rPr lang="en-GB" sz="2800" dirty="0" err="1"/>
              <a:t>msx</a:t>
            </a:r>
            <a:r>
              <a:rPr lang="en-GB" sz="2800" dirty="0"/>
              <a:t> / </a:t>
            </a:r>
            <a:r>
              <a:rPr lang="en-GB" sz="2800" dirty="0" err="1"/>
              <a:t>tsx</a:t>
            </a:r>
            <a:r>
              <a:rPr lang="en-GB" sz="2800" dirty="0"/>
              <a:t> / </a:t>
            </a:r>
            <a:r>
              <a:rPr lang="en-GB" sz="2800" dirty="0" err="1"/>
              <a:t>sql</a:t>
            </a:r>
            <a:r>
              <a:rPr lang="en-GB" sz="2800" dirty="0"/>
              <a:t> agent for azure </a:t>
            </a:r>
            <a:r>
              <a:rPr lang="en-GB" sz="2800" dirty="0" err="1"/>
              <a:t>sql</a:t>
            </a:r>
            <a:r>
              <a:rPr lang="en-GB" sz="2800" dirty="0"/>
              <a:t> database</a:t>
            </a:r>
          </a:p>
        </p:txBody>
      </p:sp>
      <p:pic>
        <p:nvPicPr>
          <p:cNvPr id="12" name="Picture 11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BDDE6E2-C8BF-4D82-9FEC-D800FB1DCA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6372" y="4881128"/>
            <a:ext cx="3075992" cy="1373601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EE06EA4-4FA8-4B21-A754-1DB64336816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800" y="5282821"/>
            <a:ext cx="733086" cy="10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23F757-7B88-4DAF-892A-F0F1A9EA2D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cap="none" spc="300" dirty="0"/>
              <a:t>elastic jobs – what ?</a:t>
            </a:r>
            <a:endParaRPr lang="en-US" cap="none" spc="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25396A-7DB5-491B-9DD5-BEEF96AD929F}"/>
              </a:ext>
            </a:extLst>
          </p:cNvPr>
          <p:cNvSpPr txBox="1">
            <a:spLocks/>
          </p:cNvSpPr>
          <p:nvPr/>
        </p:nvSpPr>
        <p:spPr>
          <a:xfrm>
            <a:off x="838200" y="2011679"/>
            <a:ext cx="10515600" cy="416528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5400" dirty="0"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B9D2E3-4625-4DF0-BC7F-BC151AFC2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0691" y="3131389"/>
            <a:ext cx="436634" cy="595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7B339E5-7950-479A-892D-BCB0F215A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1488" y="2121884"/>
            <a:ext cx="436634" cy="59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311B63E-CA72-449F-A81A-9F6766A8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6683" y="3131389"/>
            <a:ext cx="436634" cy="59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D6DB3B5-76B0-4E60-A6E2-A61A78875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6683" y="4140894"/>
            <a:ext cx="436634" cy="59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hape, circle&#10;&#10;Description automatically generated">
            <a:extLst>
              <a:ext uri="{FF2B5EF4-FFF2-40B4-BE49-F238E27FC236}">
                <a16:creationId xmlns:a16="http://schemas.microsoft.com/office/drawing/2014/main" id="{1129101B-8943-4AE2-B03D-235A2D19038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6916" y="3131389"/>
            <a:ext cx="2052493" cy="595223"/>
          </a:xfrm>
          <a:prstGeom prst="rect">
            <a:avLst/>
          </a:prstGeom>
        </p:spPr>
      </p:pic>
      <p:pic>
        <p:nvPicPr>
          <p:cNvPr id="14" name="Picture 13" descr="Shape, circle&#10;&#10;Description automatically generated">
            <a:extLst>
              <a:ext uri="{FF2B5EF4-FFF2-40B4-BE49-F238E27FC236}">
                <a16:creationId xmlns:a16="http://schemas.microsoft.com/office/drawing/2014/main" id="{CEB395EA-0700-47EB-970B-BD78CB6F50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6916" y="3131388"/>
            <a:ext cx="648000" cy="595223"/>
          </a:xfrm>
          <a:prstGeom prst="rect">
            <a:avLst/>
          </a:prstGeom>
        </p:spPr>
      </p:pic>
      <p:pic>
        <p:nvPicPr>
          <p:cNvPr id="15" name="Picture 14" descr="Shape, circle&#10;&#10;Description automatically generated">
            <a:extLst>
              <a:ext uri="{FF2B5EF4-FFF2-40B4-BE49-F238E27FC236}">
                <a16:creationId xmlns:a16="http://schemas.microsoft.com/office/drawing/2014/main" id="{37B2C8FB-C848-40C2-BCB3-255B37CF37B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17409" y="3131388"/>
            <a:ext cx="1332000" cy="595223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77B9F1B5-D80E-483B-AA89-B078204F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4276" y="4140894"/>
            <a:ext cx="436634" cy="59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C2E2DF7-F460-40F8-B0B9-66D275DC7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24276" y="3123005"/>
            <a:ext cx="436634" cy="59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AEC0E8-94D9-4830-8C10-3025074A5B02}"/>
              </a:ext>
            </a:extLst>
          </p:cNvPr>
          <p:cNvSpPr txBox="1"/>
          <p:nvPr/>
        </p:nvSpPr>
        <p:spPr>
          <a:xfrm>
            <a:off x="920092" y="156788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database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3DADD-833B-4708-B438-C6CA0E48DFAB}"/>
              </a:ext>
            </a:extLst>
          </p:cNvPr>
          <p:cNvSpPr txBox="1"/>
          <p:nvPr/>
        </p:nvSpPr>
        <p:spPr>
          <a:xfrm>
            <a:off x="7722910" y="1567881"/>
            <a:ext cx="143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groups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93D465-BD8F-41FC-9422-1B5F5E1C6902}"/>
              </a:ext>
            </a:extLst>
          </p:cNvPr>
          <p:cNvSpPr txBox="1"/>
          <p:nvPr/>
        </p:nvSpPr>
        <p:spPr>
          <a:xfrm>
            <a:off x="2768428" y="1567881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(steps)</a:t>
            </a:r>
          </a:p>
        </p:txBody>
      </p:sp>
    </p:spTree>
    <p:extLst>
      <p:ext uri="{BB962C8B-B14F-4D97-AF65-F5344CB8AC3E}">
        <p14:creationId xmlns:p14="http://schemas.microsoft.com/office/powerpoint/2010/main" val="996717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C -2.91667E-6 0.03495 0.05938 0.06204 0.13164 0.06204 C 0.20625 0.06204 0.26589 0.03495 0.26589 0 C 0.26589 -0.03495 0.32552 -0.06204 0.40013 -0.06204 C 0.4724 -0.06204 0.53216 -0.03495 0.53216 0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54102 -0.153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-76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0.15794 0.15 L 0.50313 0.14861 L 0.50313 0.14722 L 0.50313 0.1474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56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41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23F757-7B88-4DAF-892A-F0F1A9EA2D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cap="none" spc="300" dirty="0"/>
              <a:t>elastic jobs – why ?</a:t>
            </a:r>
            <a:endParaRPr lang="en-US" cap="none" spc="3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25396A-7DB5-491B-9DD5-BEEF96AD929F}"/>
              </a:ext>
            </a:extLst>
          </p:cNvPr>
          <p:cNvSpPr txBox="1">
            <a:spLocks/>
          </p:cNvSpPr>
          <p:nvPr/>
        </p:nvSpPr>
        <p:spPr>
          <a:xfrm>
            <a:off x="838200" y="2011679"/>
            <a:ext cx="10515600" cy="416528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5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FB588E-0D1D-4908-AF4F-BB02BE338770}"/>
              </a:ext>
            </a:extLst>
          </p:cNvPr>
          <p:cNvSpPr txBox="1"/>
          <p:nvPr/>
        </p:nvSpPr>
        <p:spPr>
          <a:xfrm>
            <a:off x="1609725" y="2259449"/>
            <a:ext cx="98869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err="1"/>
              <a:t>sql</a:t>
            </a:r>
            <a:r>
              <a:rPr lang="en-GB" sz="2800" dirty="0"/>
              <a:t> server agent is not available in azure </a:t>
            </a:r>
            <a:r>
              <a:rPr lang="en-GB" sz="2800" dirty="0" err="1"/>
              <a:t>sql</a:t>
            </a:r>
            <a:r>
              <a:rPr lang="en-GB" sz="2800" dirty="0"/>
              <a:t> databases</a:t>
            </a:r>
          </a:p>
          <a:p>
            <a:endParaRPr lang="en-GB" sz="2800" dirty="0"/>
          </a:p>
          <a:p>
            <a:r>
              <a:rPr lang="en-GB" sz="2800" dirty="0"/>
              <a:t>automating management tasks</a:t>
            </a:r>
          </a:p>
          <a:p>
            <a:endParaRPr lang="en-GB" sz="2800" b="1" u="sng" dirty="0"/>
          </a:p>
          <a:p>
            <a:r>
              <a:rPr lang="en-GB" sz="2800" dirty="0"/>
              <a:t>collecting data in a central table</a:t>
            </a:r>
          </a:p>
        </p:txBody>
      </p:sp>
      <p:pic>
        <p:nvPicPr>
          <p:cNvPr id="7" name="Picture 6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C0542C52-41E8-45F3-8010-589E910AC4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6372" y="4881128"/>
            <a:ext cx="3075992" cy="1373601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59CC732-9E4F-4E1F-BB88-119AE9D1CD1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4701" y="523657"/>
            <a:ext cx="2422949" cy="33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60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jpeg"/></Relationships>
</file>

<file path=ppt/theme/theme1.xml><?xml version="1.0" encoding="utf-8"?>
<a:theme xmlns:a="http://schemas.openxmlformats.org/drawingml/2006/main" name="Logo Desig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saturdayTemplate.potx" id="{72F045DE-0DD4-4C8F-85E9-8466495D7637}" vid="{ACC5CCDF-8838-4F04-A3FD-30119EFB0609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Override1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10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7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8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ppt/theme/themeOverride9.xml><?xml version="1.0" encoding="utf-8"?>
<a:themeOverride xmlns:a="http://schemas.openxmlformats.org/drawingml/2006/main">
  <a:clrScheme name="Integral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DatasaturdayTemplate</Template>
  <TotalTime>0</TotalTime>
  <Words>309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Segoe UI Semibold</vt:lpstr>
      <vt:lpstr>Tw Cen MT</vt:lpstr>
      <vt:lpstr>Tw Cen MT Condensed</vt:lpstr>
      <vt:lpstr>Wingdings 3</vt:lpstr>
      <vt:lpstr>Logo Designs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Dennes Torres</dc:creator>
  <cp:lastModifiedBy>Mikey Bronowski</cp:lastModifiedBy>
  <cp:revision>10</cp:revision>
  <dcterms:created xsi:type="dcterms:W3CDTF">2021-04-22T15:08:24Z</dcterms:created>
  <dcterms:modified xsi:type="dcterms:W3CDTF">2022-04-05T23:37:15Z</dcterms:modified>
</cp:coreProperties>
</file>