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4" r:id="rId6"/>
    <p:sldId id="271" r:id="rId7"/>
    <p:sldId id="266" r:id="rId8"/>
    <p:sldId id="263" r:id="rId9"/>
    <p:sldId id="262" r:id="rId10"/>
    <p:sldId id="273" r:id="rId11"/>
    <p:sldId id="260" r:id="rId12"/>
    <p:sldId id="272" r:id="rId13"/>
    <p:sldId id="270" r:id="rId14"/>
    <p:sldId id="258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 BRONOWSKI" initials="MB" lastIdx="1" clrIdx="0">
    <p:extLst>
      <p:ext uri="{19B8F6BF-5375-455C-9EA6-DF929625EA0E}">
        <p15:presenceInfo xmlns:p15="http://schemas.microsoft.com/office/powerpoint/2012/main" userId="9e85df7a66facc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65773-8AF1-4D59-AD7A-ABB597B02A77}" v="16" dt="2020-02-04T17:16:00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394" autoAdjust="0"/>
  </p:normalViewPr>
  <p:slideViewPr>
    <p:cSldViewPr snapToGrid="0">
      <p:cViewPr varScale="1">
        <p:scale>
          <a:sx n="69" d="100"/>
          <a:sy n="6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BRONOWSKI" userId="9e85df7a66faccbe" providerId="LiveId" clId="{DC365773-8AF1-4D59-AD7A-ABB597B02A77}"/>
    <pc:docChg chg="custSel delSld modSld">
      <pc:chgData name="MICHAL BRONOWSKI" userId="9e85df7a66faccbe" providerId="LiveId" clId="{DC365773-8AF1-4D59-AD7A-ABB597B02A77}" dt="2020-02-04T17:16:09.373" v="91" actId="2696"/>
      <pc:docMkLst>
        <pc:docMk/>
      </pc:docMkLst>
      <pc:sldChg chg="addSp delSp modSp">
        <pc:chgData name="MICHAL BRONOWSKI" userId="9e85df7a66faccbe" providerId="LiveId" clId="{DC365773-8AF1-4D59-AD7A-ABB597B02A77}" dt="2020-02-04T17:14:23.660" v="53" actId="1076"/>
        <pc:sldMkLst>
          <pc:docMk/>
          <pc:sldMk cId="3564632585" sldId="256"/>
        </pc:sldMkLst>
        <pc:spChg chg="add mod">
          <ac:chgData name="MICHAL BRONOWSKI" userId="9e85df7a66faccbe" providerId="LiveId" clId="{DC365773-8AF1-4D59-AD7A-ABB597B02A77}" dt="2020-02-04T17:14:23.660" v="53" actId="1076"/>
          <ac:spMkLst>
            <pc:docMk/>
            <pc:sldMk cId="3564632585" sldId="256"/>
            <ac:spMk id="5" creationId="{EF853225-27F7-4EC4-82B7-3AA5574AD154}"/>
          </ac:spMkLst>
        </pc:spChg>
        <pc:picChg chg="del">
          <ac:chgData name="MICHAL BRONOWSKI" userId="9e85df7a66faccbe" providerId="LiveId" clId="{DC365773-8AF1-4D59-AD7A-ABB597B02A77}" dt="2020-02-04T17:13:27.892" v="1" actId="478"/>
          <ac:picMkLst>
            <pc:docMk/>
            <pc:sldMk cId="3564632585" sldId="256"/>
            <ac:picMk id="8" creationId="{A2E0E4CC-551A-4738-8121-860B28AAC0C9}"/>
          </ac:picMkLst>
        </pc:picChg>
      </pc:sldChg>
      <pc:sldChg chg="addSp delSp modSp">
        <pc:chgData name="MICHAL BRONOWSKI" userId="9e85df7a66faccbe" providerId="LiveId" clId="{DC365773-8AF1-4D59-AD7A-ABB597B02A77}" dt="2020-02-04T17:15:01.139" v="61" actId="1076"/>
        <pc:sldMkLst>
          <pc:docMk/>
          <pc:sldMk cId="2318344393" sldId="257"/>
        </pc:sldMkLst>
        <pc:spChg chg="add mod">
          <ac:chgData name="MICHAL BRONOWSKI" userId="9e85df7a66faccbe" providerId="LiveId" clId="{DC365773-8AF1-4D59-AD7A-ABB597B02A77}" dt="2020-02-04T17:15:01.139" v="61" actId="1076"/>
          <ac:spMkLst>
            <pc:docMk/>
            <pc:sldMk cId="2318344393" sldId="257"/>
            <ac:spMk id="2" creationId="{13B11907-3BBC-4B75-BB5A-3C920197EE15}"/>
          </ac:spMkLst>
        </pc:spChg>
        <pc:picChg chg="del">
          <ac:chgData name="MICHAL BRONOWSKI" userId="9e85df7a66faccbe" providerId="LiveId" clId="{DC365773-8AF1-4D59-AD7A-ABB597B02A77}" dt="2020-02-04T17:14:35.345" v="55" actId="478"/>
          <ac:picMkLst>
            <pc:docMk/>
            <pc:sldMk cId="2318344393" sldId="257"/>
            <ac:picMk id="8" creationId="{A2E0E4CC-551A-4738-8121-860B28AAC0C9}"/>
          </ac:picMkLst>
        </pc:picChg>
      </pc:sldChg>
      <pc:sldChg chg="addSp delSp">
        <pc:chgData name="MICHAL BRONOWSKI" userId="9e85df7a66faccbe" providerId="LiveId" clId="{DC365773-8AF1-4D59-AD7A-ABB597B02A77}" dt="2020-02-04T17:15:52.108" v="85"/>
        <pc:sldMkLst>
          <pc:docMk/>
          <pc:sldMk cId="50071101" sldId="258"/>
        </pc:sldMkLst>
        <pc:spChg chg="add">
          <ac:chgData name="MICHAL BRONOWSKI" userId="9e85df7a66faccbe" providerId="LiveId" clId="{DC365773-8AF1-4D59-AD7A-ABB597B02A77}" dt="2020-02-04T17:15:52.108" v="85"/>
          <ac:spMkLst>
            <pc:docMk/>
            <pc:sldMk cId="50071101" sldId="258"/>
            <ac:spMk id="8" creationId="{AA9EABA2-7EAB-4BB9-9BF6-F9E460A898FC}"/>
          </ac:spMkLst>
        </pc:spChg>
        <pc:picChg chg="del">
          <ac:chgData name="MICHAL BRONOWSKI" userId="9e85df7a66faccbe" providerId="LiveId" clId="{DC365773-8AF1-4D59-AD7A-ABB597B02A77}" dt="2020-02-04T17:15:51.905" v="84" actId="478"/>
          <ac:picMkLst>
            <pc:docMk/>
            <pc:sldMk cId="50071101" sldId="258"/>
            <ac:picMk id="7" creationId="{67A71DAD-23A5-427D-AEAA-0B5369853CDB}"/>
          </ac:picMkLst>
        </pc:picChg>
      </pc:sldChg>
      <pc:sldChg chg="addSp delSp">
        <pc:chgData name="MICHAL BRONOWSKI" userId="9e85df7a66faccbe" providerId="LiveId" clId="{DC365773-8AF1-4D59-AD7A-ABB597B02A77}" dt="2020-02-04T17:15:06.404" v="63"/>
        <pc:sldMkLst>
          <pc:docMk/>
          <pc:sldMk cId="3588839303" sldId="259"/>
        </pc:sldMkLst>
        <pc:spChg chg="add">
          <ac:chgData name="MICHAL BRONOWSKI" userId="9e85df7a66faccbe" providerId="LiveId" clId="{DC365773-8AF1-4D59-AD7A-ABB597B02A77}" dt="2020-02-04T17:15:06.404" v="63"/>
          <ac:spMkLst>
            <pc:docMk/>
            <pc:sldMk cId="3588839303" sldId="259"/>
            <ac:spMk id="7" creationId="{3CD7F277-2858-48D1-82DC-A08508DC8E0F}"/>
          </ac:spMkLst>
        </pc:spChg>
        <pc:picChg chg="del">
          <ac:chgData name="MICHAL BRONOWSKI" userId="9e85df7a66faccbe" providerId="LiveId" clId="{DC365773-8AF1-4D59-AD7A-ABB597B02A77}" dt="2020-02-04T17:15:06.232" v="62" actId="478"/>
          <ac:picMkLst>
            <pc:docMk/>
            <pc:sldMk cId="3588839303" sldId="259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44.187" v="81"/>
        <pc:sldMkLst>
          <pc:docMk/>
          <pc:sldMk cId="3865065826" sldId="260"/>
        </pc:sldMkLst>
        <pc:spChg chg="add">
          <ac:chgData name="MICHAL BRONOWSKI" userId="9e85df7a66faccbe" providerId="LiveId" clId="{DC365773-8AF1-4D59-AD7A-ABB597B02A77}" dt="2020-02-04T17:15:44.187" v="81"/>
          <ac:spMkLst>
            <pc:docMk/>
            <pc:sldMk cId="3865065826" sldId="260"/>
            <ac:spMk id="6" creationId="{7565D900-F5B6-4891-9852-A7BA85D06552}"/>
          </ac:spMkLst>
        </pc:spChg>
        <pc:picChg chg="del">
          <ac:chgData name="MICHAL BRONOWSKI" userId="9e85df7a66faccbe" providerId="LiveId" clId="{DC365773-8AF1-4D59-AD7A-ABB597B02A77}" dt="2020-02-04T17:15:44.015" v="80" actId="478"/>
          <ac:picMkLst>
            <pc:docMk/>
            <pc:sldMk cId="3865065826" sldId="260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10.325" v="65"/>
        <pc:sldMkLst>
          <pc:docMk/>
          <pc:sldMk cId="1436907299" sldId="261"/>
        </pc:sldMkLst>
        <pc:spChg chg="add">
          <ac:chgData name="MICHAL BRONOWSKI" userId="9e85df7a66faccbe" providerId="LiveId" clId="{DC365773-8AF1-4D59-AD7A-ABB597B02A77}" dt="2020-02-04T17:15:10.325" v="65"/>
          <ac:spMkLst>
            <pc:docMk/>
            <pc:sldMk cId="1436907299" sldId="261"/>
            <ac:spMk id="7" creationId="{A6B10B13-780D-4F47-9B9C-63F895B1011E}"/>
          </ac:spMkLst>
        </pc:spChg>
        <pc:picChg chg="del">
          <ac:chgData name="MICHAL BRONOWSKI" userId="9e85df7a66faccbe" providerId="LiveId" clId="{DC365773-8AF1-4D59-AD7A-ABB597B02A77}" dt="2020-02-04T17:15:10.153" v="64" actId="478"/>
          <ac:picMkLst>
            <pc:docMk/>
            <pc:sldMk cId="1436907299" sldId="261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33.060" v="75"/>
        <pc:sldMkLst>
          <pc:docMk/>
          <pc:sldMk cId="1275446554" sldId="262"/>
        </pc:sldMkLst>
        <pc:spChg chg="add">
          <ac:chgData name="MICHAL BRONOWSKI" userId="9e85df7a66faccbe" providerId="LiveId" clId="{DC365773-8AF1-4D59-AD7A-ABB597B02A77}" dt="2020-02-04T17:15:33.060" v="75"/>
          <ac:spMkLst>
            <pc:docMk/>
            <pc:sldMk cId="1275446554" sldId="262"/>
            <ac:spMk id="15" creationId="{452346C5-4E3E-495A-B473-DA649905A860}"/>
          </ac:spMkLst>
        </pc:spChg>
        <pc:picChg chg="del">
          <ac:chgData name="MICHAL BRONOWSKI" userId="9e85df7a66faccbe" providerId="LiveId" clId="{DC365773-8AF1-4D59-AD7A-ABB597B02A77}" dt="2020-02-04T17:15:32.874" v="74" actId="478"/>
          <ac:picMkLst>
            <pc:docMk/>
            <pc:sldMk cId="1275446554" sldId="262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26.604" v="73"/>
        <pc:sldMkLst>
          <pc:docMk/>
          <pc:sldMk cId="6526642" sldId="263"/>
        </pc:sldMkLst>
        <pc:spChg chg="add">
          <ac:chgData name="MICHAL BRONOWSKI" userId="9e85df7a66faccbe" providerId="LiveId" clId="{DC365773-8AF1-4D59-AD7A-ABB597B02A77}" dt="2020-02-04T17:15:26.604" v="73"/>
          <ac:spMkLst>
            <pc:docMk/>
            <pc:sldMk cId="6526642" sldId="263"/>
            <ac:spMk id="7" creationId="{7DFF9BFA-FCF1-48F0-84DD-7EECD4C9C694}"/>
          </ac:spMkLst>
        </pc:spChg>
        <pc:picChg chg="del">
          <ac:chgData name="MICHAL BRONOWSKI" userId="9e85df7a66faccbe" providerId="LiveId" clId="{DC365773-8AF1-4D59-AD7A-ABB597B02A77}" dt="2020-02-04T17:15:26.413" v="72" actId="478"/>
          <ac:picMkLst>
            <pc:docMk/>
            <pc:sldMk cId="6526642" sldId="263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13.653" v="67"/>
        <pc:sldMkLst>
          <pc:docMk/>
          <pc:sldMk cId="2105905498" sldId="264"/>
        </pc:sldMkLst>
        <pc:spChg chg="add">
          <ac:chgData name="MICHAL BRONOWSKI" userId="9e85df7a66faccbe" providerId="LiveId" clId="{DC365773-8AF1-4D59-AD7A-ABB597B02A77}" dt="2020-02-04T17:15:13.653" v="67"/>
          <ac:spMkLst>
            <pc:docMk/>
            <pc:sldMk cId="2105905498" sldId="264"/>
            <ac:spMk id="7" creationId="{0EB29E08-8EBE-4DD8-9115-141CFF34F72E}"/>
          </ac:spMkLst>
        </pc:spChg>
        <pc:picChg chg="del">
          <ac:chgData name="MICHAL BRONOWSKI" userId="9e85df7a66faccbe" providerId="LiveId" clId="{DC365773-8AF1-4D59-AD7A-ABB597B02A77}" dt="2020-02-04T17:15:13.450" v="66" actId="478"/>
          <ac:picMkLst>
            <pc:docMk/>
            <pc:sldMk cId="2105905498" sldId="264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23.335" v="71"/>
        <pc:sldMkLst>
          <pc:docMk/>
          <pc:sldMk cId="3648115866" sldId="266"/>
        </pc:sldMkLst>
        <pc:spChg chg="add">
          <ac:chgData name="MICHAL BRONOWSKI" userId="9e85df7a66faccbe" providerId="LiveId" clId="{DC365773-8AF1-4D59-AD7A-ABB597B02A77}" dt="2020-02-04T17:15:23.335" v="71"/>
          <ac:spMkLst>
            <pc:docMk/>
            <pc:sldMk cId="3648115866" sldId="266"/>
            <ac:spMk id="9" creationId="{44051B42-C4B1-4DF8-98B3-0E0C7BEBF191}"/>
          </ac:spMkLst>
        </pc:spChg>
        <pc:picChg chg="del">
          <ac:chgData name="MICHAL BRONOWSKI" userId="9e85df7a66faccbe" providerId="LiveId" clId="{DC365773-8AF1-4D59-AD7A-ABB597B02A77}" dt="2020-02-04T17:15:23.130" v="70" actId="478"/>
          <ac:picMkLst>
            <pc:docMk/>
            <pc:sldMk cId="3648115866" sldId="266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48.842" v="83"/>
        <pc:sldMkLst>
          <pc:docMk/>
          <pc:sldMk cId="2290695005" sldId="270"/>
        </pc:sldMkLst>
        <pc:spChg chg="add">
          <ac:chgData name="MICHAL BRONOWSKI" userId="9e85df7a66faccbe" providerId="LiveId" clId="{DC365773-8AF1-4D59-AD7A-ABB597B02A77}" dt="2020-02-04T17:15:48.842" v="83"/>
          <ac:spMkLst>
            <pc:docMk/>
            <pc:sldMk cId="2290695005" sldId="270"/>
            <ac:spMk id="9" creationId="{553E691E-CA17-4E8D-9252-93779DFA9097}"/>
          </ac:spMkLst>
        </pc:spChg>
        <pc:picChg chg="del">
          <ac:chgData name="MICHAL BRONOWSKI" userId="9e85df7a66faccbe" providerId="LiveId" clId="{DC365773-8AF1-4D59-AD7A-ABB597B02A77}" dt="2020-02-04T17:15:48.639" v="82" actId="478"/>
          <ac:picMkLst>
            <pc:docMk/>
            <pc:sldMk cId="2290695005" sldId="270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17.608" v="69"/>
        <pc:sldMkLst>
          <pc:docMk/>
          <pc:sldMk cId="2796414484" sldId="271"/>
        </pc:sldMkLst>
        <pc:spChg chg="add">
          <ac:chgData name="MICHAL BRONOWSKI" userId="9e85df7a66faccbe" providerId="LiveId" clId="{DC365773-8AF1-4D59-AD7A-ABB597B02A77}" dt="2020-02-04T17:15:17.608" v="69"/>
          <ac:spMkLst>
            <pc:docMk/>
            <pc:sldMk cId="2796414484" sldId="271"/>
            <ac:spMk id="4" creationId="{0147DC7B-0D83-41B7-ADD2-677B0C611849}"/>
          </ac:spMkLst>
        </pc:spChg>
        <pc:picChg chg="del">
          <ac:chgData name="MICHAL BRONOWSKI" userId="9e85df7a66faccbe" providerId="LiveId" clId="{DC365773-8AF1-4D59-AD7A-ABB597B02A77}" dt="2020-02-04T17:15:17.419" v="68" actId="478"/>
          <ac:picMkLst>
            <pc:docMk/>
            <pc:sldMk cId="2796414484" sldId="271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41.233" v="79"/>
        <pc:sldMkLst>
          <pc:docMk/>
          <pc:sldMk cId="873851108" sldId="272"/>
        </pc:sldMkLst>
        <pc:spChg chg="add">
          <ac:chgData name="MICHAL BRONOWSKI" userId="9e85df7a66faccbe" providerId="LiveId" clId="{DC365773-8AF1-4D59-AD7A-ABB597B02A77}" dt="2020-02-04T17:15:41.233" v="79"/>
          <ac:spMkLst>
            <pc:docMk/>
            <pc:sldMk cId="873851108" sldId="272"/>
            <ac:spMk id="4" creationId="{6D867903-EC6B-4395-807F-F4E92856990A}"/>
          </ac:spMkLst>
        </pc:spChg>
        <pc:picChg chg="del">
          <ac:chgData name="MICHAL BRONOWSKI" userId="9e85df7a66faccbe" providerId="LiveId" clId="{DC365773-8AF1-4D59-AD7A-ABB597B02A77}" dt="2020-02-04T17:15:41.077" v="78" actId="478"/>
          <ac:picMkLst>
            <pc:docMk/>
            <pc:sldMk cId="873851108" sldId="272"/>
            <ac:picMk id="5" creationId="{99B4B214-2DAB-456C-AE04-2C6C2135ED1C}"/>
          </ac:picMkLst>
        </pc:picChg>
      </pc:sldChg>
      <pc:sldChg chg="addSp delSp">
        <pc:chgData name="MICHAL BRONOWSKI" userId="9e85df7a66faccbe" providerId="LiveId" clId="{DC365773-8AF1-4D59-AD7A-ABB597B02A77}" dt="2020-02-04T17:15:37.379" v="77"/>
        <pc:sldMkLst>
          <pc:docMk/>
          <pc:sldMk cId="3128664017" sldId="273"/>
        </pc:sldMkLst>
        <pc:spChg chg="add">
          <ac:chgData name="MICHAL BRONOWSKI" userId="9e85df7a66faccbe" providerId="LiveId" clId="{DC365773-8AF1-4D59-AD7A-ABB597B02A77}" dt="2020-02-04T17:15:37.379" v="77"/>
          <ac:spMkLst>
            <pc:docMk/>
            <pc:sldMk cId="3128664017" sldId="273"/>
            <ac:spMk id="7" creationId="{3308228A-36C1-46C2-A366-5FDD72621D71}"/>
          </ac:spMkLst>
        </pc:spChg>
        <pc:picChg chg="del">
          <ac:chgData name="MICHAL BRONOWSKI" userId="9e85df7a66faccbe" providerId="LiveId" clId="{DC365773-8AF1-4D59-AD7A-ABB597B02A77}" dt="2020-02-04T17:15:37.053" v="76" actId="478"/>
          <ac:picMkLst>
            <pc:docMk/>
            <pc:sldMk cId="3128664017" sldId="273"/>
            <ac:picMk id="5" creationId="{99B4B214-2DAB-456C-AE04-2C6C2135ED1C}"/>
          </ac:picMkLst>
        </pc:picChg>
      </pc:sldChg>
      <pc:sldChg chg="del">
        <pc:chgData name="MICHAL BRONOWSKI" userId="9e85df7a66faccbe" providerId="LiveId" clId="{DC365773-8AF1-4D59-AD7A-ABB597B02A77}" dt="2020-02-04T17:13:23.816" v="0" actId="2696"/>
        <pc:sldMkLst>
          <pc:docMk/>
          <pc:sldMk cId="3172732982" sldId="276"/>
        </pc:sldMkLst>
      </pc:sldChg>
      <pc:sldChg chg="del">
        <pc:chgData name="MICHAL BRONOWSKI" userId="9e85df7a66faccbe" providerId="LiveId" clId="{DC365773-8AF1-4D59-AD7A-ABB597B02A77}" dt="2020-02-04T17:13:23.816" v="0" actId="2696"/>
        <pc:sldMkLst>
          <pc:docMk/>
          <pc:sldMk cId="363900631" sldId="281"/>
        </pc:sldMkLst>
      </pc:sldChg>
      <pc:sldChg chg="del">
        <pc:chgData name="MICHAL BRONOWSKI" userId="9e85df7a66faccbe" providerId="LiveId" clId="{DC365773-8AF1-4D59-AD7A-ABB597B02A77}" dt="2020-02-04T17:16:06.826" v="90" actId="2696"/>
        <pc:sldMkLst>
          <pc:docMk/>
          <pc:sldMk cId="813524611" sldId="282"/>
        </pc:sldMkLst>
      </pc:sldChg>
      <pc:sldChg chg="del">
        <pc:chgData name="MICHAL BRONOWSKI" userId="9e85df7a66faccbe" providerId="LiveId" clId="{DC365773-8AF1-4D59-AD7A-ABB597B02A77}" dt="2020-02-04T17:16:09.373" v="91" actId="2696"/>
        <pc:sldMkLst>
          <pc:docMk/>
          <pc:sldMk cId="112609560" sldId="283"/>
        </pc:sldMkLst>
      </pc:sldChg>
      <pc:sldChg chg="addSp delSp">
        <pc:chgData name="MICHAL BRONOWSKI" userId="9e85df7a66faccbe" providerId="LiveId" clId="{DC365773-8AF1-4D59-AD7A-ABB597B02A77}" dt="2020-02-04T17:16:00.482" v="89"/>
        <pc:sldMkLst>
          <pc:docMk/>
          <pc:sldMk cId="2969793170" sldId="284"/>
        </pc:sldMkLst>
        <pc:spChg chg="add">
          <ac:chgData name="MICHAL BRONOWSKI" userId="9e85df7a66faccbe" providerId="LiveId" clId="{DC365773-8AF1-4D59-AD7A-ABB597B02A77}" dt="2020-02-04T17:16:00.482" v="89"/>
          <ac:spMkLst>
            <pc:docMk/>
            <pc:sldMk cId="2969793170" sldId="284"/>
            <ac:spMk id="11" creationId="{D1334297-EF27-40E2-9284-AB081F6CE2B2}"/>
          </ac:spMkLst>
        </pc:spChg>
        <pc:picChg chg="del">
          <ac:chgData name="MICHAL BRONOWSKI" userId="9e85df7a66faccbe" providerId="LiveId" clId="{DC365773-8AF1-4D59-AD7A-ABB597B02A77}" dt="2020-02-04T17:16:00.279" v="88" actId="478"/>
          <ac:picMkLst>
            <pc:docMk/>
            <pc:sldMk cId="2969793170" sldId="284"/>
            <ac:picMk id="8" creationId="{A2E0E4CC-551A-4738-8121-860B28AAC0C9}"/>
          </ac:picMkLst>
        </pc:picChg>
      </pc:sldChg>
      <pc:sldChg chg="addSp delSp">
        <pc:chgData name="MICHAL BRONOWSKI" userId="9e85df7a66faccbe" providerId="LiveId" clId="{DC365773-8AF1-4D59-AD7A-ABB597B02A77}" dt="2020-02-04T17:15:55.454" v="87"/>
        <pc:sldMkLst>
          <pc:docMk/>
          <pc:sldMk cId="1215517447" sldId="285"/>
        </pc:sldMkLst>
        <pc:spChg chg="add">
          <ac:chgData name="MICHAL BRONOWSKI" userId="9e85df7a66faccbe" providerId="LiveId" clId="{DC365773-8AF1-4D59-AD7A-ABB597B02A77}" dt="2020-02-04T17:15:55.454" v="87"/>
          <ac:spMkLst>
            <pc:docMk/>
            <pc:sldMk cId="1215517447" sldId="285"/>
            <ac:spMk id="4" creationId="{8772F558-2BA3-49CA-9281-9260187A229C}"/>
          </ac:spMkLst>
        </pc:spChg>
        <pc:picChg chg="del">
          <ac:chgData name="MICHAL BRONOWSKI" userId="9e85df7a66faccbe" providerId="LiveId" clId="{DC365773-8AF1-4D59-AD7A-ABB597B02A77}" dt="2020-02-04T17:15:55.295" v="86" actId="478"/>
          <ac:picMkLst>
            <pc:docMk/>
            <pc:sldMk cId="1215517447" sldId="285"/>
            <ac:picMk id="7" creationId="{67A71DAD-23A5-427D-AEAA-0B5369853CD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084AD-B1AF-4FB4-BA7A-DA46EE2EDD3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E547DB-4C9D-4DF6-AF77-1B9B7827F102}">
      <dgm:prSet custT="1"/>
      <dgm:spPr/>
      <dgm:t>
        <a:bodyPr/>
        <a:lstStyle/>
        <a:p>
          <a:r>
            <a:rPr lang="en-GB" sz="3600" dirty="0">
              <a:latin typeface="Arial Rounded MT Bold" panose="020F0704030504030204" pitchFamily="34" charset="0"/>
            </a:rPr>
            <a:t>SQL DBA</a:t>
          </a:r>
        </a:p>
      </dgm:t>
    </dgm:pt>
    <dgm:pt modelId="{9860E89E-80AF-4FFA-A819-211DCC4F94C1}" type="parTrans" cxnId="{FFFB2FFF-7291-4C60-809F-CB83EDC10F76}">
      <dgm:prSet/>
      <dgm:spPr/>
      <dgm:t>
        <a:bodyPr/>
        <a:lstStyle/>
        <a:p>
          <a:endParaRPr lang="en-GB"/>
        </a:p>
      </dgm:t>
    </dgm:pt>
    <dgm:pt modelId="{846B56A5-B3D6-4690-B39F-AAD3A4877AA9}" type="sibTrans" cxnId="{FFFB2FFF-7291-4C60-809F-CB83EDC10F76}">
      <dgm:prSet/>
      <dgm:spPr/>
      <dgm:t>
        <a:bodyPr/>
        <a:lstStyle/>
        <a:p>
          <a:endParaRPr lang="en-GB"/>
        </a:p>
      </dgm:t>
    </dgm:pt>
    <dgm:pt modelId="{26E78033-0BB0-43B7-B403-F98309E38E24}">
      <dgm:prSet custT="1"/>
      <dgm:spPr/>
      <dgm:t>
        <a:bodyPr/>
        <a:lstStyle/>
        <a:p>
          <a:r>
            <a:rPr lang="en-GB" sz="3600" dirty="0">
              <a:latin typeface="Arial Rounded MT Bold" panose="020F0704030504030204" pitchFamily="34" charset="0"/>
            </a:rPr>
            <a:t>Data </a:t>
          </a:r>
          <a:r>
            <a:rPr lang="en-GB" sz="3600" noProof="0" dirty="0">
              <a:latin typeface="Arial Rounded MT Bold" panose="020F0704030504030204" pitchFamily="34" charset="0"/>
            </a:rPr>
            <a:t>Community</a:t>
          </a:r>
          <a:r>
            <a:rPr lang="en-GB" sz="3600" dirty="0">
              <a:latin typeface="Arial Rounded MT Bold" panose="020F0704030504030204" pitchFamily="34" charset="0"/>
            </a:rPr>
            <a:t> member</a:t>
          </a:r>
        </a:p>
      </dgm:t>
    </dgm:pt>
    <dgm:pt modelId="{3E11BC71-AD23-4EFE-BE1D-6876FDAA3D73}" type="parTrans" cxnId="{F78CCFAD-686A-4955-AB01-3C8193C08C17}">
      <dgm:prSet/>
      <dgm:spPr/>
      <dgm:t>
        <a:bodyPr/>
        <a:lstStyle/>
        <a:p>
          <a:endParaRPr lang="en-GB"/>
        </a:p>
      </dgm:t>
    </dgm:pt>
    <dgm:pt modelId="{25120692-FAD4-4F4B-BB2E-77B86E8BE313}" type="sibTrans" cxnId="{F78CCFAD-686A-4955-AB01-3C8193C08C17}">
      <dgm:prSet/>
      <dgm:spPr/>
      <dgm:t>
        <a:bodyPr/>
        <a:lstStyle/>
        <a:p>
          <a:endParaRPr lang="en-GB"/>
        </a:p>
      </dgm:t>
    </dgm:pt>
    <dgm:pt modelId="{C9CB7D8C-89D8-4784-90FD-059A2BE1BFB5}">
      <dgm:prSet custT="1"/>
      <dgm:spPr/>
      <dgm:t>
        <a:bodyPr/>
        <a:lstStyle/>
        <a:p>
          <a:r>
            <a:rPr lang="en-GB" sz="3600" noProof="0" dirty="0">
              <a:latin typeface="Arial Rounded MT Bold" panose="020F0704030504030204" pitchFamily="34" charset="0"/>
            </a:rPr>
            <a:t>Husband</a:t>
          </a:r>
          <a:r>
            <a:rPr lang="en-GB" sz="3600" dirty="0">
              <a:latin typeface="Arial Rounded MT Bold" panose="020F0704030504030204" pitchFamily="34" charset="0"/>
            </a:rPr>
            <a:t> and father</a:t>
          </a:r>
        </a:p>
      </dgm:t>
    </dgm:pt>
    <dgm:pt modelId="{9553D73E-7936-45DB-8BD2-85F925EB2216}" type="parTrans" cxnId="{F7F3D5EC-6EEF-45E0-BEDE-CCC12F5FAD7D}">
      <dgm:prSet/>
      <dgm:spPr/>
      <dgm:t>
        <a:bodyPr/>
        <a:lstStyle/>
        <a:p>
          <a:endParaRPr lang="en-GB"/>
        </a:p>
      </dgm:t>
    </dgm:pt>
    <dgm:pt modelId="{88FFB1D0-1CFC-4A9C-9041-6872B8A2450D}" type="sibTrans" cxnId="{F7F3D5EC-6EEF-45E0-BEDE-CCC12F5FAD7D}">
      <dgm:prSet/>
      <dgm:spPr/>
      <dgm:t>
        <a:bodyPr/>
        <a:lstStyle/>
        <a:p>
          <a:endParaRPr lang="en-GB"/>
        </a:p>
      </dgm:t>
    </dgm:pt>
    <dgm:pt modelId="{C6D85E6D-F074-4593-8C43-F31B2406E5AC}">
      <dgm:prSet custT="1"/>
      <dgm:spPr/>
      <dgm:t>
        <a:bodyPr/>
        <a:lstStyle/>
        <a:p>
          <a:r>
            <a:rPr lang="en-GB" sz="3600" noProof="0" dirty="0">
              <a:latin typeface="Arial Rounded MT Bold" panose="020F0704030504030204" pitchFamily="34" charset="0"/>
            </a:rPr>
            <a:t>AI Tech North ambassador</a:t>
          </a:r>
        </a:p>
      </dgm:t>
    </dgm:pt>
    <dgm:pt modelId="{BEEE39AA-2330-47C3-89EC-1A3AF93975C3}" type="parTrans" cxnId="{5D6F17BD-DC3A-41A9-A5D1-F43F1C333806}">
      <dgm:prSet/>
      <dgm:spPr/>
      <dgm:t>
        <a:bodyPr/>
        <a:lstStyle/>
        <a:p>
          <a:endParaRPr lang="en-GB"/>
        </a:p>
      </dgm:t>
    </dgm:pt>
    <dgm:pt modelId="{54027031-4125-434F-A37B-59DE5974B054}" type="sibTrans" cxnId="{5D6F17BD-DC3A-41A9-A5D1-F43F1C333806}">
      <dgm:prSet/>
      <dgm:spPr/>
      <dgm:t>
        <a:bodyPr/>
        <a:lstStyle/>
        <a:p>
          <a:endParaRPr lang="en-GB"/>
        </a:p>
      </dgm:t>
    </dgm:pt>
    <dgm:pt modelId="{B7AC0B6D-05FE-40B3-BC4B-B82FCCE09F0A}" type="pres">
      <dgm:prSet presAssocID="{FD1084AD-B1AF-4FB4-BA7A-DA46EE2EDD31}" presName="linear" presStyleCnt="0">
        <dgm:presLayoutVars>
          <dgm:animLvl val="lvl"/>
          <dgm:resizeHandles val="exact"/>
        </dgm:presLayoutVars>
      </dgm:prSet>
      <dgm:spPr/>
    </dgm:pt>
    <dgm:pt modelId="{7E811411-27DE-45EC-AE2F-3ABBDCDEB946}" type="pres">
      <dgm:prSet presAssocID="{C9CB7D8C-89D8-4784-90FD-059A2BE1BF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969FCB-6247-40CD-89AC-26A2FC107056}" type="pres">
      <dgm:prSet presAssocID="{88FFB1D0-1CFC-4A9C-9041-6872B8A2450D}" presName="spacer" presStyleCnt="0"/>
      <dgm:spPr/>
    </dgm:pt>
    <dgm:pt modelId="{AA3EF507-D774-45B0-B194-AAB6DEDAC38D}" type="pres">
      <dgm:prSet presAssocID="{0AE547DB-4C9D-4DF6-AF77-1B9B7827F1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D7CD08-1619-4019-9BCA-9AF6D82B3E06}" type="pres">
      <dgm:prSet presAssocID="{846B56A5-B3D6-4690-B39F-AAD3A4877AA9}" presName="spacer" presStyleCnt="0"/>
      <dgm:spPr/>
    </dgm:pt>
    <dgm:pt modelId="{67BD81BD-70B4-4009-BD9D-94D74154AA6F}" type="pres">
      <dgm:prSet presAssocID="{26E78033-0BB0-43B7-B403-F98309E38E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0530F9-2B07-4422-B617-4AA3743F60EC}" type="pres">
      <dgm:prSet presAssocID="{25120692-FAD4-4F4B-BB2E-77B86E8BE313}" presName="spacer" presStyleCnt="0"/>
      <dgm:spPr/>
    </dgm:pt>
    <dgm:pt modelId="{97137E89-AE09-4FF6-BA4B-AA04D3D44463}" type="pres">
      <dgm:prSet presAssocID="{C6D85E6D-F074-4593-8C43-F31B2406E5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1D7D03-1AF3-4059-8345-B182C42B26DC}" type="presOf" srcId="{C6D85E6D-F074-4593-8C43-F31B2406E5AC}" destId="{97137E89-AE09-4FF6-BA4B-AA04D3D44463}" srcOrd="0" destOrd="0" presId="urn:microsoft.com/office/officeart/2005/8/layout/vList2"/>
    <dgm:cxn modelId="{C7B84E2E-43B3-4D55-A2B3-625A261B9B77}" type="presOf" srcId="{0AE547DB-4C9D-4DF6-AF77-1B9B7827F102}" destId="{AA3EF507-D774-45B0-B194-AAB6DEDAC38D}" srcOrd="0" destOrd="0" presId="urn:microsoft.com/office/officeart/2005/8/layout/vList2"/>
    <dgm:cxn modelId="{DE4C8E35-933C-4125-A953-CA29E7F668EE}" type="presOf" srcId="{26E78033-0BB0-43B7-B403-F98309E38E24}" destId="{67BD81BD-70B4-4009-BD9D-94D74154AA6F}" srcOrd="0" destOrd="0" presId="urn:microsoft.com/office/officeart/2005/8/layout/vList2"/>
    <dgm:cxn modelId="{D046D136-E68D-4762-81F4-12C6DE3A70FF}" type="presOf" srcId="{FD1084AD-B1AF-4FB4-BA7A-DA46EE2EDD31}" destId="{B7AC0B6D-05FE-40B3-BC4B-B82FCCE09F0A}" srcOrd="0" destOrd="0" presId="urn:microsoft.com/office/officeart/2005/8/layout/vList2"/>
    <dgm:cxn modelId="{F78CCFAD-686A-4955-AB01-3C8193C08C17}" srcId="{FD1084AD-B1AF-4FB4-BA7A-DA46EE2EDD31}" destId="{26E78033-0BB0-43B7-B403-F98309E38E24}" srcOrd="2" destOrd="0" parTransId="{3E11BC71-AD23-4EFE-BE1D-6876FDAA3D73}" sibTransId="{25120692-FAD4-4F4B-BB2E-77B86E8BE313}"/>
    <dgm:cxn modelId="{5D6F17BD-DC3A-41A9-A5D1-F43F1C333806}" srcId="{FD1084AD-B1AF-4FB4-BA7A-DA46EE2EDD31}" destId="{C6D85E6D-F074-4593-8C43-F31B2406E5AC}" srcOrd="3" destOrd="0" parTransId="{BEEE39AA-2330-47C3-89EC-1A3AF93975C3}" sibTransId="{54027031-4125-434F-A37B-59DE5974B054}"/>
    <dgm:cxn modelId="{FB5BCFD6-2BB3-408C-A48A-7A2C9DE37E16}" type="presOf" srcId="{C9CB7D8C-89D8-4784-90FD-059A2BE1BFB5}" destId="{7E811411-27DE-45EC-AE2F-3ABBDCDEB946}" srcOrd="0" destOrd="0" presId="urn:microsoft.com/office/officeart/2005/8/layout/vList2"/>
    <dgm:cxn modelId="{F7F3D5EC-6EEF-45E0-BEDE-CCC12F5FAD7D}" srcId="{FD1084AD-B1AF-4FB4-BA7A-DA46EE2EDD31}" destId="{C9CB7D8C-89D8-4784-90FD-059A2BE1BFB5}" srcOrd="0" destOrd="0" parTransId="{9553D73E-7936-45DB-8BD2-85F925EB2216}" sibTransId="{88FFB1D0-1CFC-4A9C-9041-6872B8A2450D}"/>
    <dgm:cxn modelId="{FFFB2FFF-7291-4C60-809F-CB83EDC10F76}" srcId="{FD1084AD-B1AF-4FB4-BA7A-DA46EE2EDD31}" destId="{0AE547DB-4C9D-4DF6-AF77-1B9B7827F102}" srcOrd="1" destOrd="0" parTransId="{9860E89E-80AF-4FFA-A819-211DCC4F94C1}" sibTransId="{846B56A5-B3D6-4690-B39F-AAD3A4877AA9}"/>
    <dgm:cxn modelId="{8AB462BD-00F5-4BB4-B946-1814D30C6B3E}" type="presParOf" srcId="{B7AC0B6D-05FE-40B3-BC4B-B82FCCE09F0A}" destId="{7E811411-27DE-45EC-AE2F-3ABBDCDEB946}" srcOrd="0" destOrd="0" presId="urn:microsoft.com/office/officeart/2005/8/layout/vList2"/>
    <dgm:cxn modelId="{6D3C6A2C-4982-4C4C-8E5A-5AB8349C779E}" type="presParOf" srcId="{B7AC0B6D-05FE-40B3-BC4B-B82FCCE09F0A}" destId="{7C969FCB-6247-40CD-89AC-26A2FC107056}" srcOrd="1" destOrd="0" presId="urn:microsoft.com/office/officeart/2005/8/layout/vList2"/>
    <dgm:cxn modelId="{66F9CE13-A01F-4DDF-9C34-1C61F77713F4}" type="presParOf" srcId="{B7AC0B6D-05FE-40B3-BC4B-B82FCCE09F0A}" destId="{AA3EF507-D774-45B0-B194-AAB6DEDAC38D}" srcOrd="2" destOrd="0" presId="urn:microsoft.com/office/officeart/2005/8/layout/vList2"/>
    <dgm:cxn modelId="{382A5535-60DD-4829-9927-0EE0F3021BF6}" type="presParOf" srcId="{B7AC0B6D-05FE-40B3-BC4B-B82FCCE09F0A}" destId="{BBD7CD08-1619-4019-9BCA-9AF6D82B3E06}" srcOrd="3" destOrd="0" presId="urn:microsoft.com/office/officeart/2005/8/layout/vList2"/>
    <dgm:cxn modelId="{204387D4-2115-4473-A779-D1B045FDCE1E}" type="presParOf" srcId="{B7AC0B6D-05FE-40B3-BC4B-B82FCCE09F0A}" destId="{67BD81BD-70B4-4009-BD9D-94D74154AA6F}" srcOrd="4" destOrd="0" presId="urn:microsoft.com/office/officeart/2005/8/layout/vList2"/>
    <dgm:cxn modelId="{F8087851-892F-4B52-91F5-1FADC653470C}" type="presParOf" srcId="{B7AC0B6D-05FE-40B3-BC4B-B82FCCE09F0A}" destId="{F90530F9-2B07-4422-B617-4AA3743F60EC}" srcOrd="5" destOrd="0" presId="urn:microsoft.com/office/officeart/2005/8/layout/vList2"/>
    <dgm:cxn modelId="{9869F8FF-24C0-4BA1-9633-09774BCA552F}" type="presParOf" srcId="{B7AC0B6D-05FE-40B3-BC4B-B82FCCE09F0A}" destId="{97137E89-AE09-4FF6-BA4B-AA04D3D444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1084AD-B1AF-4FB4-BA7A-DA46EE2EDD3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CB7D8C-89D8-4784-90FD-059A2BE1BFB5}">
      <dgm:prSet custT="1"/>
      <dgm:spPr/>
      <dgm:t>
        <a:bodyPr/>
        <a:lstStyle/>
        <a:p>
          <a:r>
            <a:rPr lang="pl-PL" sz="3600" dirty="0">
              <a:latin typeface="Arial Rounded MT Bold" panose="020F0704030504030204" pitchFamily="34" charset="0"/>
            </a:rPr>
            <a:t>WHAT ?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9553D73E-7936-45DB-8BD2-85F925EB2216}" type="parTrans" cxnId="{F7F3D5EC-6EEF-45E0-BEDE-CCC12F5FAD7D}">
      <dgm:prSet/>
      <dgm:spPr/>
      <dgm:t>
        <a:bodyPr/>
        <a:lstStyle/>
        <a:p>
          <a:endParaRPr lang="en-GB"/>
        </a:p>
      </dgm:t>
    </dgm:pt>
    <dgm:pt modelId="{88FFB1D0-1CFC-4A9C-9041-6872B8A2450D}" type="sibTrans" cxnId="{F7F3D5EC-6EEF-45E0-BEDE-CCC12F5FAD7D}">
      <dgm:prSet/>
      <dgm:spPr/>
      <dgm:t>
        <a:bodyPr/>
        <a:lstStyle/>
        <a:p>
          <a:endParaRPr lang="en-GB"/>
        </a:p>
      </dgm:t>
    </dgm:pt>
    <dgm:pt modelId="{0C363795-9486-4403-84CC-39200155ADE0}">
      <dgm:prSet custT="1"/>
      <dgm:spPr/>
      <dgm:t>
        <a:bodyPr/>
        <a:lstStyle/>
        <a:p>
          <a:r>
            <a:rPr lang="pl-PL" sz="3600" dirty="0">
              <a:latin typeface="Arial Rounded MT Bold" panose="020F0704030504030204" pitchFamily="34" charset="0"/>
            </a:rPr>
            <a:t>WHY ?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FEA2DD3E-3F72-47B2-BEEE-D170EF3B9066}" type="parTrans" cxnId="{95C47C5A-13FC-484A-A227-C419D3E24E0E}">
      <dgm:prSet/>
      <dgm:spPr/>
      <dgm:t>
        <a:bodyPr/>
        <a:lstStyle/>
        <a:p>
          <a:endParaRPr lang="en-GB"/>
        </a:p>
      </dgm:t>
    </dgm:pt>
    <dgm:pt modelId="{CCDA123D-AF09-4AC6-BD18-C35A76290084}" type="sibTrans" cxnId="{95C47C5A-13FC-484A-A227-C419D3E24E0E}">
      <dgm:prSet/>
      <dgm:spPr/>
      <dgm:t>
        <a:bodyPr/>
        <a:lstStyle/>
        <a:p>
          <a:endParaRPr lang="en-GB"/>
        </a:p>
      </dgm:t>
    </dgm:pt>
    <dgm:pt modelId="{834E36E8-2FB2-46BF-83BE-017925225B46}">
      <dgm:prSet custT="1"/>
      <dgm:spPr/>
      <dgm:t>
        <a:bodyPr/>
        <a:lstStyle/>
        <a:p>
          <a:r>
            <a:rPr lang="pl-PL" sz="3600" dirty="0">
              <a:latin typeface="Arial Rounded MT Bold" panose="020F0704030504030204" pitchFamily="34" charset="0"/>
            </a:rPr>
            <a:t>HOW ?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D7519700-32C1-417A-AD84-1A84AC7CCB03}" type="parTrans" cxnId="{3309224C-6F07-4D09-BA85-E79FA3F32AF5}">
      <dgm:prSet/>
      <dgm:spPr/>
      <dgm:t>
        <a:bodyPr/>
        <a:lstStyle/>
        <a:p>
          <a:endParaRPr lang="en-GB"/>
        </a:p>
      </dgm:t>
    </dgm:pt>
    <dgm:pt modelId="{8A00FD16-508B-4588-AF0E-21FF352EFCB1}" type="sibTrans" cxnId="{3309224C-6F07-4D09-BA85-E79FA3F32AF5}">
      <dgm:prSet/>
      <dgm:spPr/>
      <dgm:t>
        <a:bodyPr/>
        <a:lstStyle/>
        <a:p>
          <a:endParaRPr lang="en-GB"/>
        </a:p>
      </dgm:t>
    </dgm:pt>
    <dgm:pt modelId="{B7AC0B6D-05FE-40B3-BC4B-B82FCCE09F0A}" type="pres">
      <dgm:prSet presAssocID="{FD1084AD-B1AF-4FB4-BA7A-DA46EE2EDD31}" presName="linear" presStyleCnt="0">
        <dgm:presLayoutVars>
          <dgm:animLvl val="lvl"/>
          <dgm:resizeHandles val="exact"/>
        </dgm:presLayoutVars>
      </dgm:prSet>
      <dgm:spPr/>
    </dgm:pt>
    <dgm:pt modelId="{7E811411-27DE-45EC-AE2F-3ABBDCDEB946}" type="pres">
      <dgm:prSet presAssocID="{C9CB7D8C-89D8-4784-90FD-059A2BE1BF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F2E449-C52C-4D3E-B52B-AD3ACF5B13A4}" type="pres">
      <dgm:prSet presAssocID="{88FFB1D0-1CFC-4A9C-9041-6872B8A2450D}" presName="spacer" presStyleCnt="0"/>
      <dgm:spPr/>
    </dgm:pt>
    <dgm:pt modelId="{A15772C8-4DB5-49E6-9B00-580A67250A1D}" type="pres">
      <dgm:prSet presAssocID="{0C363795-9486-4403-84CC-39200155AD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A3A427-EB0A-46F0-9765-468C0BEC4438}" type="pres">
      <dgm:prSet presAssocID="{CCDA123D-AF09-4AC6-BD18-C35A76290084}" presName="spacer" presStyleCnt="0"/>
      <dgm:spPr/>
    </dgm:pt>
    <dgm:pt modelId="{A6DEAB44-8D8F-4708-A113-ABEBE5D6E97B}" type="pres">
      <dgm:prSet presAssocID="{834E36E8-2FB2-46BF-83BE-017925225B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77D825-04A5-4CAF-AAA7-A3F7C3E658C4}" type="presOf" srcId="{0C363795-9486-4403-84CC-39200155ADE0}" destId="{A15772C8-4DB5-49E6-9B00-580A67250A1D}" srcOrd="0" destOrd="0" presId="urn:microsoft.com/office/officeart/2005/8/layout/vList2"/>
    <dgm:cxn modelId="{D046D136-E68D-4762-81F4-12C6DE3A70FF}" type="presOf" srcId="{FD1084AD-B1AF-4FB4-BA7A-DA46EE2EDD31}" destId="{B7AC0B6D-05FE-40B3-BC4B-B82FCCE09F0A}" srcOrd="0" destOrd="0" presId="urn:microsoft.com/office/officeart/2005/8/layout/vList2"/>
    <dgm:cxn modelId="{3309224C-6F07-4D09-BA85-E79FA3F32AF5}" srcId="{FD1084AD-B1AF-4FB4-BA7A-DA46EE2EDD31}" destId="{834E36E8-2FB2-46BF-83BE-017925225B46}" srcOrd="2" destOrd="0" parTransId="{D7519700-32C1-417A-AD84-1A84AC7CCB03}" sibTransId="{8A00FD16-508B-4588-AF0E-21FF352EFCB1}"/>
    <dgm:cxn modelId="{95C47C5A-13FC-484A-A227-C419D3E24E0E}" srcId="{FD1084AD-B1AF-4FB4-BA7A-DA46EE2EDD31}" destId="{0C363795-9486-4403-84CC-39200155ADE0}" srcOrd="1" destOrd="0" parTransId="{FEA2DD3E-3F72-47B2-BEEE-D170EF3B9066}" sibTransId="{CCDA123D-AF09-4AC6-BD18-C35A76290084}"/>
    <dgm:cxn modelId="{F0744B95-02F3-423A-95A3-022AFBFDC1BE}" type="presOf" srcId="{834E36E8-2FB2-46BF-83BE-017925225B46}" destId="{A6DEAB44-8D8F-4708-A113-ABEBE5D6E97B}" srcOrd="0" destOrd="0" presId="urn:microsoft.com/office/officeart/2005/8/layout/vList2"/>
    <dgm:cxn modelId="{FB5BCFD6-2BB3-408C-A48A-7A2C9DE37E16}" type="presOf" srcId="{C9CB7D8C-89D8-4784-90FD-059A2BE1BFB5}" destId="{7E811411-27DE-45EC-AE2F-3ABBDCDEB946}" srcOrd="0" destOrd="0" presId="urn:microsoft.com/office/officeart/2005/8/layout/vList2"/>
    <dgm:cxn modelId="{F7F3D5EC-6EEF-45E0-BEDE-CCC12F5FAD7D}" srcId="{FD1084AD-B1AF-4FB4-BA7A-DA46EE2EDD31}" destId="{C9CB7D8C-89D8-4784-90FD-059A2BE1BFB5}" srcOrd="0" destOrd="0" parTransId="{9553D73E-7936-45DB-8BD2-85F925EB2216}" sibTransId="{88FFB1D0-1CFC-4A9C-9041-6872B8A2450D}"/>
    <dgm:cxn modelId="{8AB462BD-00F5-4BB4-B946-1814D30C6B3E}" type="presParOf" srcId="{B7AC0B6D-05FE-40B3-BC4B-B82FCCE09F0A}" destId="{7E811411-27DE-45EC-AE2F-3ABBDCDEB946}" srcOrd="0" destOrd="0" presId="urn:microsoft.com/office/officeart/2005/8/layout/vList2"/>
    <dgm:cxn modelId="{355C01EF-BA74-4B2B-9DD6-B02047D3A514}" type="presParOf" srcId="{B7AC0B6D-05FE-40B3-BC4B-B82FCCE09F0A}" destId="{1BF2E449-C52C-4D3E-B52B-AD3ACF5B13A4}" srcOrd="1" destOrd="0" presId="urn:microsoft.com/office/officeart/2005/8/layout/vList2"/>
    <dgm:cxn modelId="{9E12A01F-7D04-47EB-A65F-31D2A8555CD1}" type="presParOf" srcId="{B7AC0B6D-05FE-40B3-BC4B-B82FCCE09F0A}" destId="{A15772C8-4DB5-49E6-9B00-580A67250A1D}" srcOrd="2" destOrd="0" presId="urn:microsoft.com/office/officeart/2005/8/layout/vList2"/>
    <dgm:cxn modelId="{D5B59755-A5D3-47EF-B052-3CA2DF4859DA}" type="presParOf" srcId="{B7AC0B6D-05FE-40B3-BC4B-B82FCCE09F0A}" destId="{2DA3A427-EB0A-46F0-9765-468C0BEC4438}" srcOrd="3" destOrd="0" presId="urn:microsoft.com/office/officeart/2005/8/layout/vList2"/>
    <dgm:cxn modelId="{6BE078CE-65B9-4D05-A844-0E4CE4B3DA6C}" type="presParOf" srcId="{B7AC0B6D-05FE-40B3-BC4B-B82FCCE09F0A}" destId="{A6DEAB44-8D8F-4708-A113-ABEBE5D6E9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1084AD-B1AF-4FB4-BA7A-DA46EE2EDD3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363795-9486-4403-84CC-39200155ADE0}">
      <dgm:prSet custT="1"/>
      <dgm:spPr/>
      <dgm:t>
        <a:bodyPr/>
        <a:lstStyle/>
        <a:p>
          <a:r>
            <a:rPr lang="pl-PL" sz="3600" b="1" dirty="0">
              <a:latin typeface="+mn-lt"/>
            </a:rPr>
            <a:t>CMS – Central </a:t>
          </a:r>
          <a:r>
            <a:rPr lang="pl-PL" sz="3600" b="1" dirty="0" err="1">
              <a:latin typeface="+mn-lt"/>
            </a:rPr>
            <a:t>Managment</a:t>
          </a:r>
          <a:r>
            <a:rPr lang="pl-PL" sz="3600" b="1" dirty="0">
              <a:latin typeface="+mn-lt"/>
            </a:rPr>
            <a:t> Server</a:t>
          </a:r>
          <a:endParaRPr lang="en-GB" sz="3600" b="1" dirty="0">
            <a:latin typeface="+mn-lt"/>
          </a:endParaRPr>
        </a:p>
      </dgm:t>
    </dgm:pt>
    <dgm:pt modelId="{FEA2DD3E-3F72-47B2-BEEE-D170EF3B9066}" type="parTrans" cxnId="{95C47C5A-13FC-484A-A227-C419D3E24E0E}">
      <dgm:prSet/>
      <dgm:spPr/>
      <dgm:t>
        <a:bodyPr/>
        <a:lstStyle/>
        <a:p>
          <a:endParaRPr lang="en-GB"/>
        </a:p>
      </dgm:t>
    </dgm:pt>
    <dgm:pt modelId="{CCDA123D-AF09-4AC6-BD18-C35A76290084}" type="sibTrans" cxnId="{95C47C5A-13FC-484A-A227-C419D3E24E0E}">
      <dgm:prSet/>
      <dgm:spPr/>
      <dgm:t>
        <a:bodyPr/>
        <a:lstStyle/>
        <a:p>
          <a:endParaRPr lang="en-GB"/>
        </a:p>
      </dgm:t>
    </dgm:pt>
    <dgm:pt modelId="{834E36E8-2FB2-46BF-83BE-017925225B46}">
      <dgm:prSet custT="1"/>
      <dgm:spPr/>
      <dgm:t>
        <a:bodyPr/>
        <a:lstStyle/>
        <a:p>
          <a:r>
            <a:rPr lang="pl-PL" sz="3600" b="1" dirty="0"/>
            <a:t>Server </a:t>
          </a:r>
          <a:r>
            <a:rPr lang="pl-PL" sz="3600" b="1" dirty="0" err="1"/>
            <a:t>Groups</a:t>
          </a:r>
          <a:endParaRPr lang="en-GB" sz="3600" b="1" dirty="0">
            <a:latin typeface="Arial Rounded MT Bold" panose="020F0704030504030204" pitchFamily="34" charset="0"/>
          </a:endParaRPr>
        </a:p>
      </dgm:t>
    </dgm:pt>
    <dgm:pt modelId="{D7519700-32C1-417A-AD84-1A84AC7CCB03}" type="parTrans" cxnId="{3309224C-6F07-4D09-BA85-E79FA3F32AF5}">
      <dgm:prSet/>
      <dgm:spPr/>
      <dgm:t>
        <a:bodyPr/>
        <a:lstStyle/>
        <a:p>
          <a:endParaRPr lang="en-GB"/>
        </a:p>
      </dgm:t>
    </dgm:pt>
    <dgm:pt modelId="{8A00FD16-508B-4588-AF0E-21FF352EFCB1}" type="sibTrans" cxnId="{3309224C-6F07-4D09-BA85-E79FA3F32AF5}">
      <dgm:prSet/>
      <dgm:spPr/>
      <dgm:t>
        <a:bodyPr/>
        <a:lstStyle/>
        <a:p>
          <a:endParaRPr lang="en-GB"/>
        </a:p>
      </dgm:t>
    </dgm:pt>
    <dgm:pt modelId="{B7AC0B6D-05FE-40B3-BC4B-B82FCCE09F0A}" type="pres">
      <dgm:prSet presAssocID="{FD1084AD-B1AF-4FB4-BA7A-DA46EE2EDD31}" presName="linear" presStyleCnt="0">
        <dgm:presLayoutVars>
          <dgm:animLvl val="lvl"/>
          <dgm:resizeHandles val="exact"/>
        </dgm:presLayoutVars>
      </dgm:prSet>
      <dgm:spPr/>
    </dgm:pt>
    <dgm:pt modelId="{A15772C8-4DB5-49E6-9B00-580A67250A1D}" type="pres">
      <dgm:prSet presAssocID="{0C363795-9486-4403-84CC-39200155AD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A3A427-EB0A-46F0-9765-468C0BEC4438}" type="pres">
      <dgm:prSet presAssocID="{CCDA123D-AF09-4AC6-BD18-C35A76290084}" presName="spacer" presStyleCnt="0"/>
      <dgm:spPr/>
    </dgm:pt>
    <dgm:pt modelId="{A6DEAB44-8D8F-4708-A113-ABEBE5D6E97B}" type="pres">
      <dgm:prSet presAssocID="{834E36E8-2FB2-46BF-83BE-017925225B4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277D825-04A5-4CAF-AAA7-A3F7C3E658C4}" type="presOf" srcId="{0C363795-9486-4403-84CC-39200155ADE0}" destId="{A15772C8-4DB5-49E6-9B00-580A67250A1D}" srcOrd="0" destOrd="0" presId="urn:microsoft.com/office/officeart/2005/8/layout/vList2"/>
    <dgm:cxn modelId="{D046D136-E68D-4762-81F4-12C6DE3A70FF}" type="presOf" srcId="{FD1084AD-B1AF-4FB4-BA7A-DA46EE2EDD31}" destId="{B7AC0B6D-05FE-40B3-BC4B-B82FCCE09F0A}" srcOrd="0" destOrd="0" presId="urn:microsoft.com/office/officeart/2005/8/layout/vList2"/>
    <dgm:cxn modelId="{3309224C-6F07-4D09-BA85-E79FA3F32AF5}" srcId="{FD1084AD-B1AF-4FB4-BA7A-DA46EE2EDD31}" destId="{834E36E8-2FB2-46BF-83BE-017925225B46}" srcOrd="1" destOrd="0" parTransId="{D7519700-32C1-417A-AD84-1A84AC7CCB03}" sibTransId="{8A00FD16-508B-4588-AF0E-21FF352EFCB1}"/>
    <dgm:cxn modelId="{95C47C5A-13FC-484A-A227-C419D3E24E0E}" srcId="{FD1084AD-B1AF-4FB4-BA7A-DA46EE2EDD31}" destId="{0C363795-9486-4403-84CC-39200155ADE0}" srcOrd="0" destOrd="0" parTransId="{FEA2DD3E-3F72-47B2-BEEE-D170EF3B9066}" sibTransId="{CCDA123D-AF09-4AC6-BD18-C35A76290084}"/>
    <dgm:cxn modelId="{F0744B95-02F3-423A-95A3-022AFBFDC1BE}" type="presOf" srcId="{834E36E8-2FB2-46BF-83BE-017925225B46}" destId="{A6DEAB44-8D8F-4708-A113-ABEBE5D6E97B}" srcOrd="0" destOrd="0" presId="urn:microsoft.com/office/officeart/2005/8/layout/vList2"/>
    <dgm:cxn modelId="{9E12A01F-7D04-47EB-A65F-31D2A8555CD1}" type="presParOf" srcId="{B7AC0B6D-05FE-40B3-BC4B-B82FCCE09F0A}" destId="{A15772C8-4DB5-49E6-9B00-580A67250A1D}" srcOrd="0" destOrd="0" presId="urn:microsoft.com/office/officeart/2005/8/layout/vList2"/>
    <dgm:cxn modelId="{D5B59755-A5D3-47EF-B052-3CA2DF4859DA}" type="presParOf" srcId="{B7AC0B6D-05FE-40B3-BC4B-B82FCCE09F0A}" destId="{2DA3A427-EB0A-46F0-9765-468C0BEC4438}" srcOrd="1" destOrd="0" presId="urn:microsoft.com/office/officeart/2005/8/layout/vList2"/>
    <dgm:cxn modelId="{6BE078CE-65B9-4D05-A844-0E4CE4B3DA6C}" type="presParOf" srcId="{B7AC0B6D-05FE-40B3-BC4B-B82FCCE09F0A}" destId="{A6DEAB44-8D8F-4708-A113-ABEBE5D6E9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1084AD-B1AF-4FB4-BA7A-DA46EE2EDD3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363795-9486-4403-84CC-39200155ADE0}">
      <dgm:prSet custT="1"/>
      <dgm:spPr/>
      <dgm:t>
        <a:bodyPr/>
        <a:lstStyle/>
        <a:p>
          <a:r>
            <a:rPr lang="pl-PL" sz="3600" b="1" dirty="0">
              <a:latin typeface="+mn-lt"/>
            </a:rPr>
            <a:t>MSX – Master </a:t>
          </a:r>
          <a:r>
            <a:rPr lang="en-GB" sz="3600" b="1" dirty="0">
              <a:latin typeface="+mn-lt"/>
            </a:rPr>
            <a:t>server</a:t>
          </a:r>
        </a:p>
      </dgm:t>
    </dgm:pt>
    <dgm:pt modelId="{FEA2DD3E-3F72-47B2-BEEE-D170EF3B9066}" type="parTrans" cxnId="{95C47C5A-13FC-484A-A227-C419D3E24E0E}">
      <dgm:prSet/>
      <dgm:spPr/>
      <dgm:t>
        <a:bodyPr/>
        <a:lstStyle/>
        <a:p>
          <a:endParaRPr lang="en-GB"/>
        </a:p>
      </dgm:t>
    </dgm:pt>
    <dgm:pt modelId="{CCDA123D-AF09-4AC6-BD18-C35A76290084}" type="sibTrans" cxnId="{95C47C5A-13FC-484A-A227-C419D3E24E0E}">
      <dgm:prSet/>
      <dgm:spPr/>
      <dgm:t>
        <a:bodyPr/>
        <a:lstStyle/>
        <a:p>
          <a:endParaRPr lang="en-GB"/>
        </a:p>
      </dgm:t>
    </dgm:pt>
    <dgm:pt modelId="{834E36E8-2FB2-46BF-83BE-017925225B46}">
      <dgm:prSet custT="1"/>
      <dgm:spPr/>
      <dgm:t>
        <a:bodyPr/>
        <a:lstStyle/>
        <a:p>
          <a:r>
            <a:rPr lang="pl-PL" sz="3600" b="1" dirty="0"/>
            <a:t>TSX – Target </a:t>
          </a:r>
          <a:r>
            <a:rPr lang="pl-PL" sz="3600" b="1" dirty="0" err="1"/>
            <a:t>server</a:t>
          </a:r>
          <a:endParaRPr lang="en-GB" sz="3600" b="1" dirty="0">
            <a:latin typeface="Arial Rounded MT Bold" panose="020F0704030504030204" pitchFamily="34" charset="0"/>
          </a:endParaRPr>
        </a:p>
      </dgm:t>
    </dgm:pt>
    <dgm:pt modelId="{D7519700-32C1-417A-AD84-1A84AC7CCB03}" type="parTrans" cxnId="{3309224C-6F07-4D09-BA85-E79FA3F32AF5}">
      <dgm:prSet/>
      <dgm:spPr/>
      <dgm:t>
        <a:bodyPr/>
        <a:lstStyle/>
        <a:p>
          <a:endParaRPr lang="en-GB"/>
        </a:p>
      </dgm:t>
    </dgm:pt>
    <dgm:pt modelId="{8A00FD16-508B-4588-AF0E-21FF352EFCB1}" type="sibTrans" cxnId="{3309224C-6F07-4D09-BA85-E79FA3F32AF5}">
      <dgm:prSet/>
      <dgm:spPr/>
      <dgm:t>
        <a:bodyPr/>
        <a:lstStyle/>
        <a:p>
          <a:endParaRPr lang="en-GB"/>
        </a:p>
      </dgm:t>
    </dgm:pt>
    <dgm:pt modelId="{B7AC0B6D-05FE-40B3-BC4B-B82FCCE09F0A}" type="pres">
      <dgm:prSet presAssocID="{FD1084AD-B1AF-4FB4-BA7A-DA46EE2EDD31}" presName="linear" presStyleCnt="0">
        <dgm:presLayoutVars>
          <dgm:animLvl val="lvl"/>
          <dgm:resizeHandles val="exact"/>
        </dgm:presLayoutVars>
      </dgm:prSet>
      <dgm:spPr/>
    </dgm:pt>
    <dgm:pt modelId="{A15772C8-4DB5-49E6-9B00-580A67250A1D}" type="pres">
      <dgm:prSet presAssocID="{0C363795-9486-4403-84CC-39200155AD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A3A427-EB0A-46F0-9765-468C0BEC4438}" type="pres">
      <dgm:prSet presAssocID="{CCDA123D-AF09-4AC6-BD18-C35A76290084}" presName="spacer" presStyleCnt="0"/>
      <dgm:spPr/>
    </dgm:pt>
    <dgm:pt modelId="{A6DEAB44-8D8F-4708-A113-ABEBE5D6E97B}" type="pres">
      <dgm:prSet presAssocID="{834E36E8-2FB2-46BF-83BE-017925225B4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277D825-04A5-4CAF-AAA7-A3F7C3E658C4}" type="presOf" srcId="{0C363795-9486-4403-84CC-39200155ADE0}" destId="{A15772C8-4DB5-49E6-9B00-580A67250A1D}" srcOrd="0" destOrd="0" presId="urn:microsoft.com/office/officeart/2005/8/layout/vList2"/>
    <dgm:cxn modelId="{D046D136-E68D-4762-81F4-12C6DE3A70FF}" type="presOf" srcId="{FD1084AD-B1AF-4FB4-BA7A-DA46EE2EDD31}" destId="{B7AC0B6D-05FE-40B3-BC4B-B82FCCE09F0A}" srcOrd="0" destOrd="0" presId="urn:microsoft.com/office/officeart/2005/8/layout/vList2"/>
    <dgm:cxn modelId="{3309224C-6F07-4D09-BA85-E79FA3F32AF5}" srcId="{FD1084AD-B1AF-4FB4-BA7A-DA46EE2EDD31}" destId="{834E36E8-2FB2-46BF-83BE-017925225B46}" srcOrd="1" destOrd="0" parTransId="{D7519700-32C1-417A-AD84-1A84AC7CCB03}" sibTransId="{8A00FD16-508B-4588-AF0E-21FF352EFCB1}"/>
    <dgm:cxn modelId="{95C47C5A-13FC-484A-A227-C419D3E24E0E}" srcId="{FD1084AD-B1AF-4FB4-BA7A-DA46EE2EDD31}" destId="{0C363795-9486-4403-84CC-39200155ADE0}" srcOrd="0" destOrd="0" parTransId="{FEA2DD3E-3F72-47B2-BEEE-D170EF3B9066}" sibTransId="{CCDA123D-AF09-4AC6-BD18-C35A76290084}"/>
    <dgm:cxn modelId="{F0744B95-02F3-423A-95A3-022AFBFDC1BE}" type="presOf" srcId="{834E36E8-2FB2-46BF-83BE-017925225B46}" destId="{A6DEAB44-8D8F-4708-A113-ABEBE5D6E97B}" srcOrd="0" destOrd="0" presId="urn:microsoft.com/office/officeart/2005/8/layout/vList2"/>
    <dgm:cxn modelId="{9E12A01F-7D04-47EB-A65F-31D2A8555CD1}" type="presParOf" srcId="{B7AC0B6D-05FE-40B3-BC4B-B82FCCE09F0A}" destId="{A15772C8-4DB5-49E6-9B00-580A67250A1D}" srcOrd="0" destOrd="0" presId="urn:microsoft.com/office/officeart/2005/8/layout/vList2"/>
    <dgm:cxn modelId="{D5B59755-A5D3-47EF-B052-3CA2DF4859DA}" type="presParOf" srcId="{B7AC0B6D-05FE-40B3-BC4B-B82FCCE09F0A}" destId="{2DA3A427-EB0A-46F0-9765-468C0BEC4438}" srcOrd="1" destOrd="0" presId="urn:microsoft.com/office/officeart/2005/8/layout/vList2"/>
    <dgm:cxn modelId="{6BE078CE-65B9-4D05-A844-0E4CE4B3DA6C}" type="presParOf" srcId="{B7AC0B6D-05FE-40B3-BC4B-B82FCCE09F0A}" destId="{A6DEAB44-8D8F-4708-A113-ABEBE5D6E9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1084AD-B1AF-4FB4-BA7A-DA46EE2EDD3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363795-9486-4403-84CC-39200155ADE0}">
      <dgm:prSet custT="1"/>
      <dgm:spPr/>
      <dgm:t>
        <a:bodyPr/>
        <a:lstStyle/>
        <a:p>
          <a:r>
            <a:rPr lang="en-GB" sz="3600" b="1" noProof="0" dirty="0">
              <a:latin typeface="+mn-lt"/>
            </a:rPr>
            <a:t>Challenges</a:t>
          </a:r>
        </a:p>
      </dgm:t>
    </dgm:pt>
    <dgm:pt modelId="{FEA2DD3E-3F72-47B2-BEEE-D170EF3B9066}" type="parTrans" cxnId="{95C47C5A-13FC-484A-A227-C419D3E24E0E}">
      <dgm:prSet/>
      <dgm:spPr/>
      <dgm:t>
        <a:bodyPr/>
        <a:lstStyle/>
        <a:p>
          <a:endParaRPr lang="en-GB"/>
        </a:p>
      </dgm:t>
    </dgm:pt>
    <dgm:pt modelId="{CCDA123D-AF09-4AC6-BD18-C35A76290084}" type="sibTrans" cxnId="{95C47C5A-13FC-484A-A227-C419D3E24E0E}">
      <dgm:prSet/>
      <dgm:spPr/>
      <dgm:t>
        <a:bodyPr/>
        <a:lstStyle/>
        <a:p>
          <a:endParaRPr lang="en-GB"/>
        </a:p>
      </dgm:t>
    </dgm:pt>
    <dgm:pt modelId="{834E36E8-2FB2-46BF-83BE-017925225B46}">
      <dgm:prSet custT="1"/>
      <dgm:spPr/>
      <dgm:t>
        <a:bodyPr/>
        <a:lstStyle/>
        <a:p>
          <a:r>
            <a:rPr lang="en-GB" sz="3600" b="1" noProof="0" dirty="0"/>
            <a:t>Needs</a:t>
          </a:r>
          <a:endParaRPr lang="en-GB" sz="3600" b="1" noProof="0" dirty="0">
            <a:latin typeface="Arial Rounded MT Bold" panose="020F0704030504030204" pitchFamily="34" charset="0"/>
          </a:endParaRPr>
        </a:p>
      </dgm:t>
    </dgm:pt>
    <dgm:pt modelId="{D7519700-32C1-417A-AD84-1A84AC7CCB03}" type="parTrans" cxnId="{3309224C-6F07-4D09-BA85-E79FA3F32AF5}">
      <dgm:prSet/>
      <dgm:spPr/>
      <dgm:t>
        <a:bodyPr/>
        <a:lstStyle/>
        <a:p>
          <a:endParaRPr lang="en-GB"/>
        </a:p>
      </dgm:t>
    </dgm:pt>
    <dgm:pt modelId="{8A00FD16-508B-4588-AF0E-21FF352EFCB1}" type="sibTrans" cxnId="{3309224C-6F07-4D09-BA85-E79FA3F32AF5}">
      <dgm:prSet/>
      <dgm:spPr/>
      <dgm:t>
        <a:bodyPr/>
        <a:lstStyle/>
        <a:p>
          <a:endParaRPr lang="en-GB"/>
        </a:p>
      </dgm:t>
    </dgm:pt>
    <dgm:pt modelId="{B7AC0B6D-05FE-40B3-BC4B-B82FCCE09F0A}" type="pres">
      <dgm:prSet presAssocID="{FD1084AD-B1AF-4FB4-BA7A-DA46EE2EDD31}" presName="linear" presStyleCnt="0">
        <dgm:presLayoutVars>
          <dgm:animLvl val="lvl"/>
          <dgm:resizeHandles val="exact"/>
        </dgm:presLayoutVars>
      </dgm:prSet>
      <dgm:spPr/>
    </dgm:pt>
    <dgm:pt modelId="{A15772C8-4DB5-49E6-9B00-580A67250A1D}" type="pres">
      <dgm:prSet presAssocID="{0C363795-9486-4403-84CC-39200155AD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A3A427-EB0A-46F0-9765-468C0BEC4438}" type="pres">
      <dgm:prSet presAssocID="{CCDA123D-AF09-4AC6-BD18-C35A76290084}" presName="spacer" presStyleCnt="0"/>
      <dgm:spPr/>
    </dgm:pt>
    <dgm:pt modelId="{A6DEAB44-8D8F-4708-A113-ABEBE5D6E97B}" type="pres">
      <dgm:prSet presAssocID="{834E36E8-2FB2-46BF-83BE-017925225B4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277D825-04A5-4CAF-AAA7-A3F7C3E658C4}" type="presOf" srcId="{0C363795-9486-4403-84CC-39200155ADE0}" destId="{A15772C8-4DB5-49E6-9B00-580A67250A1D}" srcOrd="0" destOrd="0" presId="urn:microsoft.com/office/officeart/2005/8/layout/vList2"/>
    <dgm:cxn modelId="{D046D136-E68D-4762-81F4-12C6DE3A70FF}" type="presOf" srcId="{FD1084AD-B1AF-4FB4-BA7A-DA46EE2EDD31}" destId="{B7AC0B6D-05FE-40B3-BC4B-B82FCCE09F0A}" srcOrd="0" destOrd="0" presId="urn:microsoft.com/office/officeart/2005/8/layout/vList2"/>
    <dgm:cxn modelId="{3309224C-6F07-4D09-BA85-E79FA3F32AF5}" srcId="{FD1084AD-B1AF-4FB4-BA7A-DA46EE2EDD31}" destId="{834E36E8-2FB2-46BF-83BE-017925225B46}" srcOrd="1" destOrd="0" parTransId="{D7519700-32C1-417A-AD84-1A84AC7CCB03}" sibTransId="{8A00FD16-508B-4588-AF0E-21FF352EFCB1}"/>
    <dgm:cxn modelId="{95C47C5A-13FC-484A-A227-C419D3E24E0E}" srcId="{FD1084AD-B1AF-4FB4-BA7A-DA46EE2EDD31}" destId="{0C363795-9486-4403-84CC-39200155ADE0}" srcOrd="0" destOrd="0" parTransId="{FEA2DD3E-3F72-47B2-BEEE-D170EF3B9066}" sibTransId="{CCDA123D-AF09-4AC6-BD18-C35A76290084}"/>
    <dgm:cxn modelId="{F0744B95-02F3-423A-95A3-022AFBFDC1BE}" type="presOf" srcId="{834E36E8-2FB2-46BF-83BE-017925225B46}" destId="{A6DEAB44-8D8F-4708-A113-ABEBE5D6E97B}" srcOrd="0" destOrd="0" presId="urn:microsoft.com/office/officeart/2005/8/layout/vList2"/>
    <dgm:cxn modelId="{9E12A01F-7D04-47EB-A65F-31D2A8555CD1}" type="presParOf" srcId="{B7AC0B6D-05FE-40B3-BC4B-B82FCCE09F0A}" destId="{A15772C8-4DB5-49E6-9B00-580A67250A1D}" srcOrd="0" destOrd="0" presId="urn:microsoft.com/office/officeart/2005/8/layout/vList2"/>
    <dgm:cxn modelId="{D5B59755-A5D3-47EF-B052-3CA2DF4859DA}" type="presParOf" srcId="{B7AC0B6D-05FE-40B3-BC4B-B82FCCE09F0A}" destId="{2DA3A427-EB0A-46F0-9765-468C0BEC4438}" srcOrd="1" destOrd="0" presId="urn:microsoft.com/office/officeart/2005/8/layout/vList2"/>
    <dgm:cxn modelId="{6BE078CE-65B9-4D05-A844-0E4CE4B3DA6C}" type="presParOf" srcId="{B7AC0B6D-05FE-40B3-BC4B-B82FCCE09F0A}" destId="{A6DEAB44-8D8F-4708-A113-ABEBE5D6E9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1084AD-B1AF-4FB4-BA7A-DA46EE2EDD3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9CB7D8C-89D8-4784-90FD-059A2BE1BFB5}">
      <dgm:prSet custT="1"/>
      <dgm:spPr/>
      <dgm:t>
        <a:bodyPr/>
        <a:lstStyle/>
        <a:p>
          <a:r>
            <a:rPr lang="pl-PL" sz="3600" dirty="0">
              <a:latin typeface="Arial Rounded MT Bold" panose="020F0704030504030204" pitchFamily="34" charset="0"/>
            </a:rPr>
            <a:t>CMS / </a:t>
          </a:r>
          <a:r>
            <a:rPr lang="pl-PL" sz="3600" dirty="0" err="1">
              <a:latin typeface="Arial Rounded MT Bold" panose="020F0704030504030204" pitchFamily="34" charset="0"/>
            </a:rPr>
            <a:t>Registered</a:t>
          </a:r>
          <a:r>
            <a:rPr lang="pl-PL" sz="3600" dirty="0">
              <a:latin typeface="Arial Rounded MT Bold" panose="020F0704030504030204" pitchFamily="34" charset="0"/>
            </a:rPr>
            <a:t> </a:t>
          </a:r>
          <a:r>
            <a:rPr lang="pl-PL" sz="3600" dirty="0" err="1">
              <a:latin typeface="Arial Rounded MT Bold" panose="020F0704030504030204" pitchFamily="34" charset="0"/>
            </a:rPr>
            <a:t>Servers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9553D73E-7936-45DB-8BD2-85F925EB2216}" type="parTrans" cxnId="{F7F3D5EC-6EEF-45E0-BEDE-CCC12F5FAD7D}">
      <dgm:prSet/>
      <dgm:spPr/>
      <dgm:t>
        <a:bodyPr/>
        <a:lstStyle/>
        <a:p>
          <a:endParaRPr lang="en-GB"/>
        </a:p>
      </dgm:t>
    </dgm:pt>
    <dgm:pt modelId="{88FFB1D0-1CFC-4A9C-9041-6872B8A2450D}" type="sibTrans" cxnId="{F7F3D5EC-6EEF-45E0-BEDE-CCC12F5FAD7D}">
      <dgm:prSet/>
      <dgm:spPr/>
      <dgm:t>
        <a:bodyPr/>
        <a:lstStyle/>
        <a:p>
          <a:endParaRPr lang="en-GB"/>
        </a:p>
      </dgm:t>
    </dgm:pt>
    <dgm:pt modelId="{834E36E8-2FB2-46BF-83BE-017925225B46}">
      <dgm:prSet custT="1"/>
      <dgm:spPr/>
      <dgm:t>
        <a:bodyPr/>
        <a:lstStyle/>
        <a:p>
          <a:r>
            <a:rPr lang="pl-PL" sz="3600" dirty="0">
              <a:latin typeface="Arial Rounded MT Bold" panose="020F0704030504030204" pitchFamily="34" charset="0"/>
            </a:rPr>
            <a:t>GUI / T-SQL / </a:t>
          </a:r>
          <a:r>
            <a:rPr lang="pl-PL" sz="3600" dirty="0" err="1">
              <a:latin typeface="Arial Rounded MT Bold" panose="020F0704030504030204" pitchFamily="34" charset="0"/>
            </a:rPr>
            <a:t>dbatools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D7519700-32C1-417A-AD84-1A84AC7CCB03}" type="parTrans" cxnId="{3309224C-6F07-4D09-BA85-E79FA3F32AF5}">
      <dgm:prSet/>
      <dgm:spPr/>
      <dgm:t>
        <a:bodyPr/>
        <a:lstStyle/>
        <a:p>
          <a:endParaRPr lang="en-GB"/>
        </a:p>
      </dgm:t>
    </dgm:pt>
    <dgm:pt modelId="{8A00FD16-508B-4588-AF0E-21FF352EFCB1}" type="sibTrans" cxnId="{3309224C-6F07-4D09-BA85-E79FA3F32AF5}">
      <dgm:prSet/>
      <dgm:spPr/>
      <dgm:t>
        <a:bodyPr/>
        <a:lstStyle/>
        <a:p>
          <a:endParaRPr lang="en-GB"/>
        </a:p>
      </dgm:t>
    </dgm:pt>
    <dgm:pt modelId="{6DC6F0A9-2DCA-4106-B60D-04888C8098AD}">
      <dgm:prSet custT="1"/>
      <dgm:spPr/>
      <dgm:t>
        <a:bodyPr/>
        <a:lstStyle/>
        <a:p>
          <a:r>
            <a:rPr lang="pl-PL" sz="3600" dirty="0" err="1">
              <a:latin typeface="Arial Rounded MT Bold" panose="020F0704030504030204" pitchFamily="34" charset="0"/>
            </a:rPr>
            <a:t>Emoji</a:t>
          </a:r>
          <a:r>
            <a:rPr lang="pl-PL" sz="3600" dirty="0">
              <a:latin typeface="Arial Rounded MT Bold" panose="020F0704030504030204" pitchFamily="34" charset="0"/>
            </a:rPr>
            <a:t> in SQL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78F01ED4-9782-4A63-B1EF-DE8E3DD1D3F4}" type="parTrans" cxnId="{BB56F55E-A837-49FB-AFC8-1F438D913DF5}">
      <dgm:prSet/>
      <dgm:spPr/>
      <dgm:t>
        <a:bodyPr/>
        <a:lstStyle/>
        <a:p>
          <a:endParaRPr lang="en-GB"/>
        </a:p>
      </dgm:t>
    </dgm:pt>
    <dgm:pt modelId="{B994E269-3490-4273-93F1-CB57B944217A}" type="sibTrans" cxnId="{BB56F55E-A837-49FB-AFC8-1F438D913DF5}">
      <dgm:prSet/>
      <dgm:spPr/>
      <dgm:t>
        <a:bodyPr/>
        <a:lstStyle/>
        <a:p>
          <a:endParaRPr lang="en-GB"/>
        </a:p>
      </dgm:t>
    </dgm:pt>
    <dgm:pt modelId="{D53C7CDC-6EFE-4D6A-B336-353E5D7CD63A}">
      <dgm:prSet custT="1"/>
      <dgm:spPr/>
      <dgm:t>
        <a:bodyPr/>
        <a:lstStyle/>
        <a:p>
          <a:r>
            <a:rPr lang="pl-PL" sz="3600">
              <a:latin typeface="Arial Rounded MT Bold" panose="020F0704030504030204" pitchFamily="34" charset="0"/>
            </a:rPr>
            <a:t>Master </a:t>
          </a:r>
          <a:r>
            <a:rPr lang="pl-PL" sz="3600" dirty="0">
              <a:latin typeface="Arial Rounded MT Bold" panose="020F0704030504030204" pitchFamily="34" charset="0"/>
            </a:rPr>
            <a:t>/ Target </a:t>
          </a:r>
          <a:r>
            <a:rPr lang="pl-PL" sz="3600" dirty="0" err="1">
              <a:latin typeface="Arial Rounded MT Bold" panose="020F0704030504030204" pitchFamily="34" charset="0"/>
            </a:rPr>
            <a:t>Servers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63B3432C-118D-45F4-A0A9-87BD43AEEB5E}" type="parTrans" cxnId="{C655B5D8-47D2-4607-9594-E2AA6CDB3563}">
      <dgm:prSet/>
      <dgm:spPr/>
      <dgm:t>
        <a:bodyPr/>
        <a:lstStyle/>
        <a:p>
          <a:endParaRPr lang="en-GB"/>
        </a:p>
      </dgm:t>
    </dgm:pt>
    <dgm:pt modelId="{AB1BC31D-8CFD-4542-B43C-F953D76D95DD}" type="sibTrans" cxnId="{C655B5D8-47D2-4607-9594-E2AA6CDB3563}">
      <dgm:prSet/>
      <dgm:spPr/>
      <dgm:t>
        <a:bodyPr/>
        <a:lstStyle/>
        <a:p>
          <a:endParaRPr lang="en-GB"/>
        </a:p>
      </dgm:t>
    </dgm:pt>
    <dgm:pt modelId="{B7AC0B6D-05FE-40B3-BC4B-B82FCCE09F0A}" type="pres">
      <dgm:prSet presAssocID="{FD1084AD-B1AF-4FB4-BA7A-DA46EE2EDD31}" presName="linear" presStyleCnt="0">
        <dgm:presLayoutVars>
          <dgm:animLvl val="lvl"/>
          <dgm:resizeHandles val="exact"/>
        </dgm:presLayoutVars>
      </dgm:prSet>
      <dgm:spPr/>
    </dgm:pt>
    <dgm:pt modelId="{7E811411-27DE-45EC-AE2F-3ABBDCDEB946}" type="pres">
      <dgm:prSet presAssocID="{C9CB7D8C-89D8-4784-90FD-059A2BE1BF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F2E449-C52C-4D3E-B52B-AD3ACF5B13A4}" type="pres">
      <dgm:prSet presAssocID="{88FFB1D0-1CFC-4A9C-9041-6872B8A2450D}" presName="spacer" presStyleCnt="0"/>
      <dgm:spPr/>
    </dgm:pt>
    <dgm:pt modelId="{8C8D71B3-EA19-4CC4-9BFD-30DD43B14BB4}" type="pres">
      <dgm:prSet presAssocID="{D53C7CDC-6EFE-4D6A-B336-353E5D7CD6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B78CAD-1253-4D56-9C33-9C460CC26E1F}" type="pres">
      <dgm:prSet presAssocID="{AB1BC31D-8CFD-4542-B43C-F953D76D95DD}" presName="spacer" presStyleCnt="0"/>
      <dgm:spPr/>
    </dgm:pt>
    <dgm:pt modelId="{A6DEAB44-8D8F-4708-A113-ABEBE5D6E97B}" type="pres">
      <dgm:prSet presAssocID="{834E36E8-2FB2-46BF-83BE-017925225B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03CF5A-468F-41A7-BB41-45A84B8E10C1}" type="pres">
      <dgm:prSet presAssocID="{8A00FD16-508B-4588-AF0E-21FF352EFCB1}" presName="spacer" presStyleCnt="0"/>
      <dgm:spPr/>
    </dgm:pt>
    <dgm:pt modelId="{5DDD4DD4-E5C8-4A19-8659-320943422B20}" type="pres">
      <dgm:prSet presAssocID="{6DC6F0A9-2DCA-4106-B60D-04888C8098A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46D136-E68D-4762-81F4-12C6DE3A70FF}" type="presOf" srcId="{FD1084AD-B1AF-4FB4-BA7A-DA46EE2EDD31}" destId="{B7AC0B6D-05FE-40B3-BC4B-B82FCCE09F0A}" srcOrd="0" destOrd="0" presId="urn:microsoft.com/office/officeart/2005/8/layout/vList2"/>
    <dgm:cxn modelId="{BB56F55E-A837-49FB-AFC8-1F438D913DF5}" srcId="{FD1084AD-B1AF-4FB4-BA7A-DA46EE2EDD31}" destId="{6DC6F0A9-2DCA-4106-B60D-04888C8098AD}" srcOrd="3" destOrd="0" parTransId="{78F01ED4-9782-4A63-B1EF-DE8E3DD1D3F4}" sibTransId="{B994E269-3490-4273-93F1-CB57B944217A}"/>
    <dgm:cxn modelId="{3309224C-6F07-4D09-BA85-E79FA3F32AF5}" srcId="{FD1084AD-B1AF-4FB4-BA7A-DA46EE2EDD31}" destId="{834E36E8-2FB2-46BF-83BE-017925225B46}" srcOrd="2" destOrd="0" parTransId="{D7519700-32C1-417A-AD84-1A84AC7CCB03}" sibTransId="{8A00FD16-508B-4588-AF0E-21FF352EFCB1}"/>
    <dgm:cxn modelId="{F0744B95-02F3-423A-95A3-022AFBFDC1BE}" type="presOf" srcId="{834E36E8-2FB2-46BF-83BE-017925225B46}" destId="{A6DEAB44-8D8F-4708-A113-ABEBE5D6E97B}" srcOrd="0" destOrd="0" presId="urn:microsoft.com/office/officeart/2005/8/layout/vList2"/>
    <dgm:cxn modelId="{C5C9E9BA-09FD-4D86-9FB5-56F65EF1C8EB}" type="presOf" srcId="{6DC6F0A9-2DCA-4106-B60D-04888C8098AD}" destId="{5DDD4DD4-E5C8-4A19-8659-320943422B20}" srcOrd="0" destOrd="0" presId="urn:microsoft.com/office/officeart/2005/8/layout/vList2"/>
    <dgm:cxn modelId="{FB5BCFD6-2BB3-408C-A48A-7A2C9DE37E16}" type="presOf" srcId="{C9CB7D8C-89D8-4784-90FD-059A2BE1BFB5}" destId="{7E811411-27DE-45EC-AE2F-3ABBDCDEB946}" srcOrd="0" destOrd="0" presId="urn:microsoft.com/office/officeart/2005/8/layout/vList2"/>
    <dgm:cxn modelId="{E87E48D8-D493-4551-BBF2-175680325D5F}" type="presOf" srcId="{D53C7CDC-6EFE-4D6A-B336-353E5D7CD63A}" destId="{8C8D71B3-EA19-4CC4-9BFD-30DD43B14BB4}" srcOrd="0" destOrd="0" presId="urn:microsoft.com/office/officeart/2005/8/layout/vList2"/>
    <dgm:cxn modelId="{C655B5D8-47D2-4607-9594-E2AA6CDB3563}" srcId="{FD1084AD-B1AF-4FB4-BA7A-DA46EE2EDD31}" destId="{D53C7CDC-6EFE-4D6A-B336-353E5D7CD63A}" srcOrd="1" destOrd="0" parTransId="{63B3432C-118D-45F4-A0A9-87BD43AEEB5E}" sibTransId="{AB1BC31D-8CFD-4542-B43C-F953D76D95DD}"/>
    <dgm:cxn modelId="{F7F3D5EC-6EEF-45E0-BEDE-CCC12F5FAD7D}" srcId="{FD1084AD-B1AF-4FB4-BA7A-DA46EE2EDD31}" destId="{C9CB7D8C-89D8-4784-90FD-059A2BE1BFB5}" srcOrd="0" destOrd="0" parTransId="{9553D73E-7936-45DB-8BD2-85F925EB2216}" sibTransId="{88FFB1D0-1CFC-4A9C-9041-6872B8A2450D}"/>
    <dgm:cxn modelId="{8AB462BD-00F5-4BB4-B946-1814D30C6B3E}" type="presParOf" srcId="{B7AC0B6D-05FE-40B3-BC4B-B82FCCE09F0A}" destId="{7E811411-27DE-45EC-AE2F-3ABBDCDEB946}" srcOrd="0" destOrd="0" presId="urn:microsoft.com/office/officeart/2005/8/layout/vList2"/>
    <dgm:cxn modelId="{355C01EF-BA74-4B2B-9DD6-B02047D3A514}" type="presParOf" srcId="{B7AC0B6D-05FE-40B3-BC4B-B82FCCE09F0A}" destId="{1BF2E449-C52C-4D3E-B52B-AD3ACF5B13A4}" srcOrd="1" destOrd="0" presId="urn:microsoft.com/office/officeart/2005/8/layout/vList2"/>
    <dgm:cxn modelId="{F3ECE5BF-1B0E-486E-B351-AD32E2E5CA9D}" type="presParOf" srcId="{B7AC0B6D-05FE-40B3-BC4B-B82FCCE09F0A}" destId="{8C8D71B3-EA19-4CC4-9BFD-30DD43B14BB4}" srcOrd="2" destOrd="0" presId="urn:microsoft.com/office/officeart/2005/8/layout/vList2"/>
    <dgm:cxn modelId="{04832008-0D8D-409B-93F5-02B034FFA207}" type="presParOf" srcId="{B7AC0B6D-05FE-40B3-BC4B-B82FCCE09F0A}" destId="{9CB78CAD-1253-4D56-9C33-9C460CC26E1F}" srcOrd="3" destOrd="0" presId="urn:microsoft.com/office/officeart/2005/8/layout/vList2"/>
    <dgm:cxn modelId="{6BE078CE-65B9-4D05-A844-0E4CE4B3DA6C}" type="presParOf" srcId="{B7AC0B6D-05FE-40B3-BC4B-B82FCCE09F0A}" destId="{A6DEAB44-8D8F-4708-A113-ABEBE5D6E97B}" srcOrd="4" destOrd="0" presId="urn:microsoft.com/office/officeart/2005/8/layout/vList2"/>
    <dgm:cxn modelId="{B7BEBC23-2D31-4840-8F07-982A0DE0945E}" type="presParOf" srcId="{B7AC0B6D-05FE-40B3-BC4B-B82FCCE09F0A}" destId="{3B03CF5A-468F-41A7-BB41-45A84B8E10C1}" srcOrd="5" destOrd="0" presId="urn:microsoft.com/office/officeart/2005/8/layout/vList2"/>
    <dgm:cxn modelId="{6E3C16B9-9EEF-4619-9009-864AFBBCC6B5}" type="presParOf" srcId="{B7AC0B6D-05FE-40B3-BC4B-B82FCCE09F0A}" destId="{5DDD4DD4-E5C8-4A19-8659-320943422B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1084AD-B1AF-4FB4-BA7A-DA46EE2EDD31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E547DB-4C9D-4DF6-AF77-1B9B7827F102}">
      <dgm:prSet custT="1"/>
      <dgm:spPr/>
      <dgm:t>
        <a:bodyPr/>
        <a:lstStyle/>
        <a:p>
          <a:r>
            <a:rPr lang="pl-PL" sz="3600" dirty="0">
              <a:latin typeface="Arial Rounded MT Bold" panose="020F0704030504030204" pitchFamily="34" charset="0"/>
            </a:rPr>
            <a:t>Linkedin.com / </a:t>
          </a:r>
          <a:r>
            <a:rPr lang="pl-PL" sz="3600" dirty="0" err="1">
              <a:latin typeface="Arial Rounded MT Bold" panose="020F0704030504030204" pitchFamily="34" charset="0"/>
            </a:rPr>
            <a:t>MikeyBronowski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9860E89E-80AF-4FFA-A819-211DCC4F94C1}" type="parTrans" cxnId="{FFFB2FFF-7291-4C60-809F-CB83EDC10F76}">
      <dgm:prSet/>
      <dgm:spPr/>
      <dgm:t>
        <a:bodyPr/>
        <a:lstStyle/>
        <a:p>
          <a:endParaRPr lang="en-GB"/>
        </a:p>
      </dgm:t>
    </dgm:pt>
    <dgm:pt modelId="{846B56A5-B3D6-4690-B39F-AAD3A4877AA9}" type="sibTrans" cxnId="{FFFB2FFF-7291-4C60-809F-CB83EDC10F76}">
      <dgm:prSet/>
      <dgm:spPr/>
      <dgm:t>
        <a:bodyPr/>
        <a:lstStyle/>
        <a:p>
          <a:endParaRPr lang="en-GB"/>
        </a:p>
      </dgm:t>
    </dgm:pt>
    <dgm:pt modelId="{C9CB7D8C-89D8-4784-90FD-059A2BE1BFB5}">
      <dgm:prSet custT="1"/>
      <dgm:spPr/>
      <dgm:t>
        <a:bodyPr/>
        <a:lstStyle/>
        <a:p>
          <a:r>
            <a:rPr lang="pl-PL" sz="3600" noProof="0" dirty="0" err="1">
              <a:latin typeface="Arial Rounded MT Bold" panose="020F0704030504030204" pitchFamily="34" charset="0"/>
            </a:rPr>
            <a:t>MikeyBronowski</a:t>
          </a:r>
          <a:r>
            <a:rPr lang="pl-PL" sz="3600" noProof="0" dirty="0">
              <a:latin typeface="Arial Rounded MT Bold" panose="020F0704030504030204" pitchFamily="34" charset="0"/>
            </a:rPr>
            <a:t> @gmail.com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9553D73E-7936-45DB-8BD2-85F925EB2216}" type="parTrans" cxnId="{F7F3D5EC-6EEF-45E0-BEDE-CCC12F5FAD7D}">
      <dgm:prSet/>
      <dgm:spPr/>
      <dgm:t>
        <a:bodyPr/>
        <a:lstStyle/>
        <a:p>
          <a:endParaRPr lang="en-GB"/>
        </a:p>
      </dgm:t>
    </dgm:pt>
    <dgm:pt modelId="{88FFB1D0-1CFC-4A9C-9041-6872B8A2450D}" type="sibTrans" cxnId="{F7F3D5EC-6EEF-45E0-BEDE-CCC12F5FAD7D}">
      <dgm:prSet/>
      <dgm:spPr/>
      <dgm:t>
        <a:bodyPr/>
        <a:lstStyle/>
        <a:p>
          <a:endParaRPr lang="en-GB"/>
        </a:p>
      </dgm:t>
    </dgm:pt>
    <dgm:pt modelId="{C6D85E6D-F074-4593-8C43-F31B2406E5AC}">
      <dgm:prSet custT="1"/>
      <dgm:spPr/>
      <dgm:t>
        <a:bodyPr/>
        <a:lstStyle/>
        <a:p>
          <a:r>
            <a:rPr lang="pl-PL" sz="3600" noProof="0" dirty="0">
              <a:latin typeface="Arial Rounded MT Bold" panose="020F0704030504030204" pitchFamily="34" charset="0"/>
            </a:rPr>
            <a:t>G</a:t>
          </a:r>
          <a:r>
            <a:rPr lang="en-GB" sz="3600" noProof="0" dirty="0">
              <a:latin typeface="Arial Rounded MT Bold" panose="020F0704030504030204" pitchFamily="34" charset="0"/>
            </a:rPr>
            <a:t>ithub.com</a:t>
          </a:r>
          <a:r>
            <a:rPr lang="pl-PL" sz="3600" noProof="0" dirty="0">
              <a:latin typeface="Arial Rounded MT Bold" panose="020F0704030504030204" pitchFamily="34" charset="0"/>
            </a:rPr>
            <a:t> </a:t>
          </a:r>
          <a:r>
            <a:rPr lang="en-GB" sz="3600" noProof="0" dirty="0">
              <a:latin typeface="Arial Rounded MT Bold" panose="020F0704030504030204" pitchFamily="34" charset="0"/>
            </a:rPr>
            <a:t>/</a:t>
          </a:r>
          <a:r>
            <a:rPr lang="pl-PL" sz="3600" noProof="0" dirty="0">
              <a:latin typeface="Arial Rounded MT Bold" panose="020F0704030504030204" pitchFamily="34" charset="0"/>
            </a:rPr>
            <a:t> </a:t>
          </a:r>
          <a:r>
            <a:rPr lang="en-GB" sz="3600" noProof="0" dirty="0" err="1">
              <a:latin typeface="Arial Rounded MT Bold" panose="020F0704030504030204" pitchFamily="34" charset="0"/>
            </a:rPr>
            <a:t>MikeyBronowski</a:t>
          </a:r>
          <a:endParaRPr lang="en-GB" sz="3600" noProof="0" dirty="0">
            <a:latin typeface="Arial Rounded MT Bold" panose="020F0704030504030204" pitchFamily="34" charset="0"/>
          </a:endParaRPr>
        </a:p>
      </dgm:t>
    </dgm:pt>
    <dgm:pt modelId="{BEEE39AA-2330-47C3-89EC-1A3AF93975C3}" type="parTrans" cxnId="{5D6F17BD-DC3A-41A9-A5D1-F43F1C333806}">
      <dgm:prSet/>
      <dgm:spPr/>
      <dgm:t>
        <a:bodyPr/>
        <a:lstStyle/>
        <a:p>
          <a:endParaRPr lang="en-GB"/>
        </a:p>
      </dgm:t>
    </dgm:pt>
    <dgm:pt modelId="{54027031-4125-434F-A37B-59DE5974B054}" type="sibTrans" cxnId="{5D6F17BD-DC3A-41A9-A5D1-F43F1C333806}">
      <dgm:prSet/>
      <dgm:spPr/>
      <dgm:t>
        <a:bodyPr/>
        <a:lstStyle/>
        <a:p>
          <a:endParaRPr lang="en-GB"/>
        </a:p>
      </dgm:t>
    </dgm:pt>
    <dgm:pt modelId="{41A145DE-2E67-4104-95DA-56826E7A35C0}">
      <dgm:prSet custT="1"/>
      <dgm:spPr/>
      <dgm:t>
        <a:bodyPr/>
        <a:lstStyle/>
        <a:p>
          <a:r>
            <a:rPr lang="pl-PL" sz="3600" dirty="0">
              <a:latin typeface="Arial Rounded MT Bold" panose="020F0704030504030204" pitchFamily="34" charset="0"/>
            </a:rPr>
            <a:t>Twitter.com / </a:t>
          </a:r>
          <a:r>
            <a:rPr lang="pl-PL" sz="3600" dirty="0" err="1">
              <a:latin typeface="Arial Rounded MT Bold" panose="020F0704030504030204" pitchFamily="34" charset="0"/>
            </a:rPr>
            <a:t>MikeyBronowski</a:t>
          </a:r>
          <a:endParaRPr lang="en-GB" sz="3600" dirty="0">
            <a:latin typeface="Arial Rounded MT Bold" panose="020F0704030504030204" pitchFamily="34" charset="0"/>
          </a:endParaRPr>
        </a:p>
      </dgm:t>
    </dgm:pt>
    <dgm:pt modelId="{69D0EFE7-0FE5-4E09-BE9D-CA651CAF8710}" type="parTrans" cxnId="{0E2DD611-48CC-41A3-934D-F6E7B6416DE6}">
      <dgm:prSet/>
      <dgm:spPr/>
      <dgm:t>
        <a:bodyPr/>
        <a:lstStyle/>
        <a:p>
          <a:endParaRPr lang="en-GB"/>
        </a:p>
      </dgm:t>
    </dgm:pt>
    <dgm:pt modelId="{ABB29FB6-44F5-4C1D-B456-DFCFA05A9E02}" type="sibTrans" cxnId="{0E2DD611-48CC-41A3-934D-F6E7B6416DE6}">
      <dgm:prSet/>
      <dgm:spPr/>
      <dgm:t>
        <a:bodyPr/>
        <a:lstStyle/>
        <a:p>
          <a:endParaRPr lang="en-GB"/>
        </a:p>
      </dgm:t>
    </dgm:pt>
    <dgm:pt modelId="{B7AC0B6D-05FE-40B3-BC4B-B82FCCE09F0A}" type="pres">
      <dgm:prSet presAssocID="{FD1084AD-B1AF-4FB4-BA7A-DA46EE2EDD31}" presName="linear" presStyleCnt="0">
        <dgm:presLayoutVars>
          <dgm:animLvl val="lvl"/>
          <dgm:resizeHandles val="exact"/>
        </dgm:presLayoutVars>
      </dgm:prSet>
      <dgm:spPr/>
    </dgm:pt>
    <dgm:pt modelId="{7E811411-27DE-45EC-AE2F-3ABBDCDEB946}" type="pres">
      <dgm:prSet presAssocID="{C9CB7D8C-89D8-4784-90FD-059A2BE1BF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969FCB-6247-40CD-89AC-26A2FC107056}" type="pres">
      <dgm:prSet presAssocID="{88FFB1D0-1CFC-4A9C-9041-6872B8A2450D}" presName="spacer" presStyleCnt="0"/>
      <dgm:spPr/>
    </dgm:pt>
    <dgm:pt modelId="{FAAE41F7-8378-4024-99DF-E822ABD17244}" type="pres">
      <dgm:prSet presAssocID="{41A145DE-2E67-4104-95DA-56826E7A35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860757-3C27-43B9-9611-1C4DF1E50DA5}" type="pres">
      <dgm:prSet presAssocID="{ABB29FB6-44F5-4C1D-B456-DFCFA05A9E02}" presName="spacer" presStyleCnt="0"/>
      <dgm:spPr/>
    </dgm:pt>
    <dgm:pt modelId="{AA3EF507-D774-45B0-B194-AAB6DEDAC38D}" type="pres">
      <dgm:prSet presAssocID="{0AE547DB-4C9D-4DF6-AF77-1B9B7827F1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D7CD08-1619-4019-9BCA-9AF6D82B3E06}" type="pres">
      <dgm:prSet presAssocID="{846B56A5-B3D6-4690-B39F-AAD3A4877AA9}" presName="spacer" presStyleCnt="0"/>
      <dgm:spPr/>
    </dgm:pt>
    <dgm:pt modelId="{97137E89-AE09-4FF6-BA4B-AA04D3D44463}" type="pres">
      <dgm:prSet presAssocID="{C6D85E6D-F074-4593-8C43-F31B2406E5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1D7D03-1AF3-4059-8345-B182C42B26DC}" type="presOf" srcId="{C6D85E6D-F074-4593-8C43-F31B2406E5AC}" destId="{97137E89-AE09-4FF6-BA4B-AA04D3D44463}" srcOrd="0" destOrd="0" presId="urn:microsoft.com/office/officeart/2005/8/layout/vList2"/>
    <dgm:cxn modelId="{0E2DD611-48CC-41A3-934D-F6E7B6416DE6}" srcId="{FD1084AD-B1AF-4FB4-BA7A-DA46EE2EDD31}" destId="{41A145DE-2E67-4104-95DA-56826E7A35C0}" srcOrd="1" destOrd="0" parTransId="{69D0EFE7-0FE5-4E09-BE9D-CA651CAF8710}" sibTransId="{ABB29FB6-44F5-4C1D-B456-DFCFA05A9E02}"/>
    <dgm:cxn modelId="{C7B84E2E-43B3-4D55-A2B3-625A261B9B77}" type="presOf" srcId="{0AE547DB-4C9D-4DF6-AF77-1B9B7827F102}" destId="{AA3EF507-D774-45B0-B194-AAB6DEDAC38D}" srcOrd="0" destOrd="0" presId="urn:microsoft.com/office/officeart/2005/8/layout/vList2"/>
    <dgm:cxn modelId="{D046D136-E68D-4762-81F4-12C6DE3A70FF}" type="presOf" srcId="{FD1084AD-B1AF-4FB4-BA7A-DA46EE2EDD31}" destId="{B7AC0B6D-05FE-40B3-BC4B-B82FCCE09F0A}" srcOrd="0" destOrd="0" presId="urn:microsoft.com/office/officeart/2005/8/layout/vList2"/>
    <dgm:cxn modelId="{B4752778-8225-460F-A158-C865868CF187}" type="presOf" srcId="{41A145DE-2E67-4104-95DA-56826E7A35C0}" destId="{FAAE41F7-8378-4024-99DF-E822ABD17244}" srcOrd="0" destOrd="0" presId="urn:microsoft.com/office/officeart/2005/8/layout/vList2"/>
    <dgm:cxn modelId="{5D6F17BD-DC3A-41A9-A5D1-F43F1C333806}" srcId="{FD1084AD-B1AF-4FB4-BA7A-DA46EE2EDD31}" destId="{C6D85E6D-F074-4593-8C43-F31B2406E5AC}" srcOrd="3" destOrd="0" parTransId="{BEEE39AA-2330-47C3-89EC-1A3AF93975C3}" sibTransId="{54027031-4125-434F-A37B-59DE5974B054}"/>
    <dgm:cxn modelId="{FB5BCFD6-2BB3-408C-A48A-7A2C9DE37E16}" type="presOf" srcId="{C9CB7D8C-89D8-4784-90FD-059A2BE1BFB5}" destId="{7E811411-27DE-45EC-AE2F-3ABBDCDEB946}" srcOrd="0" destOrd="0" presId="urn:microsoft.com/office/officeart/2005/8/layout/vList2"/>
    <dgm:cxn modelId="{F7F3D5EC-6EEF-45E0-BEDE-CCC12F5FAD7D}" srcId="{FD1084AD-B1AF-4FB4-BA7A-DA46EE2EDD31}" destId="{C9CB7D8C-89D8-4784-90FD-059A2BE1BFB5}" srcOrd="0" destOrd="0" parTransId="{9553D73E-7936-45DB-8BD2-85F925EB2216}" sibTransId="{88FFB1D0-1CFC-4A9C-9041-6872B8A2450D}"/>
    <dgm:cxn modelId="{FFFB2FFF-7291-4C60-809F-CB83EDC10F76}" srcId="{FD1084AD-B1AF-4FB4-BA7A-DA46EE2EDD31}" destId="{0AE547DB-4C9D-4DF6-AF77-1B9B7827F102}" srcOrd="2" destOrd="0" parTransId="{9860E89E-80AF-4FFA-A819-211DCC4F94C1}" sibTransId="{846B56A5-B3D6-4690-B39F-AAD3A4877AA9}"/>
    <dgm:cxn modelId="{8AB462BD-00F5-4BB4-B946-1814D30C6B3E}" type="presParOf" srcId="{B7AC0B6D-05FE-40B3-BC4B-B82FCCE09F0A}" destId="{7E811411-27DE-45EC-AE2F-3ABBDCDEB946}" srcOrd="0" destOrd="0" presId="urn:microsoft.com/office/officeart/2005/8/layout/vList2"/>
    <dgm:cxn modelId="{6D3C6A2C-4982-4C4C-8E5A-5AB8349C779E}" type="presParOf" srcId="{B7AC0B6D-05FE-40B3-BC4B-B82FCCE09F0A}" destId="{7C969FCB-6247-40CD-89AC-26A2FC107056}" srcOrd="1" destOrd="0" presId="urn:microsoft.com/office/officeart/2005/8/layout/vList2"/>
    <dgm:cxn modelId="{9AA5B602-51EE-4BF9-808A-8B4B17362519}" type="presParOf" srcId="{B7AC0B6D-05FE-40B3-BC4B-B82FCCE09F0A}" destId="{FAAE41F7-8378-4024-99DF-E822ABD17244}" srcOrd="2" destOrd="0" presId="urn:microsoft.com/office/officeart/2005/8/layout/vList2"/>
    <dgm:cxn modelId="{57B4E454-223A-4ACE-B499-3BE4D39173BE}" type="presParOf" srcId="{B7AC0B6D-05FE-40B3-BC4B-B82FCCE09F0A}" destId="{CB860757-3C27-43B9-9611-1C4DF1E50DA5}" srcOrd="3" destOrd="0" presId="urn:microsoft.com/office/officeart/2005/8/layout/vList2"/>
    <dgm:cxn modelId="{66F9CE13-A01F-4DDF-9C34-1C61F77713F4}" type="presParOf" srcId="{B7AC0B6D-05FE-40B3-BC4B-B82FCCE09F0A}" destId="{AA3EF507-D774-45B0-B194-AAB6DEDAC38D}" srcOrd="4" destOrd="0" presId="urn:microsoft.com/office/officeart/2005/8/layout/vList2"/>
    <dgm:cxn modelId="{382A5535-60DD-4829-9927-0EE0F3021BF6}" type="presParOf" srcId="{B7AC0B6D-05FE-40B3-BC4B-B82FCCE09F0A}" destId="{BBD7CD08-1619-4019-9BCA-9AF6D82B3E06}" srcOrd="5" destOrd="0" presId="urn:microsoft.com/office/officeart/2005/8/layout/vList2"/>
    <dgm:cxn modelId="{9869F8FF-24C0-4BA1-9633-09774BCA552F}" type="presParOf" srcId="{B7AC0B6D-05FE-40B3-BC4B-B82FCCE09F0A}" destId="{97137E89-AE09-4FF6-BA4B-AA04D3D444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11411-27DE-45EC-AE2F-3ABBDCDEB946}">
      <dsp:nvSpPr>
        <dsp:cNvPr id="0" name=""/>
        <dsp:cNvSpPr/>
      </dsp:nvSpPr>
      <dsp:spPr>
        <a:xfrm>
          <a:off x="0" y="403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>
              <a:latin typeface="Arial Rounded MT Bold" panose="020F0704030504030204" pitchFamily="34" charset="0"/>
            </a:rPr>
            <a:t>Husband</a:t>
          </a:r>
          <a:r>
            <a:rPr lang="en-GB" sz="3600" kern="1200" dirty="0">
              <a:latin typeface="Arial Rounded MT Bold" panose="020F0704030504030204" pitchFamily="34" charset="0"/>
            </a:rPr>
            <a:t> and father</a:t>
          </a:r>
        </a:p>
      </dsp:txBody>
      <dsp:txXfrm>
        <a:off x="44778" y="85148"/>
        <a:ext cx="8034217" cy="827724"/>
      </dsp:txXfrm>
    </dsp:sp>
    <dsp:sp modelId="{AA3EF507-D774-45B0-B194-AAB6DEDAC38D}">
      <dsp:nvSpPr>
        <dsp:cNvPr id="0" name=""/>
        <dsp:cNvSpPr/>
      </dsp:nvSpPr>
      <dsp:spPr>
        <a:xfrm>
          <a:off x="0" y="10987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Arial Rounded MT Bold" panose="020F0704030504030204" pitchFamily="34" charset="0"/>
            </a:rPr>
            <a:t>SQL DBA</a:t>
          </a:r>
        </a:p>
      </dsp:txBody>
      <dsp:txXfrm>
        <a:off x="44778" y="1143548"/>
        <a:ext cx="8034217" cy="827724"/>
      </dsp:txXfrm>
    </dsp:sp>
    <dsp:sp modelId="{67BD81BD-70B4-4009-BD9D-94D74154AA6F}">
      <dsp:nvSpPr>
        <dsp:cNvPr id="0" name=""/>
        <dsp:cNvSpPr/>
      </dsp:nvSpPr>
      <dsp:spPr>
        <a:xfrm>
          <a:off x="0" y="21571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Arial Rounded MT Bold" panose="020F0704030504030204" pitchFamily="34" charset="0"/>
            </a:rPr>
            <a:t>Data </a:t>
          </a:r>
          <a:r>
            <a:rPr lang="en-GB" sz="3600" kern="1200" noProof="0" dirty="0">
              <a:latin typeface="Arial Rounded MT Bold" panose="020F0704030504030204" pitchFamily="34" charset="0"/>
            </a:rPr>
            <a:t>Community</a:t>
          </a:r>
          <a:r>
            <a:rPr lang="en-GB" sz="3600" kern="1200" dirty="0">
              <a:latin typeface="Arial Rounded MT Bold" panose="020F0704030504030204" pitchFamily="34" charset="0"/>
            </a:rPr>
            <a:t> member</a:t>
          </a:r>
        </a:p>
      </dsp:txBody>
      <dsp:txXfrm>
        <a:off x="44778" y="2201948"/>
        <a:ext cx="8034217" cy="827724"/>
      </dsp:txXfrm>
    </dsp:sp>
    <dsp:sp modelId="{97137E89-AE09-4FF6-BA4B-AA04D3D44463}">
      <dsp:nvSpPr>
        <dsp:cNvPr id="0" name=""/>
        <dsp:cNvSpPr/>
      </dsp:nvSpPr>
      <dsp:spPr>
        <a:xfrm>
          <a:off x="0" y="32155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>
              <a:latin typeface="Arial Rounded MT Bold" panose="020F0704030504030204" pitchFamily="34" charset="0"/>
            </a:rPr>
            <a:t>AI Tech North ambassador</a:t>
          </a:r>
        </a:p>
      </dsp:txBody>
      <dsp:txXfrm>
        <a:off x="44778" y="3260348"/>
        <a:ext cx="8034217" cy="827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11411-27DE-45EC-AE2F-3ABBDCDEB946}">
      <dsp:nvSpPr>
        <dsp:cNvPr id="0" name=""/>
        <dsp:cNvSpPr/>
      </dsp:nvSpPr>
      <dsp:spPr>
        <a:xfrm>
          <a:off x="0" y="74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latin typeface="Arial Rounded MT Bold" panose="020F0704030504030204" pitchFamily="34" charset="0"/>
            </a:rPr>
            <a:t>WHAT ?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59399" y="133609"/>
        <a:ext cx="8004975" cy="1098002"/>
      </dsp:txXfrm>
    </dsp:sp>
    <dsp:sp modelId="{A15772C8-4DB5-49E6-9B00-580A67250A1D}">
      <dsp:nvSpPr>
        <dsp:cNvPr id="0" name=""/>
        <dsp:cNvSpPr/>
      </dsp:nvSpPr>
      <dsp:spPr>
        <a:xfrm>
          <a:off x="0" y="1478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latin typeface="Arial Rounded MT Bold" panose="020F0704030504030204" pitchFamily="34" charset="0"/>
            </a:rPr>
            <a:t>WHY ?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59399" y="1537609"/>
        <a:ext cx="8004975" cy="1098002"/>
      </dsp:txXfrm>
    </dsp:sp>
    <dsp:sp modelId="{A6DEAB44-8D8F-4708-A113-ABEBE5D6E97B}">
      <dsp:nvSpPr>
        <dsp:cNvPr id="0" name=""/>
        <dsp:cNvSpPr/>
      </dsp:nvSpPr>
      <dsp:spPr>
        <a:xfrm>
          <a:off x="0" y="2882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latin typeface="Arial Rounded MT Bold" panose="020F0704030504030204" pitchFamily="34" charset="0"/>
            </a:rPr>
            <a:t>HOW ?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59399" y="2941609"/>
        <a:ext cx="8004975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772C8-4DB5-49E6-9B00-580A67250A1D}">
      <dsp:nvSpPr>
        <dsp:cNvPr id="0" name=""/>
        <dsp:cNvSpPr/>
      </dsp:nvSpPr>
      <dsp:spPr>
        <a:xfrm>
          <a:off x="0" y="776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1" kern="1200" dirty="0">
              <a:latin typeface="+mn-lt"/>
            </a:rPr>
            <a:t>CMS – Central </a:t>
          </a:r>
          <a:r>
            <a:rPr lang="pl-PL" sz="3600" b="1" kern="1200" dirty="0" err="1">
              <a:latin typeface="+mn-lt"/>
            </a:rPr>
            <a:t>Managment</a:t>
          </a:r>
          <a:r>
            <a:rPr lang="pl-PL" sz="3600" b="1" kern="1200" dirty="0">
              <a:latin typeface="+mn-lt"/>
            </a:rPr>
            <a:t> Server</a:t>
          </a:r>
          <a:endParaRPr lang="en-GB" sz="3600" b="1" kern="1200" dirty="0">
            <a:latin typeface="+mn-lt"/>
          </a:endParaRPr>
        </a:p>
      </dsp:txBody>
      <dsp:txXfrm>
        <a:off x="59399" y="835609"/>
        <a:ext cx="8004975" cy="1098002"/>
      </dsp:txXfrm>
    </dsp:sp>
    <dsp:sp modelId="{A6DEAB44-8D8F-4708-A113-ABEBE5D6E97B}">
      <dsp:nvSpPr>
        <dsp:cNvPr id="0" name=""/>
        <dsp:cNvSpPr/>
      </dsp:nvSpPr>
      <dsp:spPr>
        <a:xfrm>
          <a:off x="0" y="2180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1" kern="1200" dirty="0"/>
            <a:t>Server </a:t>
          </a:r>
          <a:r>
            <a:rPr lang="pl-PL" sz="3600" b="1" kern="1200" dirty="0" err="1"/>
            <a:t>Groups</a:t>
          </a:r>
          <a:endParaRPr lang="en-GB" sz="3600" b="1" kern="1200" dirty="0">
            <a:latin typeface="Arial Rounded MT Bold" panose="020F0704030504030204" pitchFamily="34" charset="0"/>
          </a:endParaRPr>
        </a:p>
      </dsp:txBody>
      <dsp:txXfrm>
        <a:off x="59399" y="2239609"/>
        <a:ext cx="8004975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772C8-4DB5-49E6-9B00-580A67250A1D}">
      <dsp:nvSpPr>
        <dsp:cNvPr id="0" name=""/>
        <dsp:cNvSpPr/>
      </dsp:nvSpPr>
      <dsp:spPr>
        <a:xfrm>
          <a:off x="0" y="776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1" kern="1200" dirty="0">
              <a:latin typeface="+mn-lt"/>
            </a:rPr>
            <a:t>MSX – Master </a:t>
          </a:r>
          <a:r>
            <a:rPr lang="en-GB" sz="3600" b="1" kern="1200" dirty="0">
              <a:latin typeface="+mn-lt"/>
            </a:rPr>
            <a:t>server</a:t>
          </a:r>
        </a:p>
      </dsp:txBody>
      <dsp:txXfrm>
        <a:off x="59399" y="835609"/>
        <a:ext cx="8004975" cy="1098002"/>
      </dsp:txXfrm>
    </dsp:sp>
    <dsp:sp modelId="{A6DEAB44-8D8F-4708-A113-ABEBE5D6E97B}">
      <dsp:nvSpPr>
        <dsp:cNvPr id="0" name=""/>
        <dsp:cNvSpPr/>
      </dsp:nvSpPr>
      <dsp:spPr>
        <a:xfrm>
          <a:off x="0" y="2180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1" kern="1200" dirty="0"/>
            <a:t>TSX – Target </a:t>
          </a:r>
          <a:r>
            <a:rPr lang="pl-PL" sz="3600" b="1" kern="1200" dirty="0" err="1"/>
            <a:t>server</a:t>
          </a:r>
          <a:endParaRPr lang="en-GB" sz="3600" b="1" kern="1200" dirty="0">
            <a:latin typeface="Arial Rounded MT Bold" panose="020F0704030504030204" pitchFamily="34" charset="0"/>
          </a:endParaRPr>
        </a:p>
      </dsp:txBody>
      <dsp:txXfrm>
        <a:off x="59399" y="2239609"/>
        <a:ext cx="8004975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772C8-4DB5-49E6-9B00-580A67250A1D}">
      <dsp:nvSpPr>
        <dsp:cNvPr id="0" name=""/>
        <dsp:cNvSpPr/>
      </dsp:nvSpPr>
      <dsp:spPr>
        <a:xfrm>
          <a:off x="0" y="776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noProof="0" dirty="0">
              <a:latin typeface="+mn-lt"/>
            </a:rPr>
            <a:t>Challenges</a:t>
          </a:r>
        </a:p>
      </dsp:txBody>
      <dsp:txXfrm>
        <a:off x="59399" y="835609"/>
        <a:ext cx="8004975" cy="1098002"/>
      </dsp:txXfrm>
    </dsp:sp>
    <dsp:sp modelId="{A6DEAB44-8D8F-4708-A113-ABEBE5D6E97B}">
      <dsp:nvSpPr>
        <dsp:cNvPr id="0" name=""/>
        <dsp:cNvSpPr/>
      </dsp:nvSpPr>
      <dsp:spPr>
        <a:xfrm>
          <a:off x="0" y="2180210"/>
          <a:ext cx="812377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noProof="0" dirty="0"/>
            <a:t>Needs</a:t>
          </a:r>
          <a:endParaRPr lang="en-GB" sz="3600" b="1" kern="1200" noProof="0" dirty="0">
            <a:latin typeface="Arial Rounded MT Bold" panose="020F0704030504030204" pitchFamily="34" charset="0"/>
          </a:endParaRPr>
        </a:p>
      </dsp:txBody>
      <dsp:txXfrm>
        <a:off x="59399" y="2239609"/>
        <a:ext cx="8004975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11411-27DE-45EC-AE2F-3ABBDCDEB946}">
      <dsp:nvSpPr>
        <dsp:cNvPr id="0" name=""/>
        <dsp:cNvSpPr/>
      </dsp:nvSpPr>
      <dsp:spPr>
        <a:xfrm>
          <a:off x="0" y="403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latin typeface="Arial Rounded MT Bold" panose="020F0704030504030204" pitchFamily="34" charset="0"/>
            </a:rPr>
            <a:t>CMS / </a:t>
          </a:r>
          <a:r>
            <a:rPr lang="pl-PL" sz="3600" kern="1200" dirty="0" err="1">
              <a:latin typeface="Arial Rounded MT Bold" panose="020F0704030504030204" pitchFamily="34" charset="0"/>
            </a:rPr>
            <a:t>Registered</a:t>
          </a:r>
          <a:r>
            <a:rPr lang="pl-PL" sz="3600" kern="1200" dirty="0">
              <a:latin typeface="Arial Rounded MT Bold" panose="020F0704030504030204" pitchFamily="34" charset="0"/>
            </a:rPr>
            <a:t> </a:t>
          </a:r>
          <a:r>
            <a:rPr lang="pl-PL" sz="3600" kern="1200" dirty="0" err="1">
              <a:latin typeface="Arial Rounded MT Bold" panose="020F0704030504030204" pitchFamily="34" charset="0"/>
            </a:rPr>
            <a:t>Servers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44778" y="85148"/>
        <a:ext cx="8034217" cy="827724"/>
      </dsp:txXfrm>
    </dsp:sp>
    <dsp:sp modelId="{8C8D71B3-EA19-4CC4-9BFD-30DD43B14BB4}">
      <dsp:nvSpPr>
        <dsp:cNvPr id="0" name=""/>
        <dsp:cNvSpPr/>
      </dsp:nvSpPr>
      <dsp:spPr>
        <a:xfrm>
          <a:off x="0" y="10987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>
              <a:latin typeface="Arial Rounded MT Bold" panose="020F0704030504030204" pitchFamily="34" charset="0"/>
            </a:rPr>
            <a:t>Master </a:t>
          </a:r>
          <a:r>
            <a:rPr lang="pl-PL" sz="3600" kern="1200" dirty="0">
              <a:latin typeface="Arial Rounded MT Bold" panose="020F0704030504030204" pitchFamily="34" charset="0"/>
            </a:rPr>
            <a:t>/ Target </a:t>
          </a:r>
          <a:r>
            <a:rPr lang="pl-PL" sz="3600" kern="1200" dirty="0" err="1">
              <a:latin typeface="Arial Rounded MT Bold" panose="020F0704030504030204" pitchFamily="34" charset="0"/>
            </a:rPr>
            <a:t>Servers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44778" y="1143548"/>
        <a:ext cx="8034217" cy="827724"/>
      </dsp:txXfrm>
    </dsp:sp>
    <dsp:sp modelId="{A6DEAB44-8D8F-4708-A113-ABEBE5D6E97B}">
      <dsp:nvSpPr>
        <dsp:cNvPr id="0" name=""/>
        <dsp:cNvSpPr/>
      </dsp:nvSpPr>
      <dsp:spPr>
        <a:xfrm>
          <a:off x="0" y="21571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latin typeface="Arial Rounded MT Bold" panose="020F0704030504030204" pitchFamily="34" charset="0"/>
            </a:rPr>
            <a:t>GUI / T-SQL / </a:t>
          </a:r>
          <a:r>
            <a:rPr lang="pl-PL" sz="3600" kern="1200" dirty="0" err="1">
              <a:latin typeface="Arial Rounded MT Bold" panose="020F0704030504030204" pitchFamily="34" charset="0"/>
            </a:rPr>
            <a:t>dbatools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44778" y="2201948"/>
        <a:ext cx="8034217" cy="827724"/>
      </dsp:txXfrm>
    </dsp:sp>
    <dsp:sp modelId="{5DDD4DD4-E5C8-4A19-8659-320943422B20}">
      <dsp:nvSpPr>
        <dsp:cNvPr id="0" name=""/>
        <dsp:cNvSpPr/>
      </dsp:nvSpPr>
      <dsp:spPr>
        <a:xfrm>
          <a:off x="0" y="32155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latin typeface="Arial Rounded MT Bold" panose="020F0704030504030204" pitchFamily="34" charset="0"/>
            </a:rPr>
            <a:t>Emoji</a:t>
          </a:r>
          <a:r>
            <a:rPr lang="pl-PL" sz="3600" kern="1200" dirty="0">
              <a:latin typeface="Arial Rounded MT Bold" panose="020F0704030504030204" pitchFamily="34" charset="0"/>
            </a:rPr>
            <a:t> in SQL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44778" y="3260348"/>
        <a:ext cx="8034217" cy="8277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11411-27DE-45EC-AE2F-3ABBDCDEB946}">
      <dsp:nvSpPr>
        <dsp:cNvPr id="0" name=""/>
        <dsp:cNvSpPr/>
      </dsp:nvSpPr>
      <dsp:spPr>
        <a:xfrm>
          <a:off x="0" y="403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noProof="0" dirty="0" err="1">
              <a:latin typeface="Arial Rounded MT Bold" panose="020F0704030504030204" pitchFamily="34" charset="0"/>
            </a:rPr>
            <a:t>MikeyBronowski</a:t>
          </a:r>
          <a:r>
            <a:rPr lang="pl-PL" sz="3600" kern="1200" noProof="0" dirty="0">
              <a:latin typeface="Arial Rounded MT Bold" panose="020F0704030504030204" pitchFamily="34" charset="0"/>
            </a:rPr>
            <a:t> @gmail.com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44778" y="85148"/>
        <a:ext cx="8034217" cy="827724"/>
      </dsp:txXfrm>
    </dsp:sp>
    <dsp:sp modelId="{FAAE41F7-8378-4024-99DF-E822ABD17244}">
      <dsp:nvSpPr>
        <dsp:cNvPr id="0" name=""/>
        <dsp:cNvSpPr/>
      </dsp:nvSpPr>
      <dsp:spPr>
        <a:xfrm>
          <a:off x="0" y="10987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latin typeface="Arial Rounded MT Bold" panose="020F0704030504030204" pitchFamily="34" charset="0"/>
            </a:rPr>
            <a:t>Twitter.com / </a:t>
          </a:r>
          <a:r>
            <a:rPr lang="pl-PL" sz="3600" kern="1200" dirty="0" err="1">
              <a:latin typeface="Arial Rounded MT Bold" panose="020F0704030504030204" pitchFamily="34" charset="0"/>
            </a:rPr>
            <a:t>MikeyBronowski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44778" y="1143548"/>
        <a:ext cx="8034217" cy="827724"/>
      </dsp:txXfrm>
    </dsp:sp>
    <dsp:sp modelId="{AA3EF507-D774-45B0-B194-AAB6DEDAC38D}">
      <dsp:nvSpPr>
        <dsp:cNvPr id="0" name=""/>
        <dsp:cNvSpPr/>
      </dsp:nvSpPr>
      <dsp:spPr>
        <a:xfrm>
          <a:off x="0" y="21571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latin typeface="Arial Rounded MT Bold" panose="020F0704030504030204" pitchFamily="34" charset="0"/>
            </a:rPr>
            <a:t>Linkedin.com / </a:t>
          </a:r>
          <a:r>
            <a:rPr lang="pl-PL" sz="3600" kern="1200" dirty="0" err="1">
              <a:latin typeface="Arial Rounded MT Bold" panose="020F0704030504030204" pitchFamily="34" charset="0"/>
            </a:rPr>
            <a:t>MikeyBronowski</a:t>
          </a:r>
          <a:endParaRPr lang="en-GB" sz="3600" kern="1200" dirty="0">
            <a:latin typeface="Arial Rounded MT Bold" panose="020F0704030504030204" pitchFamily="34" charset="0"/>
          </a:endParaRPr>
        </a:p>
      </dsp:txBody>
      <dsp:txXfrm>
        <a:off x="44778" y="2201948"/>
        <a:ext cx="8034217" cy="827724"/>
      </dsp:txXfrm>
    </dsp:sp>
    <dsp:sp modelId="{97137E89-AE09-4FF6-BA4B-AA04D3D44463}">
      <dsp:nvSpPr>
        <dsp:cNvPr id="0" name=""/>
        <dsp:cNvSpPr/>
      </dsp:nvSpPr>
      <dsp:spPr>
        <a:xfrm>
          <a:off x="0" y="3215570"/>
          <a:ext cx="8123773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noProof="0" dirty="0">
              <a:latin typeface="Arial Rounded MT Bold" panose="020F0704030504030204" pitchFamily="34" charset="0"/>
            </a:rPr>
            <a:t>G</a:t>
          </a:r>
          <a:r>
            <a:rPr lang="en-GB" sz="3600" kern="1200" noProof="0" dirty="0">
              <a:latin typeface="Arial Rounded MT Bold" panose="020F0704030504030204" pitchFamily="34" charset="0"/>
            </a:rPr>
            <a:t>ithub.com</a:t>
          </a:r>
          <a:r>
            <a:rPr lang="pl-PL" sz="3600" kern="1200" noProof="0" dirty="0">
              <a:latin typeface="Arial Rounded MT Bold" panose="020F0704030504030204" pitchFamily="34" charset="0"/>
            </a:rPr>
            <a:t> </a:t>
          </a:r>
          <a:r>
            <a:rPr lang="en-GB" sz="3600" kern="1200" noProof="0" dirty="0">
              <a:latin typeface="Arial Rounded MT Bold" panose="020F0704030504030204" pitchFamily="34" charset="0"/>
            </a:rPr>
            <a:t>/</a:t>
          </a:r>
          <a:r>
            <a:rPr lang="pl-PL" sz="3600" kern="1200" noProof="0" dirty="0">
              <a:latin typeface="Arial Rounded MT Bold" panose="020F0704030504030204" pitchFamily="34" charset="0"/>
            </a:rPr>
            <a:t> </a:t>
          </a:r>
          <a:r>
            <a:rPr lang="en-GB" sz="3600" kern="1200" noProof="0" dirty="0" err="1">
              <a:latin typeface="Arial Rounded MT Bold" panose="020F0704030504030204" pitchFamily="34" charset="0"/>
            </a:rPr>
            <a:t>MikeyBronowski</a:t>
          </a:r>
          <a:endParaRPr lang="en-GB" sz="3600" kern="1200" noProof="0" dirty="0">
            <a:latin typeface="Arial Rounded MT Bold" panose="020F0704030504030204" pitchFamily="34" charset="0"/>
          </a:endParaRPr>
        </a:p>
      </dsp:txBody>
      <dsp:txXfrm>
        <a:off x="44778" y="3260348"/>
        <a:ext cx="8034217" cy="82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2CFD-E3EF-4CDC-8E7E-D5B2447E4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BFBDE-9644-4E80-8360-24C969CEF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2872-9F05-47B7-A907-9A8A294C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08D3-9551-4BB2-BE8E-E12965B3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6987-F8E5-4EFA-8B1A-997BE074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24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46C1-8A8C-4924-B12F-1A6C8D83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EC68-06A8-418D-AD59-969FC231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EC71-81FE-42E0-BBD0-CA5B6C4A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1C605-2406-4073-969D-695F7D1A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5C25-D76D-4C91-B7D1-29B20296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A63DF-7642-468E-AE0A-E5F45E694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0B304-9DE3-40D6-B9CC-019464550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80A5-5D1D-41DA-B704-916A7763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1DDE-2B64-41BE-A6D8-D557AF0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43FE-7193-42BC-BA89-0BD0BBD6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5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CD85-7078-4541-9194-ED2F6E40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1E25-571F-44FC-8392-C5720243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CC0A-8236-4C90-9539-55C0B818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916D-8BE9-4C71-9371-01B2AA59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DA6C-7B6B-4164-86E3-0B88120F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5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7C08-B2C8-465A-A2C3-1EA26AE8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C6523-C95C-4A2E-8351-C56D0C80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71EB-A9E9-4E77-8900-BC0A0DCE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1CE0-8759-48DC-ADA1-E134B5E7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E462-8104-436F-9395-9DCAC0AF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5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89B3-4D1C-4DDA-AECF-17B640A3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AF3B-B0AA-438C-8F09-9D71F985A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78CDB-6F91-40D2-BC27-13B18106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F824-2507-4BBF-9883-16B04913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5DE0-4804-47A5-A619-030C0B79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70A2-ADC1-4788-8E3B-5A49AB92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4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1ACE-027F-4730-9E28-796D6C68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CDE2-4A1A-458D-A329-BB2E7D4E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B2789-44AD-4635-8DFC-CCFFE46B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D0818-BEDC-42EC-B75A-9228FCE8E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229D7-2E91-4D54-BB86-BCCE3435C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77F45-B2F6-4D62-97EE-83E9DF81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B169F-B9CC-4954-960F-9A733152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FE74-65BC-4FE7-835D-915EBC4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1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4CF1-BB14-4DB7-B987-03915D59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1AB35-2A42-4611-B072-29D0FA9A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04B2F-CE48-464E-A2A7-BF268331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B9D0B-CAEC-4DA3-AC1A-5224DCE9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B70EC-B5E8-4EB4-81C2-5AC486A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CFD0C-26D0-42CA-8645-D709F2F9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E3AD-0646-4856-8A77-5269606E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0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FD2E-796D-4362-B94E-6CFD20CB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AE9A-FDAF-47B0-B931-F93BB8F4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2960-6ED4-4A29-B162-75CA0BD4D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8D05-F8DD-4370-8127-CEB548B6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A9D9-B2FC-4264-94C6-5F668318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7FC2D-D6DB-4B5B-BBD6-EF633962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529D-0686-4EBA-BE93-269D5C4A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DF94D-2062-4A31-8932-13AF1617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AFA77-F310-4D03-99AC-1313F70C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3498-0463-434A-8C49-D3EE9EC7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C267-4811-4B04-AD05-E254E232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6673C-6585-44B5-AE6F-6C91867F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0CA1A-C246-4DD7-B89D-1358C9B5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A18AA-303A-45B3-927D-5452ADFB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1560-FA13-4C1E-9674-421E1EB44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F83B-09D1-4DD7-8C33-846F68D4E34E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2623-D1BE-47CF-B13D-39DB38C5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20E7-7D65-4F62-B4BE-016915F7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6EAC-3A74-45CF-B382-0C5B120E4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2E9506-9122-4CBB-B6D1-D319666860DA}"/>
              </a:ext>
            </a:extLst>
          </p:cNvPr>
          <p:cNvSpPr txBox="1"/>
          <p:nvPr/>
        </p:nvSpPr>
        <p:spPr>
          <a:xfrm>
            <a:off x="1206230" y="778213"/>
            <a:ext cx="7587574" cy="2431435"/>
          </a:xfrm>
          <a:prstGeom prst="rect">
            <a:avLst/>
          </a:prstGeom>
          <a:noFill/>
          <a:effectLst>
            <a:glow>
              <a:schemeClr val="accent2">
                <a:alpha val="40000"/>
              </a:schemeClr>
            </a:glow>
            <a:softEdge rad="444500"/>
          </a:effectLst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Multi-server agent jobs administration </a:t>
            </a:r>
            <a:br>
              <a:rPr lang="pl-PL" sz="4800" dirty="0">
                <a:latin typeface="Arial Rounded MT Bold" panose="020F0704030504030204" pitchFamily="34" charset="0"/>
              </a:rPr>
            </a:br>
            <a:endParaRPr lang="pl-PL" sz="2800" i="1" dirty="0">
              <a:latin typeface="Arial Rounded MT Bold" panose="020F0704030504030204" pitchFamily="34" charset="0"/>
            </a:endParaRPr>
          </a:p>
          <a:p>
            <a:endParaRPr lang="pl-PL" sz="28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8186F-F71C-4EB0-86F7-E7D4138DBBDD}"/>
              </a:ext>
            </a:extLst>
          </p:cNvPr>
          <p:cNvSpPr txBox="1"/>
          <p:nvPr/>
        </p:nvSpPr>
        <p:spPr>
          <a:xfrm>
            <a:off x="1206230" y="3028890"/>
            <a:ext cx="10326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i="1" dirty="0">
                <a:latin typeface="Arial Rounded MT Bold" panose="020F0704030504030204" pitchFamily="34" charset="0"/>
              </a:rPr>
              <a:t>w</a:t>
            </a:r>
            <a:r>
              <a:rPr lang="en-US" sz="2800" i="1" dirty="0" err="1">
                <a:latin typeface="Arial Rounded MT Bold" panose="020F0704030504030204" pitchFamily="34" charset="0"/>
              </a:rPr>
              <a:t>ith</a:t>
            </a:r>
            <a:r>
              <a:rPr lang="en-US" sz="2800" i="1" dirty="0">
                <a:latin typeface="Arial Rounded MT Bold" panose="020F0704030504030204" pitchFamily="34" charset="0"/>
              </a:rPr>
              <a:t> happy faces and pigeons</a:t>
            </a:r>
            <a:endParaRPr lang="pl-PL" sz="2800" i="1" dirty="0">
              <a:latin typeface="Arial Rounded MT Bold" panose="020F0704030504030204" pitchFamily="34" charset="0"/>
            </a:endParaRPr>
          </a:p>
          <a:p>
            <a:endParaRPr lang="pl-PL" sz="2800" i="1" dirty="0">
              <a:latin typeface="Arial Rounded MT Bold" panose="020F0704030504030204" pitchFamily="34" charset="0"/>
            </a:endParaRPr>
          </a:p>
          <a:p>
            <a:pPr algn="r"/>
            <a:endParaRPr lang="pl-PL" sz="2800" dirty="0">
              <a:latin typeface="Arial Rounded MT Bold" panose="020F0704030504030204" pitchFamily="34" charset="0"/>
            </a:endParaRPr>
          </a:p>
          <a:p>
            <a:pPr algn="r"/>
            <a:r>
              <a:rPr lang="pl-PL" sz="2800" dirty="0" err="1">
                <a:latin typeface="Arial Rounded MT Bold" panose="020F0704030504030204" pitchFamily="34" charset="0"/>
              </a:rPr>
              <a:t>Mikey</a:t>
            </a:r>
            <a:r>
              <a:rPr lang="pl-PL" sz="2800" dirty="0">
                <a:latin typeface="Arial Rounded MT Bold" panose="020F0704030504030204" pitchFamily="34" charset="0"/>
              </a:rPr>
              <a:t> Bronowski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53225-27F7-4EC4-82B7-3AA5574AD154}"/>
              </a:ext>
            </a:extLst>
          </p:cNvPr>
          <p:cNvSpPr txBox="1"/>
          <p:nvPr/>
        </p:nvSpPr>
        <p:spPr>
          <a:xfrm>
            <a:off x="1206230" y="5664288"/>
            <a:ext cx="7587574" cy="830997"/>
          </a:xfrm>
          <a:prstGeom prst="rect">
            <a:avLst/>
          </a:prstGeom>
          <a:noFill/>
          <a:effectLst>
            <a:glow>
              <a:schemeClr val="accent2">
                <a:alpha val="40000"/>
              </a:schemeClr>
            </a:glow>
            <a:softEdge rad="444500"/>
          </a:effectLst>
        </p:spPr>
        <p:txBody>
          <a:bodyPr wrap="square" rtlCol="0">
            <a:spAutoFit/>
          </a:bodyPr>
          <a:lstStyle/>
          <a:p>
            <a:r>
              <a:rPr lang="pl-PL" sz="2400" dirty="0" err="1">
                <a:latin typeface="Arial Rounded MT Bold" panose="020F0704030504030204" pitchFamily="34" charset="0"/>
              </a:rPr>
              <a:t>Southampton</a:t>
            </a:r>
            <a:r>
              <a:rPr lang="pl-PL" sz="2400" dirty="0">
                <a:latin typeface="Arial Rounded MT Bold" panose="020F0704030504030204" pitchFamily="34" charset="0"/>
              </a:rPr>
              <a:t> Data Platform User </a:t>
            </a:r>
            <a:r>
              <a:rPr lang="pl-PL" sz="2400" dirty="0" err="1">
                <a:latin typeface="Arial Rounded MT Bold" panose="020F0704030504030204" pitchFamily="34" charset="0"/>
              </a:rPr>
              <a:t>Group</a:t>
            </a:r>
            <a:endParaRPr lang="pl-PL" sz="2400" dirty="0">
              <a:latin typeface="Arial Rounded MT Bold" panose="020F0704030504030204" pitchFamily="34" charset="0"/>
            </a:endParaRPr>
          </a:p>
          <a:p>
            <a:r>
              <a:rPr lang="pl-PL" sz="2400" dirty="0">
                <a:latin typeface="Arial Rounded MT Bold" panose="020F0704030504030204" pitchFamily="34" charset="0"/>
              </a:rPr>
              <a:t>2020-02-05</a:t>
            </a:r>
          </a:p>
        </p:txBody>
      </p:sp>
    </p:spTree>
    <p:extLst>
      <p:ext uri="{BB962C8B-B14F-4D97-AF65-F5344CB8AC3E}">
        <p14:creationId xmlns:p14="http://schemas.microsoft.com/office/powerpoint/2010/main" val="356463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127CBD-5DA0-409A-82A9-6DCEFB21425C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? - MSX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3A9D1-8966-4D30-A703-78B836B4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61" y="1103129"/>
            <a:ext cx="3794077" cy="4651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67B2A-4B6F-4E69-992F-B114A0D713AE}"/>
              </a:ext>
            </a:extLst>
          </p:cNvPr>
          <p:cNvSpPr txBox="1"/>
          <p:nvPr/>
        </p:nvSpPr>
        <p:spPr>
          <a:xfrm>
            <a:off x="8397923" y="3048522"/>
            <a:ext cx="3794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pl-PL" sz="6000" dirty="0">
                <a:solidFill>
                  <a:srgbClr val="FF0000"/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be a </a:t>
            </a:r>
            <a:r>
              <a:rPr lang="pl-PL" sz="6000" dirty="0" err="1">
                <a:solidFill>
                  <a:srgbClr val="FF0000"/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pigeon</a:t>
            </a:r>
            <a:endParaRPr lang="en-GB" sz="6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endParaRPr lang="en-GB" sz="60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8228A-36C1-46C2-A366-5FDD72621D71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0FDB85-0497-4A38-9283-EAFDDE53F611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?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25A0EF-31CF-4853-927B-B59C63C0E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679285"/>
              </p:ext>
            </p:extLst>
          </p:nvPr>
        </p:nvGraphicFramePr>
        <p:xfrm>
          <a:off x="182026" y="760435"/>
          <a:ext cx="8123773" cy="417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565D900-F5B6-4891-9852-A7BA85D06552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6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0FDB85-0497-4A38-9283-EAFDDE53F611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How? - DEMO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67903-EC6B-4395-807F-F4E92856990A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5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34EA9F-E65E-4E91-AD6C-A44878C2F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932525"/>
              </p:ext>
            </p:extLst>
          </p:nvPr>
        </p:nvGraphicFramePr>
        <p:xfrm>
          <a:off x="182026" y="1737623"/>
          <a:ext cx="8123773" cy="417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9127CBD-5DA0-409A-82A9-6DCEFB21425C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Summary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50AE5F-4D18-451F-95C5-7506230922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5799" y="947156"/>
            <a:ext cx="3750488" cy="4999430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69E9DF03-6C7E-499E-9FBE-DBFDF9FFE40D}"/>
              </a:ext>
            </a:extLst>
          </p:cNvPr>
          <p:cNvSpPr/>
          <p:nvPr/>
        </p:nvSpPr>
        <p:spPr>
          <a:xfrm>
            <a:off x="9319759" y="2514700"/>
            <a:ext cx="1333727" cy="13816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E691E-CA17-4E8D-9252-93779DFA9097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9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0DC38-A98B-47F1-860B-5144B424209F}"/>
              </a:ext>
            </a:extLst>
          </p:cNvPr>
          <p:cNvSpPr txBox="1"/>
          <p:nvPr/>
        </p:nvSpPr>
        <p:spPr>
          <a:xfrm rot="16200000">
            <a:off x="6826908" y="3475473"/>
            <a:ext cx="492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www.flickr.com/photos/londonmatt/45275167535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A8B37-4403-49E8-8856-9368C51C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04" y="1284133"/>
            <a:ext cx="6413165" cy="48098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6BEF5B-87DB-47EC-8BDC-2B5A8A932959}"/>
              </a:ext>
            </a:extLst>
          </p:cNvPr>
          <p:cNvSpPr/>
          <p:nvPr/>
        </p:nvSpPr>
        <p:spPr>
          <a:xfrm>
            <a:off x="182026" y="190499"/>
            <a:ext cx="81237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be a </a:t>
            </a:r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pigeon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really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EABA2-7EAB-4BB9-9BF6-F9E460A898FC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6BEF5B-87DB-47EC-8BDC-2B5A8A932959}"/>
              </a:ext>
            </a:extLst>
          </p:cNvPr>
          <p:cNvSpPr/>
          <p:nvPr/>
        </p:nvSpPr>
        <p:spPr>
          <a:xfrm>
            <a:off x="2955223" y="2644170"/>
            <a:ext cx="6281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96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l-PL" sz="9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96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you</a:t>
            </a:r>
            <a:endParaRPr lang="en-GB" sz="96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2F558-2BA3-49CA-9281-9260187A229C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1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047961\AppData\Local\Temp\SNAGHTML2136cec1.PNG">
            <a:extLst>
              <a:ext uri="{FF2B5EF4-FFF2-40B4-BE49-F238E27FC236}">
                <a16:creationId xmlns:a16="http://schemas.microsoft.com/office/drawing/2014/main" id="{A6AE978D-A365-46BB-BDFD-10E54500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89" y="2672343"/>
            <a:ext cx="3220409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961C77-EF14-4244-A21B-7E15A6A20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570650"/>
              </p:ext>
            </p:extLst>
          </p:nvPr>
        </p:nvGraphicFramePr>
        <p:xfrm>
          <a:off x="182026" y="1737623"/>
          <a:ext cx="8123773" cy="417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0C14E9-2BD1-41B1-9E8F-39384E335D9B}"/>
              </a:ext>
            </a:extLst>
          </p:cNvPr>
          <p:cNvSpPr txBox="1"/>
          <p:nvPr/>
        </p:nvSpPr>
        <p:spPr>
          <a:xfrm>
            <a:off x="381000" y="48006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57B0692-5A96-46EA-B5DD-B541DAAC4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5690" y="4711163"/>
            <a:ext cx="877162" cy="8771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04ED6F-0BD0-4BB5-BE04-49F88944C8FB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Mikey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Bronowski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B9F702-98C9-4D91-856A-72B5C4A5F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5691" y="2922046"/>
            <a:ext cx="877162" cy="646330"/>
          </a:xfrm>
          <a:prstGeom prst="rect">
            <a:avLst/>
          </a:prstGeom>
        </p:spPr>
      </p:pic>
      <p:pic>
        <p:nvPicPr>
          <p:cNvPr id="1026" name="Picture 2" descr="Image result for twitter logo">
            <a:extLst>
              <a:ext uri="{FF2B5EF4-FFF2-40B4-BE49-F238E27FC236}">
                <a16:creationId xmlns:a16="http://schemas.microsoft.com/office/drawing/2014/main" id="{0FB25225-326F-441D-BCE2-10D9C612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690" y="3663474"/>
            <a:ext cx="877163" cy="8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A48126C-5EB3-4AA6-9156-62014701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439" y="5588325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334297-EF27-40E2-9284-AB081F6CE2B2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9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047961\AppData\Local\Temp\SNAGHTML2136cec1.PNG">
            <a:extLst>
              <a:ext uri="{FF2B5EF4-FFF2-40B4-BE49-F238E27FC236}">
                <a16:creationId xmlns:a16="http://schemas.microsoft.com/office/drawing/2014/main" id="{A6AE978D-A365-46BB-BDFD-10E54500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89" y="2672343"/>
            <a:ext cx="3220409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961C77-EF14-4244-A21B-7E15A6A20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74032"/>
              </p:ext>
            </p:extLst>
          </p:nvPr>
        </p:nvGraphicFramePr>
        <p:xfrm>
          <a:off x="182026" y="1737623"/>
          <a:ext cx="8123773" cy="417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0C14E9-2BD1-41B1-9E8F-39384E335D9B}"/>
              </a:ext>
            </a:extLst>
          </p:cNvPr>
          <p:cNvSpPr txBox="1"/>
          <p:nvPr/>
        </p:nvSpPr>
        <p:spPr>
          <a:xfrm>
            <a:off x="381000" y="48006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57B0692-5A96-46EA-B5DD-B541DAAC4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5690" y="4711163"/>
            <a:ext cx="877162" cy="8771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04ED6F-0BD0-4BB5-BE04-49F88944C8FB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Mikey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Bronowski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B9F702-98C9-4D91-856A-72B5C4A5F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5691" y="2922046"/>
            <a:ext cx="877162" cy="646330"/>
          </a:xfrm>
          <a:prstGeom prst="rect">
            <a:avLst/>
          </a:prstGeom>
        </p:spPr>
      </p:pic>
      <p:pic>
        <p:nvPicPr>
          <p:cNvPr id="1026" name="Picture 2" descr="Image result for twitter logo">
            <a:extLst>
              <a:ext uri="{FF2B5EF4-FFF2-40B4-BE49-F238E27FC236}">
                <a16:creationId xmlns:a16="http://schemas.microsoft.com/office/drawing/2014/main" id="{0FB25225-326F-441D-BCE2-10D9C612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690" y="3663474"/>
            <a:ext cx="877163" cy="8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9BBC6C7-CE96-4764-9883-29C068282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439" y="5588325"/>
            <a:ext cx="1015663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B11907-3BBC-4B75-BB5A-3C920197EE15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34EA9F-E65E-4E91-AD6C-A44878C2F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827376"/>
              </p:ext>
            </p:extLst>
          </p:nvPr>
        </p:nvGraphicFramePr>
        <p:xfrm>
          <a:off x="182026" y="1737623"/>
          <a:ext cx="8123773" cy="417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9127CBD-5DA0-409A-82A9-6DCEFB21425C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Agenda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50AE5F-4D18-451F-95C5-7506230922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5799" y="947156"/>
            <a:ext cx="3750488" cy="4999430"/>
          </a:xfrm>
          <a:prstGeom prst="rect">
            <a:avLst/>
          </a:prstGeom>
        </p:spPr>
      </p:pic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14B31BF6-90AC-44D7-B8C0-5966FCA238B4}"/>
              </a:ext>
            </a:extLst>
          </p:cNvPr>
          <p:cNvSpPr/>
          <p:nvPr/>
        </p:nvSpPr>
        <p:spPr>
          <a:xfrm>
            <a:off x="9319759" y="2514700"/>
            <a:ext cx="1333727" cy="13816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7F277-2858-48D1-82DC-A08508DC8E0F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34EA9F-E65E-4E91-AD6C-A44878C2F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23925"/>
              </p:ext>
            </p:extLst>
          </p:nvPr>
        </p:nvGraphicFramePr>
        <p:xfrm>
          <a:off x="182026" y="760435"/>
          <a:ext cx="8123773" cy="417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9127CBD-5DA0-409A-82A9-6DCEFB21425C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? - CMS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10B13-780D-4F47-9B9C-63F895B1011E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0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127CBD-5DA0-409A-82A9-6DCEFB21425C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? - CMS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8CBE7-9DBA-4B02-A509-59723661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27" y="1817714"/>
            <a:ext cx="6778743" cy="41275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B29E08-8EBE-4DD8-9115-141CFF34F72E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0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0FDB85-0497-4A38-9283-EAFDDE53F611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? - CMS - DEMO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7DC7B-0D83-41B7-ADD2-677B0C611849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1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127CBD-5DA0-409A-82A9-6DCEFB21425C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? - CMS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706E0-0926-49B1-9545-F1A591C8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54" y="1725444"/>
            <a:ext cx="8859486" cy="905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AD0AD1B-1E4A-4A28-BBDB-834DA743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69716" y="2069354"/>
            <a:ext cx="2427567" cy="2869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6107E-80D9-4447-B3DF-13C7B158B64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58" y="3429001"/>
            <a:ext cx="1598100" cy="1447030"/>
          </a:xfrm>
          <a:prstGeom prst="rect">
            <a:avLst/>
          </a:prstGeom>
          <a:noFill/>
          <a:ln>
            <a:noFill/>
          </a:ln>
          <a:effectLst>
            <a:reflection stA="45000" endPos="200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D37F6B-B7CE-422E-9968-1F7C303920F4}"/>
              </a:ext>
            </a:extLst>
          </p:cNvPr>
          <p:cNvSpPr txBox="1"/>
          <p:nvPr/>
        </p:nvSpPr>
        <p:spPr>
          <a:xfrm>
            <a:off x="5611403" y="3428999"/>
            <a:ext cx="6377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AD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Auth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only</a:t>
            </a:r>
            <a:br>
              <a:rPr lang="pl-PL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ServerGroupAdministratorRole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GB" sz="32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ServerGroupReaderRole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887EB-6762-4715-8212-9398FA642FE4}"/>
              </a:ext>
            </a:extLst>
          </p:cNvPr>
          <p:cNvSpPr txBox="1"/>
          <p:nvPr/>
        </p:nvSpPr>
        <p:spPr>
          <a:xfrm>
            <a:off x="4128169" y="3428999"/>
            <a:ext cx="103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msdb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51B42-C4B1-4DF8-98B3-0E0C7BEBF191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34EA9F-E65E-4E91-AD6C-A44878C2F3E4}"/>
              </a:ext>
            </a:extLst>
          </p:cNvPr>
          <p:cNvGraphicFramePr/>
          <p:nvPr/>
        </p:nvGraphicFramePr>
        <p:xfrm>
          <a:off x="182026" y="760435"/>
          <a:ext cx="8123773" cy="417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9127CBD-5DA0-409A-82A9-6DCEFB21425C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? - MSX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DA9904-41FE-48D5-8381-29FA499E7C47}"/>
              </a:ext>
            </a:extLst>
          </p:cNvPr>
          <p:cNvSpPr/>
          <p:nvPr/>
        </p:nvSpPr>
        <p:spPr>
          <a:xfrm>
            <a:off x="282356" y="4535853"/>
            <a:ext cx="581364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Hidden feature of SQL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F9BFA-FCF1-48F0-84DD-7EECD4C9C694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127CBD-5DA0-409A-82A9-6DCEFB21425C}"/>
              </a:ext>
            </a:extLst>
          </p:cNvPr>
          <p:cNvSpPr/>
          <p:nvPr/>
        </p:nvSpPr>
        <p:spPr>
          <a:xfrm>
            <a:off x="182026" y="190499"/>
            <a:ext cx="81237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60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pl-PL" sz="6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? - MSX</a:t>
            </a:r>
            <a:endParaRPr lang="en-GB" sz="6000" dirty="0">
              <a:latin typeface="Arial Rounded MT Bold" panose="020F07040305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6AD86B-39F5-4109-A2A2-04ECBF57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8326" y="2345477"/>
            <a:ext cx="2167045" cy="2167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3A9D1-8966-4D30-A703-78B836B4B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97" y="2345477"/>
            <a:ext cx="1832206" cy="224638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67E0964-9414-48F8-AAFC-CEC57128415F}"/>
              </a:ext>
            </a:extLst>
          </p:cNvPr>
          <p:cNvGrpSpPr/>
          <p:nvPr/>
        </p:nvGrpSpPr>
        <p:grpSpPr>
          <a:xfrm>
            <a:off x="8305799" y="1853714"/>
            <a:ext cx="3249689" cy="2658808"/>
            <a:chOff x="8305799" y="1853714"/>
            <a:chExt cx="3249689" cy="2658808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80F9F31-9144-4B45-865B-D7E6A5A63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711185" y="3007320"/>
              <a:ext cx="716898" cy="54932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D76E0FA-F2B3-4852-9FAE-CE1A7BF7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206" y="1853714"/>
              <a:ext cx="702873" cy="702873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0B5C8A0-6165-4184-9F66-E4C5215D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305799" y="2660180"/>
              <a:ext cx="3249689" cy="1852342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5E35E6F4-7CFB-407D-B90F-DE38C3284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51552" y="2717126"/>
              <a:ext cx="366180" cy="45459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1CDCE0-8211-4CA3-9983-7BA22D63CA30}"/>
              </a:ext>
            </a:extLst>
          </p:cNvPr>
          <p:cNvSpPr txBox="1"/>
          <p:nvPr/>
        </p:nvSpPr>
        <p:spPr>
          <a:xfrm>
            <a:off x="1233227" y="4800600"/>
            <a:ext cx="2097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Definition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6A61BA-B260-43EC-9DCD-3B7648CDD874}"/>
              </a:ext>
            </a:extLst>
          </p:cNvPr>
          <p:cNvSpPr txBox="1"/>
          <p:nvPr/>
        </p:nvSpPr>
        <p:spPr>
          <a:xfrm>
            <a:off x="5047378" y="4800600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One2Many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C9C6D-E1AC-4C8B-B5BE-2BB857752074}"/>
              </a:ext>
            </a:extLst>
          </p:cNvPr>
          <p:cNvSpPr txBox="1"/>
          <p:nvPr/>
        </p:nvSpPr>
        <p:spPr>
          <a:xfrm>
            <a:off x="8882021" y="4800600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3…2…1</a:t>
            </a:r>
            <a:endParaRPr lang="en-GB" sz="32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346C5-4E3E-495A-B473-DA649905A860}"/>
              </a:ext>
            </a:extLst>
          </p:cNvPr>
          <p:cNvSpPr/>
          <p:nvPr/>
        </p:nvSpPr>
        <p:spPr>
          <a:xfrm>
            <a:off x="2465697" y="6144281"/>
            <a:ext cx="7260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err="1">
                <a:latin typeface="Arial Rounded MT Bold" panose="020F0704030504030204" pitchFamily="34" charset="0"/>
              </a:rPr>
              <a:t>Southampton</a:t>
            </a:r>
            <a:r>
              <a:rPr lang="pl-PL" sz="2800" dirty="0">
                <a:latin typeface="Arial Rounded MT Bold" panose="020F0704030504030204" pitchFamily="34" charset="0"/>
              </a:rPr>
              <a:t> Data Platform User </a:t>
            </a:r>
            <a:r>
              <a:rPr lang="pl-PL" sz="2800" dirty="0" err="1">
                <a:latin typeface="Arial Rounded MT Bold" panose="020F0704030504030204" pitchFamily="34" charset="0"/>
              </a:rPr>
              <a:t>Group</a:t>
            </a:r>
            <a:endParaRPr lang="pl-PL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57069</TotalTime>
  <Words>246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Bronowski</dc:creator>
  <cp:lastModifiedBy>MICHAL BRONOWSKI</cp:lastModifiedBy>
  <cp:revision>29</cp:revision>
  <dcterms:created xsi:type="dcterms:W3CDTF">2019-07-16T21:11:04Z</dcterms:created>
  <dcterms:modified xsi:type="dcterms:W3CDTF">2020-02-04T17:16:15Z</dcterms:modified>
</cp:coreProperties>
</file>