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3" r:id="rId3"/>
    <p:sldId id="264" r:id="rId4"/>
    <p:sldId id="270" r:id="rId5"/>
    <p:sldId id="274" r:id="rId6"/>
    <p:sldId id="269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59745"/>
            <a:ext cx="6858000" cy="917918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3257"/>
            <a:ext cx="7550834" cy="178308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Mentor                                                 Students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Dr. Bassem Alhalabi		Mohammed Alsanea</a:t>
            </a:r>
          </a:p>
          <a:p>
            <a:pPr algn="l"/>
            <a:r>
              <a:rPr lang="en-US" dirty="0" smtClean="0"/>
              <a:t>                                                            </a:t>
            </a:r>
            <a:r>
              <a:rPr lang="en-US" dirty="0" smtClean="0"/>
              <a:t>Garvin Casinillo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             Mike Hus  </a:t>
            </a:r>
            <a:endParaRPr lang="en-US" dirty="0"/>
          </a:p>
          <a:p>
            <a:pPr algn="l"/>
            <a:r>
              <a:rPr lang="en-US" dirty="0"/>
              <a:t>                                                                              </a:t>
            </a:r>
          </a:p>
          <a:p>
            <a:pPr algn="l"/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2527560"/>
            <a:ext cx="6858000" cy="1257300"/>
          </a:xfrm>
          <a:prstGeom prst="rect">
            <a:avLst/>
          </a:prstGeom>
          <a:noFill/>
        </p:spPr>
        <p:txBody>
          <a:bodyPr vert="horz" lIns="68580" tIns="34290" rIns="68580" bIns="3429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 smtClean="0"/>
              <a:t>Home Automation</a:t>
            </a:r>
            <a:endParaRPr lang="en-US" sz="4500" dirty="0"/>
          </a:p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61398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Organization Chart</a:t>
            </a:r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06" y="2281827"/>
            <a:ext cx="6544588" cy="2924583"/>
          </a:xfrm>
        </p:spPr>
      </p:pic>
    </p:spTree>
    <p:extLst>
      <p:ext uri="{BB962C8B-B14F-4D97-AF65-F5344CB8AC3E}">
        <p14:creationId xmlns:p14="http://schemas.microsoft.com/office/powerpoint/2010/main" val="1566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15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Home </a:t>
            </a:r>
            <a:r>
              <a:rPr lang="en-US" dirty="0"/>
              <a:t>A</a:t>
            </a:r>
            <a:r>
              <a:rPr lang="en-US" dirty="0" smtClean="0"/>
              <a:t>utomation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3009"/>
            <a:ext cx="8229600" cy="2887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Temperature </a:t>
            </a:r>
            <a:r>
              <a:rPr lang="en-US" dirty="0" smtClean="0"/>
              <a:t>C</a:t>
            </a:r>
            <a:r>
              <a:rPr lang="en-US" dirty="0" smtClean="0"/>
              <a:t>ontrolled Fan</a:t>
            </a:r>
            <a:endParaRPr lang="en-US" dirty="0"/>
          </a:p>
          <a:p>
            <a:r>
              <a:rPr lang="en-US" dirty="0" smtClean="0"/>
              <a:t>Motion Activated Lighting </a:t>
            </a:r>
            <a:r>
              <a:rPr lang="en-US" dirty="0" smtClean="0"/>
              <a:t>S</a:t>
            </a:r>
            <a:r>
              <a:rPr lang="en-US" dirty="0" smtClean="0"/>
              <a:t>ystem</a:t>
            </a:r>
          </a:p>
          <a:p>
            <a:r>
              <a:rPr lang="en-US" dirty="0" smtClean="0"/>
              <a:t>Keypad </a:t>
            </a:r>
            <a:r>
              <a:rPr lang="en-US" dirty="0"/>
              <a:t>E</a:t>
            </a:r>
            <a:r>
              <a:rPr lang="en-US" dirty="0" smtClean="0"/>
              <a:t>nabled </a:t>
            </a:r>
            <a:r>
              <a:rPr lang="en-US" dirty="0"/>
              <a:t>S</a:t>
            </a:r>
            <a:r>
              <a:rPr lang="en-US" dirty="0" smtClean="0"/>
              <a:t>ecurity Syste</a:t>
            </a:r>
            <a:r>
              <a:rPr lang="en-US" dirty="0" smtClean="0"/>
              <a:t>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7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15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862072"/>
          </a:xfrm>
        </p:spPr>
        <p:txBody>
          <a:bodyPr/>
          <a:lstStyle/>
          <a:p>
            <a:r>
              <a:rPr lang="en-US" dirty="0"/>
              <a:t>Temperature </a:t>
            </a:r>
            <a:r>
              <a:rPr lang="en-US" dirty="0" smtClean="0"/>
              <a:t>sensor</a:t>
            </a:r>
          </a:p>
          <a:p>
            <a:r>
              <a:rPr lang="en-US" dirty="0"/>
              <a:t>PIR (Motion sensor) controls a light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Servo controlled by a keypad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42" y="1481138"/>
            <a:ext cx="683331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C</a:t>
            </a:r>
            <a:r>
              <a:rPr lang="en-US" dirty="0" smtClean="0"/>
              <a:t>hart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15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Flow </a:t>
            </a:r>
            <a:r>
              <a:rPr lang="en-US" dirty="0" smtClean="0"/>
              <a:t>Chart Interrupt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641158"/>
            <a:ext cx="7086600" cy="4071936"/>
          </a:xfrm>
        </p:spPr>
      </p:pic>
    </p:spTree>
    <p:extLst>
      <p:ext uri="{BB962C8B-B14F-4D97-AF65-F5344CB8AC3E}">
        <p14:creationId xmlns:p14="http://schemas.microsoft.com/office/powerpoint/2010/main" val="358106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15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Schematic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09700"/>
            <a:ext cx="8753475" cy="4424035"/>
          </a:xfrm>
        </p:spPr>
      </p:pic>
    </p:spTree>
    <p:extLst>
      <p:ext uri="{BB962C8B-B14F-4D97-AF65-F5344CB8AC3E}">
        <p14:creationId xmlns:p14="http://schemas.microsoft.com/office/powerpoint/2010/main" val="53375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15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Present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7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334</TotalTime>
  <Words>55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Lucida Sans Unicode</vt:lpstr>
      <vt:lpstr>Verdana</vt:lpstr>
      <vt:lpstr>Wingdings 2</vt:lpstr>
      <vt:lpstr>Wingdings 3</vt:lpstr>
      <vt:lpstr>Concourse</vt:lpstr>
      <vt:lpstr>Introduction to Embedded System</vt:lpstr>
      <vt:lpstr>Organization Chart</vt:lpstr>
      <vt:lpstr>Home Automation Tasks</vt:lpstr>
      <vt:lpstr>Implementation</vt:lpstr>
      <vt:lpstr>Flow Chart Main</vt:lpstr>
      <vt:lpstr>Flow Chart Interrupt</vt:lpstr>
      <vt:lpstr>Schematic</vt:lpstr>
      <vt:lpstr>Present the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Bush</dc:creator>
  <cp:lastModifiedBy>alsaneam2014</cp:lastModifiedBy>
  <cp:revision>81</cp:revision>
  <dcterms:created xsi:type="dcterms:W3CDTF">2014-09-16T21:33:07Z</dcterms:created>
  <dcterms:modified xsi:type="dcterms:W3CDTF">2016-12-07T20:25:54Z</dcterms:modified>
</cp:coreProperties>
</file>