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4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5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  <p:sldMasterId id="2147484669" r:id="rId7"/>
    <p:sldMasterId id="2147484681" r:id="rId8"/>
    <p:sldMasterId id="2147484693" r:id="rId9"/>
    <p:sldMasterId id="2147484705" r:id="rId10"/>
  </p:sldMasterIdLst>
  <p:notesMasterIdLst>
    <p:notesMasterId r:id="rId53"/>
  </p:notesMasterIdLst>
  <p:sldIdLst>
    <p:sldId id="256" r:id="rId11"/>
    <p:sldId id="609" r:id="rId12"/>
    <p:sldId id="621" r:id="rId13"/>
    <p:sldId id="381" r:id="rId14"/>
    <p:sldId id="376" r:id="rId15"/>
    <p:sldId id="377" r:id="rId16"/>
    <p:sldId id="378" r:id="rId17"/>
    <p:sldId id="379" r:id="rId18"/>
    <p:sldId id="396" r:id="rId19"/>
    <p:sldId id="383" r:id="rId20"/>
    <p:sldId id="397" r:id="rId21"/>
    <p:sldId id="384" r:id="rId22"/>
    <p:sldId id="500" r:id="rId23"/>
    <p:sldId id="601" r:id="rId24"/>
    <p:sldId id="619" r:id="rId25"/>
    <p:sldId id="600" r:id="rId26"/>
    <p:sldId id="570" r:id="rId27"/>
    <p:sldId id="295" r:id="rId28"/>
    <p:sldId id="572" r:id="rId29"/>
    <p:sldId id="603" r:id="rId30"/>
    <p:sldId id="573" r:id="rId31"/>
    <p:sldId id="604" r:id="rId32"/>
    <p:sldId id="574" r:id="rId33"/>
    <p:sldId id="271" r:id="rId34"/>
    <p:sldId id="272" r:id="rId35"/>
    <p:sldId id="273" r:id="rId36"/>
    <p:sldId id="595" r:id="rId37"/>
    <p:sldId id="596" r:id="rId38"/>
    <p:sldId id="612" r:id="rId39"/>
    <p:sldId id="597" r:id="rId40"/>
    <p:sldId id="599" r:id="rId41"/>
    <p:sldId id="620" r:id="rId42"/>
    <p:sldId id="606" r:id="rId43"/>
    <p:sldId id="613" r:id="rId44"/>
    <p:sldId id="615" r:id="rId45"/>
    <p:sldId id="610" r:id="rId46"/>
    <p:sldId id="617" r:id="rId47"/>
    <p:sldId id="614" r:id="rId48"/>
    <p:sldId id="622" r:id="rId49"/>
    <p:sldId id="398" r:id="rId50"/>
    <p:sldId id="611" r:id="rId51"/>
    <p:sldId id="623" r:id="rId52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9CF27-6A00-FC48-AF99-764E600BB73C}" v="43" dt="2025-03-10T21:58:28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2"/>
    <p:restoredTop sz="94422"/>
  </p:normalViewPr>
  <p:slideViewPr>
    <p:cSldViewPr snapToGrid="0">
      <p:cViewPr varScale="1">
        <p:scale>
          <a:sx n="85" d="100"/>
          <a:sy n="85" d="100"/>
        </p:scale>
        <p:origin x="624" y="2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microsoft.com/office/2015/10/relationships/revisionInfo" Target="revisionInfo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Mak" userId="7c08b01d1811935d" providerId="LiveId" clId="{23C9CF27-6A00-FC48-AF99-764E600BB73C}"/>
    <pc:docChg chg="undo custSel addSld delSld modSld">
      <pc:chgData name="Phillip Mak" userId="7c08b01d1811935d" providerId="LiveId" clId="{23C9CF27-6A00-FC48-AF99-764E600BB73C}" dt="2025-03-10T22:00:49.449" v="971" actId="20577"/>
      <pc:docMkLst>
        <pc:docMk/>
      </pc:docMkLst>
      <pc:sldChg chg="addSp delSp modSp mod">
        <pc:chgData name="Phillip Mak" userId="7c08b01d1811935d" providerId="LiveId" clId="{23C9CF27-6A00-FC48-AF99-764E600BB73C}" dt="2025-03-10T21:00:32.321" v="174" actId="9405"/>
        <pc:sldMkLst>
          <pc:docMk/>
          <pc:sldMk cId="1699963458" sldId="295"/>
        </pc:sldMkLst>
        <pc:grpChg chg="del mod">
          <ac:chgData name="Phillip Mak" userId="7c08b01d1811935d" providerId="LiveId" clId="{23C9CF27-6A00-FC48-AF99-764E600BB73C}" dt="2025-03-10T21:00:14.198" v="173"/>
          <ac:grpSpMkLst>
            <pc:docMk/>
            <pc:sldMk cId="1699963458" sldId="295"/>
            <ac:grpSpMk id="7" creationId="{5764137D-649B-808D-0CC9-200562724F4A}"/>
          </ac:grpSpMkLst>
        </pc:grpChg>
        <pc:grpChg chg="mod">
          <ac:chgData name="Phillip Mak" userId="7c08b01d1811935d" providerId="LiveId" clId="{23C9CF27-6A00-FC48-AF99-764E600BB73C}" dt="2025-03-10T21:00:14.198" v="173"/>
          <ac:grpSpMkLst>
            <pc:docMk/>
            <pc:sldMk cId="1699963458" sldId="295"/>
            <ac:grpSpMk id="8" creationId="{79C09FCF-B9E1-932B-1C2C-4C13333103B6}"/>
          </ac:grpSpMkLst>
        </pc:grpChg>
        <pc:inkChg chg="add del">
          <ac:chgData name="Phillip Mak" userId="7c08b01d1811935d" providerId="LiveId" clId="{23C9CF27-6A00-FC48-AF99-764E600BB73C}" dt="2025-03-10T20:59:54.135" v="169" actId="478"/>
          <ac:inkMkLst>
            <pc:docMk/>
            <pc:sldMk cId="1699963458" sldId="295"/>
            <ac:inkMk id="2" creationId="{C779A9D0-9CD6-ABA5-A73C-F564B11DB41A}"/>
          </ac:inkMkLst>
        </pc:inkChg>
        <pc:inkChg chg="add">
          <ac:chgData name="Phillip Mak" userId="7c08b01d1811935d" providerId="LiveId" clId="{23C9CF27-6A00-FC48-AF99-764E600BB73C}" dt="2025-03-10T21:00:04.408" v="170" actId="9405"/>
          <ac:inkMkLst>
            <pc:docMk/>
            <pc:sldMk cId="1699963458" sldId="295"/>
            <ac:inkMk id="3" creationId="{D7FF86BF-350A-BA4D-EC0F-0678FEF57F4B}"/>
          </ac:inkMkLst>
        </pc:inkChg>
        <pc:inkChg chg="add mod">
          <ac:chgData name="Phillip Mak" userId="7c08b01d1811935d" providerId="LiveId" clId="{23C9CF27-6A00-FC48-AF99-764E600BB73C}" dt="2025-03-10T21:00:14.198" v="173"/>
          <ac:inkMkLst>
            <pc:docMk/>
            <pc:sldMk cId="1699963458" sldId="295"/>
            <ac:inkMk id="5" creationId="{330B315D-01E7-F220-6BF2-A4332982B1D9}"/>
          </ac:inkMkLst>
        </pc:inkChg>
        <pc:inkChg chg="add mod">
          <ac:chgData name="Phillip Mak" userId="7c08b01d1811935d" providerId="LiveId" clId="{23C9CF27-6A00-FC48-AF99-764E600BB73C}" dt="2025-03-10T21:00:14.198" v="173"/>
          <ac:inkMkLst>
            <pc:docMk/>
            <pc:sldMk cId="1699963458" sldId="295"/>
            <ac:inkMk id="6" creationId="{3B2E25C5-AABF-8D30-F1F8-CC786D8188D1}"/>
          </ac:inkMkLst>
        </pc:inkChg>
        <pc:inkChg chg="add">
          <ac:chgData name="Phillip Mak" userId="7c08b01d1811935d" providerId="LiveId" clId="{23C9CF27-6A00-FC48-AF99-764E600BB73C}" dt="2025-03-10T21:00:32.321" v="174" actId="9405"/>
          <ac:inkMkLst>
            <pc:docMk/>
            <pc:sldMk cId="1699963458" sldId="295"/>
            <ac:inkMk id="9" creationId="{69E24661-3044-9799-E3C2-573B59DBFAA5}"/>
          </ac:inkMkLst>
        </pc:inkChg>
      </pc:sldChg>
      <pc:sldChg chg="addSp delSp modSp mod">
        <pc:chgData name="Phillip Mak" userId="7c08b01d1811935d" providerId="LiveId" clId="{23C9CF27-6A00-FC48-AF99-764E600BB73C}" dt="2025-03-10T20:27:59.928" v="67"/>
        <pc:sldMkLst>
          <pc:docMk/>
          <pc:sldMk cId="0" sldId="383"/>
        </pc:sldMkLst>
        <pc:spChg chg="add del mod">
          <ac:chgData name="Phillip Mak" userId="7c08b01d1811935d" providerId="LiveId" clId="{23C9CF27-6A00-FC48-AF99-764E600BB73C}" dt="2025-03-10T20:27:21.414" v="50" actId="478"/>
          <ac:spMkLst>
            <pc:docMk/>
            <pc:sldMk cId="0" sldId="383"/>
            <ac:spMk id="10" creationId="{597BA40D-F4D0-3FAF-5460-71AE94B6ADB6}"/>
          </ac:spMkLst>
        </pc:spChg>
        <pc:grpChg chg="add del mod">
          <ac:chgData name="Phillip Mak" userId="7c08b01d1811935d" providerId="LiveId" clId="{23C9CF27-6A00-FC48-AF99-764E600BB73C}" dt="2025-03-10T20:22:14.805" v="15"/>
          <ac:grpSpMkLst>
            <pc:docMk/>
            <pc:sldMk cId="0" sldId="383"/>
            <ac:grpSpMk id="5" creationId="{9E7B15DD-FD86-2DF3-F57F-B8A02AE5AB25}"/>
          </ac:grpSpMkLst>
        </pc:grpChg>
        <pc:grpChg chg="mod">
          <ac:chgData name="Phillip Mak" userId="7c08b01d1811935d" providerId="LiveId" clId="{23C9CF27-6A00-FC48-AF99-764E600BB73C}" dt="2025-03-10T20:22:14.805" v="15"/>
          <ac:grpSpMkLst>
            <pc:docMk/>
            <pc:sldMk cId="0" sldId="383"/>
            <ac:grpSpMk id="6" creationId="{AABD8049-7C16-2AC8-8D50-72E36C411B66}"/>
          </ac:grpSpMkLst>
        </pc:grpChg>
        <pc:grpChg chg="del mod">
          <ac:chgData name="Phillip Mak" userId="7c08b01d1811935d" providerId="LiveId" clId="{23C9CF27-6A00-FC48-AF99-764E600BB73C}" dt="2025-03-10T20:27:36.501" v="53"/>
          <ac:grpSpMkLst>
            <pc:docMk/>
            <pc:sldMk cId="0" sldId="383"/>
            <ac:grpSpMk id="13" creationId="{5E191860-442B-EA77-12C8-3C36B43809AD}"/>
          </ac:grpSpMkLst>
        </pc:grpChg>
        <pc:grpChg chg="del 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14" creationId="{F01C0B30-D436-6A24-1A9D-2D024A72EE27}"/>
          </ac:grpSpMkLst>
        </pc:grpChg>
        <pc:grpChg chg="del mod">
          <ac:chgData name="Phillip Mak" userId="7c08b01d1811935d" providerId="LiveId" clId="{23C9CF27-6A00-FC48-AF99-764E600BB73C}" dt="2025-03-10T20:27:46.888" v="64"/>
          <ac:grpSpMkLst>
            <pc:docMk/>
            <pc:sldMk cId="0" sldId="383"/>
            <ac:grpSpMk id="27" creationId="{88621AA9-D932-05DB-66D2-8CD13610B0EC}"/>
          </ac:grpSpMkLst>
        </pc:grpChg>
        <pc:grpChg chg="del 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28" creationId="{B2DA7282-8B02-CF6E-7B7A-2E611F1303FF}"/>
          </ac:grpSpMkLst>
        </pc:grpChg>
        <pc:grpChg chg="del mod">
          <ac:chgData name="Phillip Mak" userId="7c08b01d1811935d" providerId="LiveId" clId="{23C9CF27-6A00-FC48-AF99-764E600BB73C}" dt="2025-03-10T20:27:46.888" v="64"/>
          <ac:grpSpMkLst>
            <pc:docMk/>
            <pc:sldMk cId="0" sldId="383"/>
            <ac:grpSpMk id="29" creationId="{8017B358-8012-8D63-2A75-E8394B4BA5F0}"/>
          </ac:grpSpMkLst>
        </pc:grpChg>
        <pc:grpChg chg="del 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30" creationId="{C71C7B29-294E-7BB4-6DCB-00DD455289FB}"/>
          </ac:grpSpMkLst>
        </pc:grpChg>
        <pc:grpChg chg="del mod">
          <ac:chgData name="Phillip Mak" userId="7c08b01d1811935d" providerId="LiveId" clId="{23C9CF27-6A00-FC48-AF99-764E600BB73C}" dt="2025-03-10T20:27:46.888" v="64"/>
          <ac:grpSpMkLst>
            <pc:docMk/>
            <pc:sldMk cId="0" sldId="383"/>
            <ac:grpSpMk id="31" creationId="{C66B80DD-6EDB-7CA0-B720-555A1E1BA05F}"/>
          </ac:grpSpMkLst>
        </pc:grpChg>
        <pc:grpChg chg="del 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32" creationId="{EA9100BB-A384-043B-ECB4-2B99CD55A491}"/>
          </ac:grpSpMkLst>
        </pc:grpChg>
        <pc:grpChg chg="del 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35" creationId="{888B93F2-397B-CD3E-443E-A6EEF53A1A25}"/>
          </ac:grpSpMkLst>
        </pc:grpChg>
        <pc:grpChg chg="mod">
          <ac:chgData name="Phillip Mak" userId="7c08b01d1811935d" providerId="LiveId" clId="{23C9CF27-6A00-FC48-AF99-764E600BB73C}" dt="2025-03-10T20:27:59.928" v="67"/>
          <ac:grpSpMkLst>
            <pc:docMk/>
            <pc:sldMk cId="0" sldId="383"/>
            <ac:grpSpMk id="36" creationId="{56CEF84C-1FBB-B739-F228-16ACB15BF17A}"/>
          </ac:grpSpMkLst>
        </pc:grpChg>
        <pc:inkChg chg="add del mod">
          <ac:chgData name="Phillip Mak" userId="7c08b01d1811935d" providerId="LiveId" clId="{23C9CF27-6A00-FC48-AF99-764E600BB73C}" dt="2025-03-10T20:22:15.121" v="16" actId="9405"/>
          <ac:inkMkLst>
            <pc:docMk/>
            <pc:sldMk cId="0" sldId="383"/>
            <ac:inkMk id="3" creationId="{3A220FBC-54D8-4F2A-50CD-82300EAD548D}"/>
          </ac:inkMkLst>
        </pc:inkChg>
        <pc:inkChg chg="add del mod">
          <ac:chgData name="Phillip Mak" userId="7c08b01d1811935d" providerId="LiveId" clId="{23C9CF27-6A00-FC48-AF99-764E600BB73C}" dt="2025-03-10T20:22:14.805" v="15"/>
          <ac:inkMkLst>
            <pc:docMk/>
            <pc:sldMk cId="0" sldId="383"/>
            <ac:inkMk id="4" creationId="{C5126813-4AB8-6AC1-6C14-8D011B6F5E27}"/>
          </ac:inkMkLst>
        </pc:inkChg>
        <pc:inkChg chg="add del">
          <ac:chgData name="Phillip Mak" userId="7c08b01d1811935d" providerId="LiveId" clId="{23C9CF27-6A00-FC48-AF99-764E600BB73C}" dt="2025-03-10T20:22:49.272" v="20" actId="9405"/>
          <ac:inkMkLst>
            <pc:docMk/>
            <pc:sldMk cId="0" sldId="383"/>
            <ac:inkMk id="7" creationId="{DA1067AE-487B-B68E-78CB-38FC12201AB4}"/>
          </ac:inkMkLst>
        </pc:inkChg>
        <pc:inkChg chg="add del">
          <ac:chgData name="Phillip Mak" userId="7c08b01d1811935d" providerId="LiveId" clId="{23C9CF27-6A00-FC48-AF99-764E600BB73C}" dt="2025-03-10T20:22:48.940" v="19" actId="9405"/>
          <ac:inkMkLst>
            <pc:docMk/>
            <pc:sldMk cId="0" sldId="383"/>
            <ac:inkMk id="8" creationId="{BDE1A790-E272-37B4-F081-79A44CF1953A}"/>
          </ac:inkMkLst>
        </pc:inkChg>
        <pc:inkChg chg="add del">
          <ac:chgData name="Phillip Mak" userId="7c08b01d1811935d" providerId="LiveId" clId="{23C9CF27-6A00-FC48-AF99-764E600BB73C}" dt="2025-03-10T20:27:20.170" v="49" actId="478"/>
          <ac:inkMkLst>
            <pc:docMk/>
            <pc:sldMk cId="0" sldId="383"/>
            <ac:inkMk id="9" creationId="{6CC4C031-2995-7E48-CDF2-19DA00224068}"/>
          </ac:inkMkLst>
        </pc:inkChg>
        <pc:inkChg chg="add mod">
          <ac:chgData name="Phillip Mak" userId="7c08b01d1811935d" providerId="LiveId" clId="{23C9CF27-6A00-FC48-AF99-764E600BB73C}" dt="2025-03-10T20:27:36.501" v="53"/>
          <ac:inkMkLst>
            <pc:docMk/>
            <pc:sldMk cId="0" sldId="383"/>
            <ac:inkMk id="11" creationId="{D6173557-54E9-3CB6-F2DD-4E98ABDF5F34}"/>
          </ac:inkMkLst>
        </pc:inkChg>
        <pc:inkChg chg="add mod">
          <ac:chgData name="Phillip Mak" userId="7c08b01d1811935d" providerId="LiveId" clId="{23C9CF27-6A00-FC48-AF99-764E600BB73C}" dt="2025-03-10T20:27:36.501" v="53"/>
          <ac:inkMkLst>
            <pc:docMk/>
            <pc:sldMk cId="0" sldId="383"/>
            <ac:inkMk id="12" creationId="{BF1164A1-C205-7200-7135-03D6EB7FA7A4}"/>
          </ac:inkMkLst>
        </pc:inkChg>
        <pc:inkChg chg="add mod">
          <ac:chgData name="Phillip Mak" userId="7c08b01d1811935d" providerId="LiveId" clId="{23C9CF27-6A00-FC48-AF99-764E600BB73C}" dt="2025-03-10T20:27:46.888" v="64"/>
          <ac:inkMkLst>
            <pc:docMk/>
            <pc:sldMk cId="0" sldId="383"/>
            <ac:inkMk id="15" creationId="{9456A807-7672-F48C-074A-555B907DE6D9}"/>
          </ac:inkMkLst>
        </pc:inkChg>
        <pc:inkChg chg="add mod">
          <ac:chgData name="Phillip Mak" userId="7c08b01d1811935d" providerId="LiveId" clId="{23C9CF27-6A00-FC48-AF99-764E600BB73C}" dt="2025-03-10T20:27:46.888" v="64"/>
          <ac:inkMkLst>
            <pc:docMk/>
            <pc:sldMk cId="0" sldId="383"/>
            <ac:inkMk id="16" creationId="{FCAFD89A-3B74-C394-6710-66CCE96CB9FC}"/>
          </ac:inkMkLst>
        </pc:inkChg>
        <pc:inkChg chg="add mod">
          <ac:chgData name="Phillip Mak" userId="7c08b01d1811935d" providerId="LiveId" clId="{23C9CF27-6A00-FC48-AF99-764E600BB73C}" dt="2025-03-10T20:27:46.888" v="64"/>
          <ac:inkMkLst>
            <pc:docMk/>
            <pc:sldMk cId="0" sldId="383"/>
            <ac:inkMk id="17" creationId="{28D74830-3B35-A6B3-2746-382D632008CC}"/>
          </ac:inkMkLst>
        </pc:inkChg>
        <pc:inkChg chg="add">
          <ac:chgData name="Phillip Mak" userId="7c08b01d1811935d" providerId="LiveId" clId="{23C9CF27-6A00-FC48-AF99-764E600BB73C}" dt="2025-03-10T20:27:41.566" v="57" actId="9405"/>
          <ac:inkMkLst>
            <pc:docMk/>
            <pc:sldMk cId="0" sldId="383"/>
            <ac:inkMk id="19" creationId="{75E27FD2-F7F1-B0DC-E7D0-A3E72BB290CE}"/>
          </ac:inkMkLst>
        </pc:inkChg>
        <pc:inkChg chg="add">
          <ac:chgData name="Phillip Mak" userId="7c08b01d1811935d" providerId="LiveId" clId="{23C9CF27-6A00-FC48-AF99-764E600BB73C}" dt="2025-03-10T20:27:42.087" v="58" actId="9405"/>
          <ac:inkMkLst>
            <pc:docMk/>
            <pc:sldMk cId="0" sldId="383"/>
            <ac:inkMk id="20" creationId="{BE8A88D5-0506-D8B1-425B-6C9EFEA259E2}"/>
          </ac:inkMkLst>
        </pc:inkChg>
        <pc:inkChg chg="add mod">
          <ac:chgData name="Phillip Mak" userId="7c08b01d1811935d" providerId="LiveId" clId="{23C9CF27-6A00-FC48-AF99-764E600BB73C}" dt="2025-03-10T20:27:59.928" v="67"/>
          <ac:inkMkLst>
            <pc:docMk/>
            <pc:sldMk cId="0" sldId="383"/>
            <ac:inkMk id="21" creationId="{03D6138F-93DD-CF1C-FDA0-C1585BE75FC3}"/>
          </ac:inkMkLst>
        </pc:inkChg>
        <pc:inkChg chg="add">
          <ac:chgData name="Phillip Mak" userId="7c08b01d1811935d" providerId="LiveId" clId="{23C9CF27-6A00-FC48-AF99-764E600BB73C}" dt="2025-03-10T20:27:43.926" v="60" actId="9405"/>
          <ac:inkMkLst>
            <pc:docMk/>
            <pc:sldMk cId="0" sldId="383"/>
            <ac:inkMk id="22" creationId="{681DCA39-3D57-BF88-AA22-900BC9457550}"/>
          </ac:inkMkLst>
        </pc:inkChg>
        <pc:inkChg chg="add mod">
          <ac:chgData name="Phillip Mak" userId="7c08b01d1811935d" providerId="LiveId" clId="{23C9CF27-6A00-FC48-AF99-764E600BB73C}" dt="2025-03-10T20:27:59.928" v="67"/>
          <ac:inkMkLst>
            <pc:docMk/>
            <pc:sldMk cId="0" sldId="383"/>
            <ac:inkMk id="23" creationId="{417472B2-636F-74C7-2934-299DAA10610C}"/>
          </ac:inkMkLst>
        </pc:inkChg>
        <pc:inkChg chg="add mod">
          <ac:chgData name="Phillip Mak" userId="7c08b01d1811935d" providerId="LiveId" clId="{23C9CF27-6A00-FC48-AF99-764E600BB73C}" dt="2025-03-10T20:27:59.928" v="67"/>
          <ac:inkMkLst>
            <pc:docMk/>
            <pc:sldMk cId="0" sldId="383"/>
            <ac:inkMk id="24" creationId="{B326090B-56D8-7F95-82D6-83376A6C3F09}"/>
          </ac:inkMkLst>
        </pc:inkChg>
        <pc:inkChg chg="add">
          <ac:chgData name="Phillip Mak" userId="7c08b01d1811935d" providerId="LiveId" clId="{23C9CF27-6A00-FC48-AF99-764E600BB73C}" dt="2025-03-10T20:27:46.182" v="63" actId="9405"/>
          <ac:inkMkLst>
            <pc:docMk/>
            <pc:sldMk cId="0" sldId="383"/>
            <ac:inkMk id="26" creationId="{12F2A5D2-1494-1CD2-A486-573DC785B579}"/>
          </ac:inkMkLst>
        </pc:inkChg>
        <pc:inkChg chg="add">
          <ac:chgData name="Phillip Mak" userId="7c08b01d1811935d" providerId="LiveId" clId="{23C9CF27-6A00-FC48-AF99-764E600BB73C}" dt="2025-03-10T20:27:57.878" v="65" actId="9405"/>
          <ac:inkMkLst>
            <pc:docMk/>
            <pc:sldMk cId="0" sldId="383"/>
            <ac:inkMk id="33" creationId="{4B5AD1C9-34D8-FE6E-2BA6-DF635B116412}"/>
          </ac:inkMkLst>
        </pc:inkChg>
        <pc:inkChg chg="add mod">
          <ac:chgData name="Phillip Mak" userId="7c08b01d1811935d" providerId="LiveId" clId="{23C9CF27-6A00-FC48-AF99-764E600BB73C}" dt="2025-03-10T20:27:59.928" v="67"/>
          <ac:inkMkLst>
            <pc:docMk/>
            <pc:sldMk cId="0" sldId="383"/>
            <ac:inkMk id="34" creationId="{955539D8-1E30-7646-BC7A-3123550EDDBD}"/>
          </ac:inkMkLst>
        </pc:inkChg>
      </pc:sldChg>
      <pc:sldChg chg="addSp delSp modSp mod">
        <pc:chgData name="Phillip Mak" userId="7c08b01d1811935d" providerId="LiveId" clId="{23C9CF27-6A00-FC48-AF99-764E600BB73C}" dt="2025-03-10T20:21:26.244" v="10" actId="9405"/>
        <pc:sldMkLst>
          <pc:docMk/>
          <pc:sldMk cId="0" sldId="396"/>
        </pc:sldMkLst>
        <pc:grpChg chg="add del mod">
          <ac:chgData name="Phillip Mak" userId="7c08b01d1811935d" providerId="LiveId" clId="{23C9CF27-6A00-FC48-AF99-764E600BB73C}" dt="2025-03-10T20:21:05.304" v="7"/>
          <ac:grpSpMkLst>
            <pc:docMk/>
            <pc:sldMk cId="0" sldId="396"/>
            <ac:grpSpMk id="4" creationId="{A8F4A777-49D2-C6B7-81FD-3911894B74E2}"/>
          </ac:grpSpMkLst>
        </pc:grpChg>
        <pc:grpChg chg="mod">
          <ac:chgData name="Phillip Mak" userId="7c08b01d1811935d" providerId="LiveId" clId="{23C9CF27-6A00-FC48-AF99-764E600BB73C}" dt="2025-03-10T20:21:05.304" v="7"/>
          <ac:grpSpMkLst>
            <pc:docMk/>
            <pc:sldMk cId="0" sldId="396"/>
            <ac:grpSpMk id="6" creationId="{0CC95960-00C6-065D-AA35-8DDF0CDEEAB9}"/>
          </ac:grpSpMkLst>
        </pc:grpChg>
        <pc:inkChg chg="add del mod">
          <ac:chgData name="Phillip Mak" userId="7c08b01d1811935d" providerId="LiveId" clId="{23C9CF27-6A00-FC48-AF99-764E600BB73C}" dt="2025-03-10T20:21:05.842" v="8" actId="9405"/>
          <ac:inkMkLst>
            <pc:docMk/>
            <pc:sldMk cId="0" sldId="396"/>
            <ac:inkMk id="2" creationId="{C2589463-A88A-BBCC-4F69-404673495061}"/>
          </ac:inkMkLst>
        </pc:inkChg>
        <pc:inkChg chg="add del mod">
          <ac:chgData name="Phillip Mak" userId="7c08b01d1811935d" providerId="LiveId" clId="{23C9CF27-6A00-FC48-AF99-764E600BB73C}" dt="2025-03-10T20:21:05.304" v="7"/>
          <ac:inkMkLst>
            <pc:docMk/>
            <pc:sldMk cId="0" sldId="396"/>
            <ac:inkMk id="3" creationId="{D412E705-0048-7123-512B-2F0F951513EA}"/>
          </ac:inkMkLst>
        </pc:inkChg>
        <pc:inkChg chg="add del">
          <ac:chgData name="Phillip Mak" userId="7c08b01d1811935d" providerId="LiveId" clId="{23C9CF27-6A00-FC48-AF99-764E600BB73C}" dt="2025-03-10T20:21:04.915" v="5" actId="9405"/>
          <ac:inkMkLst>
            <pc:docMk/>
            <pc:sldMk cId="0" sldId="396"/>
            <ac:inkMk id="7" creationId="{94F5C38B-6829-A516-4A25-06BDABA1CEA9}"/>
          </ac:inkMkLst>
        </pc:inkChg>
        <pc:inkChg chg="add">
          <ac:chgData name="Phillip Mak" userId="7c08b01d1811935d" providerId="LiveId" clId="{23C9CF27-6A00-FC48-AF99-764E600BB73C}" dt="2025-03-10T20:21:08.826" v="9" actId="9405"/>
          <ac:inkMkLst>
            <pc:docMk/>
            <pc:sldMk cId="0" sldId="396"/>
            <ac:inkMk id="8" creationId="{D57853B1-F405-3A64-95AE-A0E6FBB3FAE7}"/>
          </ac:inkMkLst>
        </pc:inkChg>
        <pc:inkChg chg="add">
          <ac:chgData name="Phillip Mak" userId="7c08b01d1811935d" providerId="LiveId" clId="{23C9CF27-6A00-FC48-AF99-764E600BB73C}" dt="2025-03-10T20:21:26.244" v="10" actId="9405"/>
          <ac:inkMkLst>
            <pc:docMk/>
            <pc:sldMk cId="0" sldId="396"/>
            <ac:inkMk id="9" creationId="{625F14DB-F654-DB16-4CCF-0C26C4928C18}"/>
          </ac:inkMkLst>
        </pc:inkChg>
      </pc:sldChg>
      <pc:sldChg chg="addSp mod">
        <pc:chgData name="Phillip Mak" userId="7c08b01d1811935d" providerId="LiveId" clId="{23C9CF27-6A00-FC48-AF99-764E600BB73C}" dt="2025-03-10T20:30:27.160" v="68" actId="9405"/>
        <pc:sldMkLst>
          <pc:docMk/>
          <pc:sldMk cId="1598118278" sldId="500"/>
        </pc:sldMkLst>
        <pc:inkChg chg="add">
          <ac:chgData name="Phillip Mak" userId="7c08b01d1811935d" providerId="LiveId" clId="{23C9CF27-6A00-FC48-AF99-764E600BB73C}" dt="2025-03-10T20:30:27.160" v="68" actId="9405"/>
          <ac:inkMkLst>
            <pc:docMk/>
            <pc:sldMk cId="1598118278" sldId="500"/>
            <ac:inkMk id="5" creationId="{FA5BDDEE-ACDF-87F8-0906-128C6529B132}"/>
          </ac:inkMkLst>
        </pc:inkChg>
      </pc:sldChg>
      <pc:sldChg chg="addSp modSp mod">
        <pc:chgData name="Phillip Mak" userId="7c08b01d1811935d" providerId="LiveId" clId="{23C9CF27-6A00-FC48-AF99-764E600BB73C}" dt="2025-03-10T20:50:17.910" v="167" actId="20577"/>
        <pc:sldMkLst>
          <pc:docMk/>
          <pc:sldMk cId="1234997443" sldId="570"/>
        </pc:sldMkLst>
        <pc:graphicFrameChg chg="add mod modGraphic">
          <ac:chgData name="Phillip Mak" userId="7c08b01d1811935d" providerId="LiveId" clId="{23C9CF27-6A00-FC48-AF99-764E600BB73C}" dt="2025-03-10T20:50:17.910" v="167" actId="20577"/>
          <ac:graphicFrameMkLst>
            <pc:docMk/>
            <pc:sldMk cId="1234997443" sldId="570"/>
            <ac:graphicFrameMk id="2" creationId="{D2E3DA90-70CA-2AF5-3C86-AF0539826F82}"/>
          </ac:graphicFrameMkLst>
        </pc:graphicFrameChg>
      </pc:sldChg>
      <pc:sldChg chg="addSp mod">
        <pc:chgData name="Phillip Mak" userId="7c08b01d1811935d" providerId="LiveId" clId="{23C9CF27-6A00-FC48-AF99-764E600BB73C}" dt="2025-03-10T20:40:41.165" v="76" actId="9405"/>
        <pc:sldMkLst>
          <pc:docMk/>
          <pc:sldMk cId="952178914" sldId="600"/>
        </pc:sldMkLst>
        <pc:inkChg chg="add">
          <ac:chgData name="Phillip Mak" userId="7c08b01d1811935d" providerId="LiveId" clId="{23C9CF27-6A00-FC48-AF99-764E600BB73C}" dt="2025-03-10T20:40:40.629" v="75" actId="9405"/>
          <ac:inkMkLst>
            <pc:docMk/>
            <pc:sldMk cId="952178914" sldId="600"/>
            <ac:inkMk id="3" creationId="{DE37A106-799E-0F95-70E2-291783796540}"/>
          </ac:inkMkLst>
        </pc:inkChg>
        <pc:inkChg chg="add">
          <ac:chgData name="Phillip Mak" userId="7c08b01d1811935d" providerId="LiveId" clId="{23C9CF27-6A00-FC48-AF99-764E600BB73C}" dt="2025-03-10T20:40:41.165" v="76" actId="9405"/>
          <ac:inkMkLst>
            <pc:docMk/>
            <pc:sldMk cId="952178914" sldId="600"/>
            <ac:inkMk id="6" creationId="{2D333594-6DCB-1DC2-C680-C9A386F01BB3}"/>
          </ac:inkMkLst>
        </pc:inkChg>
      </pc:sldChg>
      <pc:sldChg chg="addSp mod">
        <pc:chgData name="Phillip Mak" userId="7c08b01d1811935d" providerId="LiveId" clId="{23C9CF27-6A00-FC48-AF99-764E600BB73C}" dt="2025-03-10T20:36:22.269" v="74" actId="9405"/>
        <pc:sldMkLst>
          <pc:docMk/>
          <pc:sldMk cId="1146540357" sldId="601"/>
        </pc:sldMkLst>
        <pc:inkChg chg="add">
          <ac:chgData name="Phillip Mak" userId="7c08b01d1811935d" providerId="LiveId" clId="{23C9CF27-6A00-FC48-AF99-764E600BB73C}" dt="2025-03-10T20:36:06.220" v="69" actId="9405"/>
          <ac:inkMkLst>
            <pc:docMk/>
            <pc:sldMk cId="1146540357" sldId="601"/>
            <ac:inkMk id="5" creationId="{5C319355-6B92-8D66-F3D7-A7AE068D0CDD}"/>
          </ac:inkMkLst>
        </pc:inkChg>
        <pc:inkChg chg="add">
          <ac:chgData name="Phillip Mak" userId="7c08b01d1811935d" providerId="LiveId" clId="{23C9CF27-6A00-FC48-AF99-764E600BB73C}" dt="2025-03-10T20:36:07.557" v="70" actId="9405"/>
          <ac:inkMkLst>
            <pc:docMk/>
            <pc:sldMk cId="1146540357" sldId="601"/>
            <ac:inkMk id="6" creationId="{48C9ED32-1F48-AE6A-D58E-F18973F36990}"/>
          </ac:inkMkLst>
        </pc:inkChg>
        <pc:inkChg chg="add">
          <ac:chgData name="Phillip Mak" userId="7c08b01d1811935d" providerId="LiveId" clId="{23C9CF27-6A00-FC48-AF99-764E600BB73C}" dt="2025-03-10T20:36:09.429" v="71" actId="9405"/>
          <ac:inkMkLst>
            <pc:docMk/>
            <pc:sldMk cId="1146540357" sldId="601"/>
            <ac:inkMk id="8" creationId="{8002E98B-17D8-40A1-C6FD-4A77CB8D3242}"/>
          </ac:inkMkLst>
        </pc:inkChg>
        <pc:inkChg chg="add">
          <ac:chgData name="Phillip Mak" userId="7c08b01d1811935d" providerId="LiveId" clId="{23C9CF27-6A00-FC48-AF99-764E600BB73C}" dt="2025-03-10T20:36:13.984" v="72" actId="9405"/>
          <ac:inkMkLst>
            <pc:docMk/>
            <pc:sldMk cId="1146540357" sldId="601"/>
            <ac:inkMk id="9" creationId="{166E2AF2-E7A4-6202-2AF8-3C80E24B28AA}"/>
          </ac:inkMkLst>
        </pc:inkChg>
        <pc:inkChg chg="add">
          <ac:chgData name="Phillip Mak" userId="7c08b01d1811935d" providerId="LiveId" clId="{23C9CF27-6A00-FC48-AF99-764E600BB73C}" dt="2025-03-10T20:36:18.687" v="73" actId="9405"/>
          <ac:inkMkLst>
            <pc:docMk/>
            <pc:sldMk cId="1146540357" sldId="601"/>
            <ac:inkMk id="10" creationId="{8C949FC1-D8F6-BC44-8371-8EF4E4960D46}"/>
          </ac:inkMkLst>
        </pc:inkChg>
        <pc:inkChg chg="add">
          <ac:chgData name="Phillip Mak" userId="7c08b01d1811935d" providerId="LiveId" clId="{23C9CF27-6A00-FC48-AF99-764E600BB73C}" dt="2025-03-10T20:36:22.269" v="74" actId="9405"/>
          <ac:inkMkLst>
            <pc:docMk/>
            <pc:sldMk cId="1146540357" sldId="601"/>
            <ac:inkMk id="11" creationId="{81567F91-6CE2-FA6C-EA6D-72E4620A6A1C}"/>
          </ac:inkMkLst>
        </pc:inkChg>
      </pc:sldChg>
      <pc:sldChg chg="add del">
        <pc:chgData name="Phillip Mak" userId="7c08b01d1811935d" providerId="LiveId" clId="{23C9CF27-6A00-FC48-AF99-764E600BB73C}" dt="2025-03-10T21:11:44.218" v="176" actId="2696"/>
        <pc:sldMkLst>
          <pc:docMk/>
          <pc:sldMk cId="730098241" sldId="603"/>
        </pc:sldMkLst>
      </pc:sldChg>
      <pc:sldChg chg="addSp delSp modSp mod">
        <pc:chgData name="Phillip Mak" userId="7c08b01d1811935d" providerId="LiveId" clId="{23C9CF27-6A00-FC48-AF99-764E600BB73C}" dt="2025-03-10T21:44:07.529" v="587" actId="207"/>
        <pc:sldMkLst>
          <pc:docMk/>
          <pc:sldMk cId="930871784" sldId="606"/>
        </pc:sldMkLst>
        <pc:spChg chg="add del mod">
          <ac:chgData name="Phillip Mak" userId="7c08b01d1811935d" providerId="LiveId" clId="{23C9CF27-6A00-FC48-AF99-764E600BB73C}" dt="2025-03-10T21:36:34.288" v="454"/>
          <ac:spMkLst>
            <pc:docMk/>
            <pc:sldMk cId="930871784" sldId="606"/>
            <ac:spMk id="2" creationId="{6471A7E7-8D22-9BF4-83AB-EC15B41246C6}"/>
          </ac:spMkLst>
        </pc:spChg>
        <pc:spChg chg="add mod">
          <ac:chgData name="Phillip Mak" userId="7c08b01d1811935d" providerId="LiveId" clId="{23C9CF27-6A00-FC48-AF99-764E600BB73C}" dt="2025-03-10T21:44:07.529" v="587" actId="207"/>
          <ac:spMkLst>
            <pc:docMk/>
            <pc:sldMk cId="930871784" sldId="606"/>
            <ac:spMk id="3" creationId="{F59399A9-20BD-0E80-389A-BA10030A0592}"/>
          </ac:spMkLst>
        </pc:spChg>
        <pc:spChg chg="mod">
          <ac:chgData name="Phillip Mak" userId="7c08b01d1811935d" providerId="LiveId" clId="{23C9CF27-6A00-FC48-AF99-764E600BB73C}" dt="2025-03-10T21:36:31.775" v="452" actId="20577"/>
          <ac:spMkLst>
            <pc:docMk/>
            <pc:sldMk cId="930871784" sldId="606"/>
            <ac:spMk id="50181" creationId="{00000000-0000-0000-0000-000000000000}"/>
          </ac:spMkLst>
        </pc:spChg>
        <pc:spChg chg="mod">
          <ac:chgData name="Phillip Mak" userId="7c08b01d1811935d" providerId="LiveId" clId="{23C9CF27-6A00-FC48-AF99-764E600BB73C}" dt="2025-03-10T21:33:36.844" v="432" actId="20577"/>
          <ac:spMkLst>
            <pc:docMk/>
            <pc:sldMk cId="930871784" sldId="606"/>
            <ac:spMk id="50182" creationId="{00000000-0000-0000-0000-000000000000}"/>
          </ac:spMkLst>
        </pc:spChg>
      </pc:sldChg>
      <pc:sldChg chg="modSp mod">
        <pc:chgData name="Phillip Mak" userId="7c08b01d1811935d" providerId="LiveId" clId="{23C9CF27-6A00-FC48-AF99-764E600BB73C}" dt="2025-03-10T19:56:36.637" v="0" actId="20577"/>
        <pc:sldMkLst>
          <pc:docMk/>
          <pc:sldMk cId="1607407634" sldId="609"/>
        </pc:sldMkLst>
        <pc:spChg chg="mod">
          <ac:chgData name="Phillip Mak" userId="7c08b01d1811935d" providerId="LiveId" clId="{23C9CF27-6A00-FC48-AF99-764E600BB73C}" dt="2025-03-10T19:56:36.637" v="0" actId="20577"/>
          <ac:spMkLst>
            <pc:docMk/>
            <pc:sldMk cId="1607407634" sldId="609"/>
            <ac:spMk id="3" creationId="{84D99D60-1D48-8840-B3BE-B912A376ACA6}"/>
          </ac:spMkLst>
        </pc:spChg>
      </pc:sldChg>
      <pc:sldChg chg="addSp delSp modSp mod">
        <pc:chgData name="Phillip Mak" userId="7c08b01d1811935d" providerId="LiveId" clId="{23C9CF27-6A00-FC48-AF99-764E600BB73C}" dt="2025-03-10T21:55:09.324" v="866" actId="20577"/>
        <pc:sldMkLst>
          <pc:docMk/>
          <pc:sldMk cId="3463145755" sldId="610"/>
        </pc:sldMkLst>
        <pc:spChg chg="mod">
          <ac:chgData name="Phillip Mak" userId="7c08b01d1811935d" providerId="LiveId" clId="{23C9CF27-6A00-FC48-AF99-764E600BB73C}" dt="2025-03-10T21:50:23.890" v="703" actId="1076"/>
          <ac:spMkLst>
            <pc:docMk/>
            <pc:sldMk cId="3463145755" sldId="610"/>
            <ac:spMk id="2" creationId="{00000000-0000-0000-0000-000000000000}"/>
          </ac:spMkLst>
        </pc:spChg>
        <pc:spChg chg="add mod">
          <ac:chgData name="Phillip Mak" userId="7c08b01d1811935d" providerId="LiveId" clId="{23C9CF27-6A00-FC48-AF99-764E600BB73C}" dt="2025-03-10T21:50:42.156" v="710" actId="1076"/>
          <ac:spMkLst>
            <pc:docMk/>
            <pc:sldMk cId="3463145755" sldId="610"/>
            <ac:spMk id="6" creationId="{242FD0A0-133A-1A2B-A05C-EA16BB915CCC}"/>
          </ac:spMkLst>
        </pc:spChg>
        <pc:spChg chg="mod">
          <ac:chgData name="Phillip Mak" userId="7c08b01d1811935d" providerId="LiveId" clId="{23C9CF27-6A00-FC48-AF99-764E600BB73C}" dt="2025-03-10T21:49:58.752" v="702" actId="1076"/>
          <ac:spMkLst>
            <pc:docMk/>
            <pc:sldMk cId="3463145755" sldId="610"/>
            <ac:spMk id="7" creationId="{00000000-0000-0000-0000-000000000000}"/>
          </ac:spMkLst>
        </pc:spChg>
        <pc:spChg chg="add mod">
          <ac:chgData name="Phillip Mak" userId="7c08b01d1811935d" providerId="LiveId" clId="{23C9CF27-6A00-FC48-AF99-764E600BB73C}" dt="2025-03-10T21:50:38.890" v="709" actId="1076"/>
          <ac:spMkLst>
            <pc:docMk/>
            <pc:sldMk cId="3463145755" sldId="610"/>
            <ac:spMk id="8" creationId="{4E453B11-609A-4F96-569D-41528FEBE42E}"/>
          </ac:spMkLst>
        </pc:spChg>
        <pc:spChg chg="add mod">
          <ac:chgData name="Phillip Mak" userId="7c08b01d1811935d" providerId="LiveId" clId="{23C9CF27-6A00-FC48-AF99-764E600BB73C}" dt="2025-03-10T21:50:44.866" v="712" actId="1076"/>
          <ac:spMkLst>
            <pc:docMk/>
            <pc:sldMk cId="3463145755" sldId="610"/>
            <ac:spMk id="9" creationId="{80E6CC8E-D855-008A-7C73-CBA1E0157C59}"/>
          </ac:spMkLst>
        </pc:spChg>
        <pc:spChg chg="add mod">
          <ac:chgData name="Phillip Mak" userId="7c08b01d1811935d" providerId="LiveId" clId="{23C9CF27-6A00-FC48-AF99-764E600BB73C}" dt="2025-03-10T21:50:52.718" v="717" actId="20577"/>
          <ac:spMkLst>
            <pc:docMk/>
            <pc:sldMk cId="3463145755" sldId="610"/>
            <ac:spMk id="10" creationId="{E9B4E5FE-CCB9-3341-CDCD-F26CFDD9D667}"/>
          </ac:spMkLst>
        </pc:spChg>
        <pc:spChg chg="mod">
          <ac:chgData name="Phillip Mak" userId="7c08b01d1811935d" providerId="LiveId" clId="{23C9CF27-6A00-FC48-AF99-764E600BB73C}" dt="2025-03-10T21:52:58.673" v="790" actId="20577"/>
          <ac:spMkLst>
            <pc:docMk/>
            <pc:sldMk cId="3463145755" sldId="610"/>
            <ac:spMk id="11" creationId="{AAE60A4E-04D2-604D-90CD-FD9E0DD4753E}"/>
          </ac:spMkLst>
        </pc:spChg>
        <pc:spChg chg="add mod">
          <ac:chgData name="Phillip Mak" userId="7c08b01d1811935d" providerId="LiveId" clId="{23C9CF27-6A00-FC48-AF99-764E600BB73C}" dt="2025-03-10T21:51:44.499" v="729" actId="20577"/>
          <ac:spMkLst>
            <pc:docMk/>
            <pc:sldMk cId="3463145755" sldId="610"/>
            <ac:spMk id="21" creationId="{8C3B4EF3-2704-33B3-DACD-A9EB6DDBDA5A}"/>
          </ac:spMkLst>
        </pc:spChg>
        <pc:spChg chg="add mod">
          <ac:chgData name="Phillip Mak" userId="7c08b01d1811935d" providerId="LiveId" clId="{23C9CF27-6A00-FC48-AF99-764E600BB73C}" dt="2025-03-10T21:52:21.263" v="745" actId="20577"/>
          <ac:spMkLst>
            <pc:docMk/>
            <pc:sldMk cId="3463145755" sldId="610"/>
            <ac:spMk id="36" creationId="{0B98C9F8-131F-5BD9-40AA-7F14A68A28B5}"/>
          </ac:spMkLst>
        </pc:spChg>
        <pc:spChg chg="add mod">
          <ac:chgData name="Phillip Mak" userId="7c08b01d1811935d" providerId="LiveId" clId="{23C9CF27-6A00-FC48-AF99-764E600BB73C}" dt="2025-03-10T21:52:45.325" v="758" actId="1076"/>
          <ac:spMkLst>
            <pc:docMk/>
            <pc:sldMk cId="3463145755" sldId="610"/>
            <ac:spMk id="52" creationId="{B6D2BAC0-F379-1D12-286F-0700BC9CB595}"/>
          </ac:spMkLst>
        </pc:spChg>
        <pc:spChg chg="add mod">
          <ac:chgData name="Phillip Mak" userId="7c08b01d1811935d" providerId="LiveId" clId="{23C9CF27-6A00-FC48-AF99-764E600BB73C}" dt="2025-03-10T21:55:09.324" v="866" actId="20577"/>
          <ac:spMkLst>
            <pc:docMk/>
            <pc:sldMk cId="3463145755" sldId="610"/>
            <ac:spMk id="53" creationId="{ABCB2915-6E6D-8C11-0DEE-240F98E33A49}"/>
          </ac:spMkLst>
        </pc:spChg>
        <pc:grpChg chg="del mod">
          <ac:chgData name="Phillip Mak" userId="7c08b01d1811935d" providerId="LiveId" clId="{23C9CF27-6A00-FC48-AF99-764E600BB73C}" dt="2025-03-10T21:51:24.664" v="721"/>
          <ac:grpSpMkLst>
            <pc:docMk/>
            <pc:sldMk cId="3463145755" sldId="610"/>
            <ac:grpSpMk id="15" creationId="{08B52D2F-9D6C-48E5-898F-FFD04AB1EFE4}"/>
          </ac:grpSpMkLst>
        </pc:grpChg>
        <pc:grpChg chg="mod">
          <ac:chgData name="Phillip Mak" userId="7c08b01d1811935d" providerId="LiveId" clId="{23C9CF27-6A00-FC48-AF99-764E600BB73C}" dt="2025-03-10T21:51:24.664" v="721"/>
          <ac:grpSpMkLst>
            <pc:docMk/>
            <pc:sldMk cId="3463145755" sldId="610"/>
            <ac:grpSpMk id="16" creationId="{FA87B9FC-6C82-8947-04B0-652A450F337B}"/>
          </ac:grpSpMkLst>
        </pc:grpChg>
        <pc:grpChg chg="del mod">
          <ac:chgData name="Phillip Mak" userId="7c08b01d1811935d" providerId="LiveId" clId="{23C9CF27-6A00-FC48-AF99-764E600BB73C}" dt="2025-03-10T21:51:36.592" v="724"/>
          <ac:grpSpMkLst>
            <pc:docMk/>
            <pc:sldMk cId="3463145755" sldId="610"/>
            <ac:grpSpMk id="19" creationId="{F70D12F8-E0AF-DC8C-FAFC-720E2858E97D}"/>
          </ac:grpSpMkLst>
        </pc:grpChg>
        <pc:grpChg chg="mod">
          <ac:chgData name="Phillip Mak" userId="7c08b01d1811935d" providerId="LiveId" clId="{23C9CF27-6A00-FC48-AF99-764E600BB73C}" dt="2025-03-10T21:51:36.592" v="724"/>
          <ac:grpSpMkLst>
            <pc:docMk/>
            <pc:sldMk cId="3463145755" sldId="610"/>
            <ac:grpSpMk id="20" creationId="{ABE8EF19-F6DE-F5BF-4216-1535580BBD39}"/>
          </ac:grpSpMkLst>
        </pc:grpChg>
        <pc:grpChg chg="del mod">
          <ac:chgData name="Phillip Mak" userId="7c08b01d1811935d" providerId="LiveId" clId="{23C9CF27-6A00-FC48-AF99-764E600BB73C}" dt="2025-03-10T21:51:56.129" v="733"/>
          <ac:grpSpMkLst>
            <pc:docMk/>
            <pc:sldMk cId="3463145755" sldId="610"/>
            <ac:grpSpMk id="25" creationId="{7A5B6257-586E-EA78-1258-AB6A73B3E25E}"/>
          </ac:grpSpMkLst>
        </pc:grpChg>
        <pc:grpChg chg="mod">
          <ac:chgData name="Phillip Mak" userId="7c08b01d1811935d" providerId="LiveId" clId="{23C9CF27-6A00-FC48-AF99-764E600BB73C}" dt="2025-03-10T21:51:56.129" v="733"/>
          <ac:grpSpMkLst>
            <pc:docMk/>
            <pc:sldMk cId="3463145755" sldId="610"/>
            <ac:grpSpMk id="26" creationId="{EF515F11-0D46-5D7E-C9E5-D89549D6F1F5}"/>
          </ac:grpSpMkLst>
        </pc:grpChg>
        <pc:grpChg chg="del mod">
          <ac:chgData name="Phillip Mak" userId="7c08b01d1811935d" providerId="LiveId" clId="{23C9CF27-6A00-FC48-AF99-764E600BB73C}" dt="2025-03-10T21:52:05.131" v="737"/>
          <ac:grpSpMkLst>
            <pc:docMk/>
            <pc:sldMk cId="3463145755" sldId="610"/>
            <ac:grpSpMk id="30" creationId="{F0A25887-9B1C-3D08-8F89-E2C60657F7B7}"/>
          </ac:grpSpMkLst>
        </pc:grpChg>
        <pc:grpChg chg="mod">
          <ac:chgData name="Phillip Mak" userId="7c08b01d1811935d" providerId="LiveId" clId="{23C9CF27-6A00-FC48-AF99-764E600BB73C}" dt="2025-03-10T21:52:05.131" v="737"/>
          <ac:grpSpMkLst>
            <pc:docMk/>
            <pc:sldMk cId="3463145755" sldId="610"/>
            <ac:grpSpMk id="31" creationId="{55432B38-7954-9396-7642-78C03DE6ECBF}"/>
          </ac:grpSpMkLst>
        </pc:grpChg>
        <pc:grpChg chg="del mod">
          <ac:chgData name="Phillip Mak" userId="7c08b01d1811935d" providerId="LiveId" clId="{23C9CF27-6A00-FC48-AF99-764E600BB73C}" dt="2025-03-10T21:52:14.966" v="740"/>
          <ac:grpSpMkLst>
            <pc:docMk/>
            <pc:sldMk cId="3463145755" sldId="610"/>
            <ac:grpSpMk id="34" creationId="{E1949CF5-F7AF-4865-2A9A-3F04A92E47FA}"/>
          </ac:grpSpMkLst>
        </pc:grpChg>
        <pc:grpChg chg="mod">
          <ac:chgData name="Phillip Mak" userId="7c08b01d1811935d" providerId="LiveId" clId="{23C9CF27-6A00-FC48-AF99-764E600BB73C}" dt="2025-03-10T21:52:14.966" v="740"/>
          <ac:grpSpMkLst>
            <pc:docMk/>
            <pc:sldMk cId="3463145755" sldId="610"/>
            <ac:grpSpMk id="35" creationId="{264C5AD5-AEDD-BD7F-F63B-B185C978FC7D}"/>
          </ac:grpSpMkLst>
        </pc:grpChg>
        <pc:grpChg chg="del mod">
          <ac:chgData name="Phillip Mak" userId="7c08b01d1811935d" providerId="LiveId" clId="{23C9CF27-6A00-FC48-AF99-764E600BB73C}" dt="2025-03-10T21:52:27.788" v="748"/>
          <ac:grpSpMkLst>
            <pc:docMk/>
            <pc:sldMk cId="3463145755" sldId="610"/>
            <ac:grpSpMk id="39" creationId="{5EEF64F1-1030-723D-E76B-A20EE78213F9}"/>
          </ac:grpSpMkLst>
        </pc:grpChg>
        <pc:grpChg chg="del mod">
          <ac:chgData name="Phillip Mak" userId="7c08b01d1811935d" providerId="LiveId" clId="{23C9CF27-6A00-FC48-AF99-764E600BB73C}" dt="2025-03-10T21:52:28.916" v="750"/>
          <ac:grpSpMkLst>
            <pc:docMk/>
            <pc:sldMk cId="3463145755" sldId="610"/>
            <ac:grpSpMk id="40" creationId="{0DFBDE12-D919-1CAF-F0B2-A155E9B9FC18}"/>
          </ac:grpSpMkLst>
        </pc:grpChg>
        <pc:grpChg chg="del mod">
          <ac:chgData name="Phillip Mak" userId="7c08b01d1811935d" providerId="LiveId" clId="{23C9CF27-6A00-FC48-AF99-764E600BB73C}" dt="2025-03-10T21:52:28.916" v="750"/>
          <ac:grpSpMkLst>
            <pc:docMk/>
            <pc:sldMk cId="3463145755" sldId="610"/>
            <ac:grpSpMk id="42" creationId="{5BFF3F28-CBA1-4EA3-6F3E-934267DA86C2}"/>
          </ac:grpSpMkLst>
        </pc:grpChg>
        <pc:grpChg chg="mod">
          <ac:chgData name="Phillip Mak" userId="7c08b01d1811935d" providerId="LiveId" clId="{23C9CF27-6A00-FC48-AF99-764E600BB73C}" dt="2025-03-10T21:52:28.916" v="750"/>
          <ac:grpSpMkLst>
            <pc:docMk/>
            <pc:sldMk cId="3463145755" sldId="610"/>
            <ac:grpSpMk id="43" creationId="{0BF6704A-4C1F-19CE-55DF-6BCAAEC4A0F2}"/>
          </ac:grpSpMkLst>
        </pc:grpChg>
        <pc:grpChg chg="del mod">
          <ac:chgData name="Phillip Mak" userId="7c08b01d1811935d" providerId="LiveId" clId="{23C9CF27-6A00-FC48-AF99-764E600BB73C}" dt="2025-03-10T21:52:35.131" v="754"/>
          <ac:grpSpMkLst>
            <pc:docMk/>
            <pc:sldMk cId="3463145755" sldId="610"/>
            <ac:grpSpMk id="47" creationId="{B7DCDB78-945F-8AB2-330F-43917A8C0638}"/>
          </ac:grpSpMkLst>
        </pc:grpChg>
        <pc:grpChg chg="del mod">
          <ac:chgData name="Phillip Mak" userId="7c08b01d1811935d" providerId="LiveId" clId="{23C9CF27-6A00-FC48-AF99-764E600BB73C}" dt="2025-03-10T21:52:38.461" v="756"/>
          <ac:grpSpMkLst>
            <pc:docMk/>
            <pc:sldMk cId="3463145755" sldId="610"/>
            <ac:grpSpMk id="48" creationId="{2B322939-1CDA-3651-2B42-A512BAFDD608}"/>
          </ac:grpSpMkLst>
        </pc:grpChg>
        <pc:grpChg chg="del mod">
          <ac:chgData name="Phillip Mak" userId="7c08b01d1811935d" providerId="LiveId" clId="{23C9CF27-6A00-FC48-AF99-764E600BB73C}" dt="2025-03-10T21:52:38.461" v="756"/>
          <ac:grpSpMkLst>
            <pc:docMk/>
            <pc:sldMk cId="3463145755" sldId="610"/>
            <ac:grpSpMk id="50" creationId="{1DB5F3B9-4936-F612-B29D-B6876BC7D775}"/>
          </ac:grpSpMkLst>
        </pc:grpChg>
        <pc:grpChg chg="mod">
          <ac:chgData name="Phillip Mak" userId="7c08b01d1811935d" providerId="LiveId" clId="{23C9CF27-6A00-FC48-AF99-764E600BB73C}" dt="2025-03-10T21:52:38.461" v="756"/>
          <ac:grpSpMkLst>
            <pc:docMk/>
            <pc:sldMk cId="3463145755" sldId="610"/>
            <ac:grpSpMk id="51" creationId="{83748EC4-CCAA-8D92-166C-66D63B003DA9}"/>
          </ac:grpSpMkLst>
        </pc:grpChg>
        <pc:inkChg chg="add mod">
          <ac:chgData name="Phillip Mak" userId="7c08b01d1811935d" providerId="LiveId" clId="{23C9CF27-6A00-FC48-AF99-764E600BB73C}" dt="2025-03-10T21:51:24.664" v="721"/>
          <ac:inkMkLst>
            <pc:docMk/>
            <pc:sldMk cId="3463145755" sldId="610"/>
            <ac:inkMk id="12" creationId="{0E5077E6-37AF-3E03-25D4-07BD2C299B41}"/>
          </ac:inkMkLst>
        </pc:inkChg>
        <pc:inkChg chg="add mod">
          <ac:chgData name="Phillip Mak" userId="7c08b01d1811935d" providerId="LiveId" clId="{23C9CF27-6A00-FC48-AF99-764E600BB73C}" dt="2025-03-10T21:51:24.664" v="721"/>
          <ac:inkMkLst>
            <pc:docMk/>
            <pc:sldMk cId="3463145755" sldId="610"/>
            <ac:inkMk id="13" creationId="{ACCC6BD9-88EC-1E3B-932F-3DDA5A37816D}"/>
          </ac:inkMkLst>
        </pc:inkChg>
        <pc:inkChg chg="add mod">
          <ac:chgData name="Phillip Mak" userId="7c08b01d1811935d" providerId="LiveId" clId="{23C9CF27-6A00-FC48-AF99-764E600BB73C}" dt="2025-03-10T21:51:24.664" v="721"/>
          <ac:inkMkLst>
            <pc:docMk/>
            <pc:sldMk cId="3463145755" sldId="610"/>
            <ac:inkMk id="14" creationId="{FB9CC860-4E37-1EBA-35B8-0CDE5366E893}"/>
          </ac:inkMkLst>
        </pc:inkChg>
        <pc:inkChg chg="add mod">
          <ac:chgData name="Phillip Mak" userId="7c08b01d1811935d" providerId="LiveId" clId="{23C9CF27-6A00-FC48-AF99-764E600BB73C}" dt="2025-03-10T21:51:36.592" v="724"/>
          <ac:inkMkLst>
            <pc:docMk/>
            <pc:sldMk cId="3463145755" sldId="610"/>
            <ac:inkMk id="17" creationId="{8680A44A-234D-2931-D14D-E795919AF513}"/>
          </ac:inkMkLst>
        </pc:inkChg>
        <pc:inkChg chg="add mod">
          <ac:chgData name="Phillip Mak" userId="7c08b01d1811935d" providerId="LiveId" clId="{23C9CF27-6A00-FC48-AF99-764E600BB73C}" dt="2025-03-10T21:51:36.592" v="724"/>
          <ac:inkMkLst>
            <pc:docMk/>
            <pc:sldMk cId="3463145755" sldId="610"/>
            <ac:inkMk id="18" creationId="{7ECEA089-EC67-1A0B-C729-E63843640686}"/>
          </ac:inkMkLst>
        </pc:inkChg>
        <pc:inkChg chg="add mod">
          <ac:chgData name="Phillip Mak" userId="7c08b01d1811935d" providerId="LiveId" clId="{23C9CF27-6A00-FC48-AF99-764E600BB73C}" dt="2025-03-10T21:51:56.129" v="733"/>
          <ac:inkMkLst>
            <pc:docMk/>
            <pc:sldMk cId="3463145755" sldId="610"/>
            <ac:inkMk id="22" creationId="{5BBB87BB-A401-B14C-D1F1-EAE9F486489E}"/>
          </ac:inkMkLst>
        </pc:inkChg>
        <pc:inkChg chg="add mod">
          <ac:chgData name="Phillip Mak" userId="7c08b01d1811935d" providerId="LiveId" clId="{23C9CF27-6A00-FC48-AF99-764E600BB73C}" dt="2025-03-10T21:51:56.129" v="733"/>
          <ac:inkMkLst>
            <pc:docMk/>
            <pc:sldMk cId="3463145755" sldId="610"/>
            <ac:inkMk id="23" creationId="{1E3AE65B-513E-68B7-E2B9-82BEDCDB2951}"/>
          </ac:inkMkLst>
        </pc:inkChg>
        <pc:inkChg chg="add mod">
          <ac:chgData name="Phillip Mak" userId="7c08b01d1811935d" providerId="LiveId" clId="{23C9CF27-6A00-FC48-AF99-764E600BB73C}" dt="2025-03-10T21:51:56.129" v="733"/>
          <ac:inkMkLst>
            <pc:docMk/>
            <pc:sldMk cId="3463145755" sldId="610"/>
            <ac:inkMk id="24" creationId="{222B5016-F4F5-DF5A-97EC-68A44E6EB930}"/>
          </ac:inkMkLst>
        </pc:inkChg>
        <pc:inkChg chg="add mod">
          <ac:chgData name="Phillip Mak" userId="7c08b01d1811935d" providerId="LiveId" clId="{23C9CF27-6A00-FC48-AF99-764E600BB73C}" dt="2025-03-10T21:52:05.131" v="737"/>
          <ac:inkMkLst>
            <pc:docMk/>
            <pc:sldMk cId="3463145755" sldId="610"/>
            <ac:inkMk id="27" creationId="{9ADB69D1-3937-4C06-D0C5-D01FE9384EFE}"/>
          </ac:inkMkLst>
        </pc:inkChg>
        <pc:inkChg chg="add mod">
          <ac:chgData name="Phillip Mak" userId="7c08b01d1811935d" providerId="LiveId" clId="{23C9CF27-6A00-FC48-AF99-764E600BB73C}" dt="2025-03-10T21:52:05.131" v="737"/>
          <ac:inkMkLst>
            <pc:docMk/>
            <pc:sldMk cId="3463145755" sldId="610"/>
            <ac:inkMk id="28" creationId="{7F262256-6565-C7F2-E317-91DC11732006}"/>
          </ac:inkMkLst>
        </pc:inkChg>
        <pc:inkChg chg="add mod">
          <ac:chgData name="Phillip Mak" userId="7c08b01d1811935d" providerId="LiveId" clId="{23C9CF27-6A00-FC48-AF99-764E600BB73C}" dt="2025-03-10T21:52:05.131" v="737"/>
          <ac:inkMkLst>
            <pc:docMk/>
            <pc:sldMk cId="3463145755" sldId="610"/>
            <ac:inkMk id="29" creationId="{6B9D01A1-74D3-40FF-C58A-5A066D81E544}"/>
          </ac:inkMkLst>
        </pc:inkChg>
        <pc:inkChg chg="add mod">
          <ac:chgData name="Phillip Mak" userId="7c08b01d1811935d" providerId="LiveId" clId="{23C9CF27-6A00-FC48-AF99-764E600BB73C}" dt="2025-03-10T21:52:14.966" v="740"/>
          <ac:inkMkLst>
            <pc:docMk/>
            <pc:sldMk cId="3463145755" sldId="610"/>
            <ac:inkMk id="32" creationId="{89F0BC39-07E4-7DBB-4F3A-02558F36F8A7}"/>
          </ac:inkMkLst>
        </pc:inkChg>
        <pc:inkChg chg="add mod">
          <ac:chgData name="Phillip Mak" userId="7c08b01d1811935d" providerId="LiveId" clId="{23C9CF27-6A00-FC48-AF99-764E600BB73C}" dt="2025-03-10T21:52:14.966" v="740"/>
          <ac:inkMkLst>
            <pc:docMk/>
            <pc:sldMk cId="3463145755" sldId="610"/>
            <ac:inkMk id="33" creationId="{CD5E3708-8B1A-C525-C7D0-E2DC1574AEEC}"/>
          </ac:inkMkLst>
        </pc:inkChg>
        <pc:inkChg chg="add mod">
          <ac:chgData name="Phillip Mak" userId="7c08b01d1811935d" providerId="LiveId" clId="{23C9CF27-6A00-FC48-AF99-764E600BB73C}" dt="2025-03-10T21:52:28.916" v="750"/>
          <ac:inkMkLst>
            <pc:docMk/>
            <pc:sldMk cId="3463145755" sldId="610"/>
            <ac:inkMk id="37" creationId="{20D40AC1-F785-16D3-AA9D-534F74E42E3B}"/>
          </ac:inkMkLst>
        </pc:inkChg>
        <pc:inkChg chg="add mod">
          <ac:chgData name="Phillip Mak" userId="7c08b01d1811935d" providerId="LiveId" clId="{23C9CF27-6A00-FC48-AF99-764E600BB73C}" dt="2025-03-10T21:52:28.916" v="750"/>
          <ac:inkMkLst>
            <pc:docMk/>
            <pc:sldMk cId="3463145755" sldId="610"/>
            <ac:inkMk id="38" creationId="{51EE2689-782B-15F4-4FAA-F0F9E4B1D919}"/>
          </ac:inkMkLst>
        </pc:inkChg>
        <pc:inkChg chg="add mod">
          <ac:chgData name="Phillip Mak" userId="7c08b01d1811935d" providerId="LiveId" clId="{23C9CF27-6A00-FC48-AF99-764E600BB73C}" dt="2025-03-10T21:52:28.916" v="750"/>
          <ac:inkMkLst>
            <pc:docMk/>
            <pc:sldMk cId="3463145755" sldId="610"/>
            <ac:inkMk id="41" creationId="{291E2EBA-6042-759C-4D05-2F6EC9B0EEF0}"/>
          </ac:inkMkLst>
        </pc:inkChg>
        <pc:inkChg chg="add mod">
          <ac:chgData name="Phillip Mak" userId="7c08b01d1811935d" providerId="LiveId" clId="{23C9CF27-6A00-FC48-AF99-764E600BB73C}" dt="2025-03-10T21:52:38.461" v="756"/>
          <ac:inkMkLst>
            <pc:docMk/>
            <pc:sldMk cId="3463145755" sldId="610"/>
            <ac:inkMk id="44" creationId="{2E10A72B-8EED-C758-BB95-F18686D1584A}"/>
          </ac:inkMkLst>
        </pc:inkChg>
        <pc:inkChg chg="add mod">
          <ac:chgData name="Phillip Mak" userId="7c08b01d1811935d" providerId="LiveId" clId="{23C9CF27-6A00-FC48-AF99-764E600BB73C}" dt="2025-03-10T21:52:38.461" v="756"/>
          <ac:inkMkLst>
            <pc:docMk/>
            <pc:sldMk cId="3463145755" sldId="610"/>
            <ac:inkMk id="45" creationId="{0432DBD7-EB52-3FBF-D605-4E78537ACCB8}"/>
          </ac:inkMkLst>
        </pc:inkChg>
        <pc:inkChg chg="add mod">
          <ac:chgData name="Phillip Mak" userId="7c08b01d1811935d" providerId="LiveId" clId="{23C9CF27-6A00-FC48-AF99-764E600BB73C}" dt="2025-03-10T21:52:38.461" v="756"/>
          <ac:inkMkLst>
            <pc:docMk/>
            <pc:sldMk cId="3463145755" sldId="610"/>
            <ac:inkMk id="46" creationId="{C87D738D-F22D-D0BD-6B2C-0FE2D3AC27EC}"/>
          </ac:inkMkLst>
        </pc:inkChg>
        <pc:inkChg chg="add mod">
          <ac:chgData name="Phillip Mak" userId="7c08b01d1811935d" providerId="LiveId" clId="{23C9CF27-6A00-FC48-AF99-764E600BB73C}" dt="2025-03-10T21:52:38.461" v="756"/>
          <ac:inkMkLst>
            <pc:docMk/>
            <pc:sldMk cId="3463145755" sldId="610"/>
            <ac:inkMk id="49" creationId="{8D666E1B-735C-485B-9B50-A1F957C5BFDB}"/>
          </ac:inkMkLst>
        </pc:inkChg>
      </pc:sldChg>
      <pc:sldChg chg="addSp modSp mod">
        <pc:chgData name="Phillip Mak" userId="7c08b01d1811935d" providerId="LiveId" clId="{23C9CF27-6A00-FC48-AF99-764E600BB73C}" dt="2025-03-10T21:26:12.543" v="313" actId="20577"/>
        <pc:sldMkLst>
          <pc:docMk/>
          <pc:sldMk cId="3362626429" sldId="612"/>
        </pc:sldMkLst>
        <pc:spChg chg="add mod">
          <ac:chgData name="Phillip Mak" userId="7c08b01d1811935d" providerId="LiveId" clId="{23C9CF27-6A00-FC48-AF99-764E600BB73C}" dt="2025-03-10T21:26:09.542" v="309" actId="20577"/>
          <ac:spMkLst>
            <pc:docMk/>
            <pc:sldMk cId="3362626429" sldId="612"/>
            <ac:spMk id="4" creationId="{59BE37D5-83A5-C09C-66AB-E0EFD2D0343E}"/>
          </ac:spMkLst>
        </pc:spChg>
        <pc:spChg chg="mod">
          <ac:chgData name="Phillip Mak" userId="7c08b01d1811935d" providerId="LiveId" clId="{23C9CF27-6A00-FC48-AF99-764E600BB73C}" dt="2025-03-10T21:26:06.378" v="305" actId="20577"/>
          <ac:spMkLst>
            <pc:docMk/>
            <pc:sldMk cId="3362626429" sldId="612"/>
            <ac:spMk id="6" creationId="{00000000-0000-0000-0000-000000000000}"/>
          </ac:spMkLst>
        </pc:spChg>
        <pc:spChg chg="add mod">
          <ac:chgData name="Phillip Mak" userId="7c08b01d1811935d" providerId="LiveId" clId="{23C9CF27-6A00-FC48-AF99-764E600BB73C}" dt="2025-03-10T21:26:12.543" v="313" actId="20577"/>
          <ac:spMkLst>
            <pc:docMk/>
            <pc:sldMk cId="3362626429" sldId="612"/>
            <ac:spMk id="7" creationId="{C18B6D38-56C7-9672-C0CA-7DD927D6BF9F}"/>
          </ac:spMkLst>
        </pc:spChg>
        <pc:spChg chg="mod">
          <ac:chgData name="Phillip Mak" userId="7c08b01d1811935d" providerId="LiveId" clId="{23C9CF27-6A00-FC48-AF99-764E600BB73C}" dt="2025-03-10T21:23:51.482" v="202" actId="20577"/>
          <ac:spMkLst>
            <pc:docMk/>
            <pc:sldMk cId="3362626429" sldId="612"/>
            <ac:spMk id="8" creationId="{00000000-0000-0000-0000-000000000000}"/>
          </ac:spMkLst>
        </pc:spChg>
        <pc:spChg chg="mod">
          <ac:chgData name="Phillip Mak" userId="7c08b01d1811935d" providerId="LiveId" clId="{23C9CF27-6A00-FC48-AF99-764E600BB73C}" dt="2025-03-10T21:24:41.626" v="226" actId="20577"/>
          <ac:spMkLst>
            <pc:docMk/>
            <pc:sldMk cId="3362626429" sldId="612"/>
            <ac:spMk id="9" creationId="{00000000-0000-0000-0000-000000000000}"/>
          </ac:spMkLst>
        </pc:spChg>
        <pc:spChg chg="mod">
          <ac:chgData name="Phillip Mak" userId="7c08b01d1811935d" providerId="LiveId" clId="{23C9CF27-6A00-FC48-AF99-764E600BB73C}" dt="2025-03-10T21:25:35.417" v="281" actId="20577"/>
          <ac:spMkLst>
            <pc:docMk/>
            <pc:sldMk cId="3362626429" sldId="612"/>
            <ac:spMk id="18" creationId="{00000000-0000-0000-0000-000000000000}"/>
          </ac:spMkLst>
        </pc:spChg>
      </pc:sldChg>
      <pc:sldChg chg="modSp mod">
        <pc:chgData name="Phillip Mak" userId="7c08b01d1811935d" providerId="LiveId" clId="{23C9CF27-6A00-FC48-AF99-764E600BB73C}" dt="2025-03-10T21:46:04.747" v="645" actId="20577"/>
        <pc:sldMkLst>
          <pc:docMk/>
          <pc:sldMk cId="199080507" sldId="613"/>
        </pc:sldMkLst>
        <pc:spChg chg="mod">
          <ac:chgData name="Phillip Mak" userId="7c08b01d1811935d" providerId="LiveId" clId="{23C9CF27-6A00-FC48-AF99-764E600BB73C}" dt="2025-03-10T21:45:16.687" v="624" actId="20577"/>
          <ac:spMkLst>
            <pc:docMk/>
            <pc:sldMk cId="199080507" sldId="613"/>
            <ac:spMk id="5" creationId="{6FE076BF-9200-1D41-9C2E-EFB4515364D8}"/>
          </ac:spMkLst>
        </pc:spChg>
        <pc:spChg chg="mod">
          <ac:chgData name="Phillip Mak" userId="7c08b01d1811935d" providerId="LiveId" clId="{23C9CF27-6A00-FC48-AF99-764E600BB73C}" dt="2025-03-10T21:46:04.747" v="645" actId="20577"/>
          <ac:spMkLst>
            <pc:docMk/>
            <pc:sldMk cId="199080507" sldId="613"/>
            <ac:spMk id="6" creationId="{148A9AA8-A8FC-AD46-83AC-E56A5A4DDACC}"/>
          </ac:spMkLst>
        </pc:spChg>
      </pc:sldChg>
      <pc:sldChg chg="modSp mod">
        <pc:chgData name="Phillip Mak" userId="7c08b01d1811935d" providerId="LiveId" clId="{23C9CF27-6A00-FC48-AF99-764E600BB73C}" dt="2025-03-10T21:48:09.233" v="701" actId="20577"/>
        <pc:sldMkLst>
          <pc:docMk/>
          <pc:sldMk cId="596024534" sldId="615"/>
        </pc:sldMkLst>
        <pc:spChg chg="mod">
          <ac:chgData name="Phillip Mak" userId="7c08b01d1811935d" providerId="LiveId" clId="{23C9CF27-6A00-FC48-AF99-764E600BB73C}" dt="2025-03-10T21:48:09.233" v="701" actId="20577"/>
          <ac:spMkLst>
            <pc:docMk/>
            <pc:sldMk cId="596024534" sldId="615"/>
            <ac:spMk id="3" creationId="{10A64E40-EF35-5C42-83B6-D8C7C9059E28}"/>
          </ac:spMkLst>
        </pc:spChg>
      </pc:sldChg>
      <pc:sldChg chg="addSp delSp modSp mod">
        <pc:chgData name="Phillip Mak" userId="7c08b01d1811935d" providerId="LiveId" clId="{23C9CF27-6A00-FC48-AF99-764E600BB73C}" dt="2025-03-10T21:58:34.388" v="951" actId="20577"/>
        <pc:sldMkLst>
          <pc:docMk/>
          <pc:sldMk cId="126534577" sldId="617"/>
        </pc:sldMkLst>
        <pc:spChg chg="add mod">
          <ac:chgData name="Phillip Mak" userId="7c08b01d1811935d" providerId="LiveId" clId="{23C9CF27-6A00-FC48-AF99-764E600BB73C}" dt="2025-03-10T21:58:34.388" v="951" actId="20577"/>
          <ac:spMkLst>
            <pc:docMk/>
            <pc:sldMk cId="126534577" sldId="617"/>
            <ac:spMk id="3" creationId="{12BA31D9-0E6B-39FB-4285-BD55EC470D9C}"/>
          </ac:spMkLst>
        </pc:spChg>
        <pc:spChg chg="add mod">
          <ac:chgData name="Phillip Mak" userId="7c08b01d1811935d" providerId="LiveId" clId="{23C9CF27-6A00-FC48-AF99-764E600BB73C}" dt="2025-03-10T21:56:18.411" v="877" actId="207"/>
          <ac:spMkLst>
            <pc:docMk/>
            <pc:sldMk cId="126534577" sldId="617"/>
            <ac:spMk id="5" creationId="{715F79A5-A305-ACD0-A795-1136E768B7E1}"/>
          </ac:spMkLst>
        </pc:spChg>
        <pc:spChg chg="mod">
          <ac:chgData name="Phillip Mak" userId="7c08b01d1811935d" providerId="LiveId" clId="{23C9CF27-6A00-FC48-AF99-764E600BB73C}" dt="2025-03-10T21:55:57.451" v="873" actId="1076"/>
          <ac:spMkLst>
            <pc:docMk/>
            <pc:sldMk cId="126534577" sldId="617"/>
            <ac:spMk id="7" creationId="{8087EFBC-4B9A-364F-BADA-CADC72274839}"/>
          </ac:spMkLst>
        </pc:spChg>
        <pc:spChg chg="add mod">
          <ac:chgData name="Phillip Mak" userId="7c08b01d1811935d" providerId="LiveId" clId="{23C9CF27-6A00-FC48-AF99-764E600BB73C}" dt="2025-03-10T21:56:22.958" v="882" actId="20577"/>
          <ac:spMkLst>
            <pc:docMk/>
            <pc:sldMk cId="126534577" sldId="617"/>
            <ac:spMk id="8" creationId="{EB7A1A0C-6E59-0ED1-0ADF-3373104725A3}"/>
          </ac:spMkLst>
        </pc:spChg>
        <pc:spChg chg="add mod">
          <ac:chgData name="Phillip Mak" userId="7c08b01d1811935d" providerId="LiveId" clId="{23C9CF27-6A00-FC48-AF99-764E600BB73C}" dt="2025-03-10T21:56:26.244" v="884" actId="1076"/>
          <ac:spMkLst>
            <pc:docMk/>
            <pc:sldMk cId="126534577" sldId="617"/>
            <ac:spMk id="9" creationId="{FC040A7C-3D46-49F1-794F-A842C8E48326}"/>
          </ac:spMkLst>
        </pc:spChg>
        <pc:spChg chg="add mod">
          <ac:chgData name="Phillip Mak" userId="7c08b01d1811935d" providerId="LiveId" clId="{23C9CF27-6A00-FC48-AF99-764E600BB73C}" dt="2025-03-10T21:56:35.492" v="886" actId="1076"/>
          <ac:spMkLst>
            <pc:docMk/>
            <pc:sldMk cId="126534577" sldId="617"/>
            <ac:spMk id="10" creationId="{46F4BC4D-B040-6DDF-30F2-ED2C4978BE7D}"/>
          </ac:spMkLst>
        </pc:spChg>
        <pc:grpChg chg="del mod">
          <ac:chgData name="Phillip Mak" userId="7c08b01d1811935d" providerId="LiveId" clId="{23C9CF27-6A00-FC48-AF99-764E600BB73C}" dt="2025-03-10T21:56:56.897" v="889"/>
          <ac:grpSpMkLst>
            <pc:docMk/>
            <pc:sldMk cId="126534577" sldId="617"/>
            <ac:grpSpMk id="13" creationId="{39861BEF-F2BD-4EF8-826C-192C9AB5080C}"/>
          </ac:grpSpMkLst>
        </pc:grpChg>
        <pc:grpChg chg="mod">
          <ac:chgData name="Phillip Mak" userId="7c08b01d1811935d" providerId="LiveId" clId="{23C9CF27-6A00-FC48-AF99-764E600BB73C}" dt="2025-03-10T21:56:56.897" v="889"/>
          <ac:grpSpMkLst>
            <pc:docMk/>
            <pc:sldMk cId="126534577" sldId="617"/>
            <ac:grpSpMk id="14" creationId="{320CC450-7CB6-76CF-0033-801BD59EDBFD}"/>
          </ac:grpSpMkLst>
        </pc:grpChg>
        <pc:grpChg chg="del mod">
          <ac:chgData name="Phillip Mak" userId="7c08b01d1811935d" providerId="LiveId" clId="{23C9CF27-6A00-FC48-AF99-764E600BB73C}" dt="2025-03-10T21:57:05.076" v="893"/>
          <ac:grpSpMkLst>
            <pc:docMk/>
            <pc:sldMk cId="126534577" sldId="617"/>
            <ac:grpSpMk id="18" creationId="{4CFD0517-1933-DC89-0D24-81973A7BB24B}"/>
          </ac:grpSpMkLst>
        </pc:grpChg>
        <pc:grpChg chg="mod">
          <ac:chgData name="Phillip Mak" userId="7c08b01d1811935d" providerId="LiveId" clId="{23C9CF27-6A00-FC48-AF99-764E600BB73C}" dt="2025-03-10T21:57:05.076" v="893"/>
          <ac:grpSpMkLst>
            <pc:docMk/>
            <pc:sldMk cId="126534577" sldId="617"/>
            <ac:grpSpMk id="19" creationId="{43A45624-E43A-E755-059C-610130596959}"/>
          </ac:grpSpMkLst>
        </pc:grpChg>
        <pc:grpChg chg="del mod">
          <ac:chgData name="Phillip Mak" userId="7c08b01d1811935d" providerId="LiveId" clId="{23C9CF27-6A00-FC48-AF99-764E600BB73C}" dt="2025-03-10T21:57:29.661" v="897"/>
          <ac:grpSpMkLst>
            <pc:docMk/>
            <pc:sldMk cId="126534577" sldId="617"/>
            <ac:grpSpMk id="23" creationId="{A53DF437-EC50-7903-1AA7-6D883BD1AC2B}"/>
          </ac:grpSpMkLst>
        </pc:grpChg>
        <pc:grpChg chg="mod">
          <ac:chgData name="Phillip Mak" userId="7c08b01d1811935d" providerId="LiveId" clId="{23C9CF27-6A00-FC48-AF99-764E600BB73C}" dt="2025-03-10T21:57:29.661" v="897"/>
          <ac:grpSpMkLst>
            <pc:docMk/>
            <pc:sldMk cId="126534577" sldId="617"/>
            <ac:grpSpMk id="24" creationId="{BE2B924B-E7CA-8F11-8842-A941296F401F}"/>
          </ac:grpSpMkLst>
        </pc:grpChg>
        <pc:grpChg chg="del mod">
          <ac:chgData name="Phillip Mak" userId="7c08b01d1811935d" providerId="LiveId" clId="{23C9CF27-6A00-FC48-AF99-764E600BB73C}" dt="2025-03-10T21:57:38.630" v="901"/>
          <ac:grpSpMkLst>
            <pc:docMk/>
            <pc:sldMk cId="126534577" sldId="617"/>
            <ac:grpSpMk id="28" creationId="{D3270104-31A6-B1C9-CE2F-F357BB3FBBBD}"/>
          </ac:grpSpMkLst>
        </pc:grpChg>
        <pc:grpChg chg="mod">
          <ac:chgData name="Phillip Mak" userId="7c08b01d1811935d" providerId="LiveId" clId="{23C9CF27-6A00-FC48-AF99-764E600BB73C}" dt="2025-03-10T21:57:38.630" v="901"/>
          <ac:grpSpMkLst>
            <pc:docMk/>
            <pc:sldMk cId="126534577" sldId="617"/>
            <ac:grpSpMk id="29" creationId="{2B1F2EBA-4580-BC30-CDDB-05C3C074FB29}"/>
          </ac:grpSpMkLst>
        </pc:grpChg>
        <pc:grpChg chg="del mod">
          <ac:chgData name="Phillip Mak" userId="7c08b01d1811935d" providerId="LiveId" clId="{23C9CF27-6A00-FC48-AF99-764E600BB73C}" dt="2025-03-10T21:57:50.046" v="904"/>
          <ac:grpSpMkLst>
            <pc:docMk/>
            <pc:sldMk cId="126534577" sldId="617"/>
            <ac:grpSpMk id="32" creationId="{C747E57A-7254-B3C6-F387-DB332376A5B9}"/>
          </ac:grpSpMkLst>
        </pc:grpChg>
        <pc:grpChg chg="mod">
          <ac:chgData name="Phillip Mak" userId="7c08b01d1811935d" providerId="LiveId" clId="{23C9CF27-6A00-FC48-AF99-764E600BB73C}" dt="2025-03-10T21:57:50.046" v="904"/>
          <ac:grpSpMkLst>
            <pc:docMk/>
            <pc:sldMk cId="126534577" sldId="617"/>
            <ac:grpSpMk id="33" creationId="{3BD59526-B8A9-82CB-3AE3-CFE952F2A74F}"/>
          </ac:grpSpMkLst>
        </pc:grpChg>
        <pc:grpChg chg="del mod">
          <ac:chgData name="Phillip Mak" userId="7c08b01d1811935d" providerId="LiveId" clId="{23C9CF27-6A00-FC48-AF99-764E600BB73C}" dt="2025-03-10T21:57:53.942" v="908"/>
          <ac:grpSpMkLst>
            <pc:docMk/>
            <pc:sldMk cId="126534577" sldId="617"/>
            <ac:grpSpMk id="37" creationId="{7A16C580-C6DD-B4E6-2DE3-513228CA601F}"/>
          </ac:grpSpMkLst>
        </pc:grpChg>
        <pc:grpChg chg="mod">
          <ac:chgData name="Phillip Mak" userId="7c08b01d1811935d" providerId="LiveId" clId="{23C9CF27-6A00-FC48-AF99-764E600BB73C}" dt="2025-03-10T21:57:53.942" v="908"/>
          <ac:grpSpMkLst>
            <pc:docMk/>
            <pc:sldMk cId="126534577" sldId="617"/>
            <ac:grpSpMk id="38" creationId="{64F1CC22-8894-A597-99A8-D8DF17036B94}"/>
          </ac:grpSpMkLst>
        </pc:grpChg>
        <pc:grpChg chg="del mod">
          <ac:chgData name="Phillip Mak" userId="7c08b01d1811935d" providerId="LiveId" clId="{23C9CF27-6A00-FC48-AF99-764E600BB73C}" dt="2025-03-10T21:58:02.395" v="912"/>
          <ac:grpSpMkLst>
            <pc:docMk/>
            <pc:sldMk cId="126534577" sldId="617"/>
            <ac:grpSpMk id="42" creationId="{52FEB15E-345E-EADD-694E-1E3AC33C8747}"/>
          </ac:grpSpMkLst>
        </pc:grpChg>
        <pc:grpChg chg="mod">
          <ac:chgData name="Phillip Mak" userId="7c08b01d1811935d" providerId="LiveId" clId="{23C9CF27-6A00-FC48-AF99-764E600BB73C}" dt="2025-03-10T21:58:02.395" v="912"/>
          <ac:grpSpMkLst>
            <pc:docMk/>
            <pc:sldMk cId="126534577" sldId="617"/>
            <ac:grpSpMk id="43" creationId="{0DB3E9AA-5819-883A-CDD9-BF57F4DFBAF0}"/>
          </ac:grpSpMkLst>
        </pc:grpChg>
        <pc:grpChg chg="del mod">
          <ac:chgData name="Phillip Mak" userId="7c08b01d1811935d" providerId="LiveId" clId="{23C9CF27-6A00-FC48-AF99-764E600BB73C}" dt="2025-03-10T21:58:08.263" v="916"/>
          <ac:grpSpMkLst>
            <pc:docMk/>
            <pc:sldMk cId="126534577" sldId="617"/>
            <ac:grpSpMk id="47" creationId="{C5E38CFE-D932-6C8A-1167-ADB215C2A5D9}"/>
          </ac:grpSpMkLst>
        </pc:grpChg>
        <pc:grpChg chg="mod">
          <ac:chgData name="Phillip Mak" userId="7c08b01d1811935d" providerId="LiveId" clId="{23C9CF27-6A00-FC48-AF99-764E600BB73C}" dt="2025-03-10T21:58:08.263" v="916"/>
          <ac:grpSpMkLst>
            <pc:docMk/>
            <pc:sldMk cId="126534577" sldId="617"/>
            <ac:grpSpMk id="48" creationId="{109C3BF2-55D7-E1D3-77F3-C650226C2C8F}"/>
          </ac:grpSpMkLst>
        </pc:grpChg>
        <pc:grpChg chg="del mod">
          <ac:chgData name="Phillip Mak" userId="7c08b01d1811935d" providerId="LiveId" clId="{23C9CF27-6A00-FC48-AF99-764E600BB73C}" dt="2025-03-10T21:58:22.160" v="920"/>
          <ac:grpSpMkLst>
            <pc:docMk/>
            <pc:sldMk cId="126534577" sldId="617"/>
            <ac:grpSpMk id="52" creationId="{25595761-40DC-8232-5DB0-A00ABF7E583F}"/>
          </ac:grpSpMkLst>
        </pc:grpChg>
        <pc:grpChg chg="del mod">
          <ac:chgData name="Phillip Mak" userId="7c08b01d1811935d" providerId="LiveId" clId="{23C9CF27-6A00-FC48-AF99-764E600BB73C}" dt="2025-03-10T21:58:24.976" v="922"/>
          <ac:grpSpMkLst>
            <pc:docMk/>
            <pc:sldMk cId="126534577" sldId="617"/>
            <ac:grpSpMk id="53" creationId="{BDA2B4FD-CEDD-6422-CC7D-10E0AFE4F85B}"/>
          </ac:grpSpMkLst>
        </pc:grpChg>
        <pc:grpChg chg="del mod">
          <ac:chgData name="Phillip Mak" userId="7c08b01d1811935d" providerId="LiveId" clId="{23C9CF27-6A00-FC48-AF99-764E600BB73C}" dt="2025-03-10T21:58:24.976" v="922"/>
          <ac:grpSpMkLst>
            <pc:docMk/>
            <pc:sldMk cId="126534577" sldId="617"/>
            <ac:grpSpMk id="55" creationId="{449198BC-E154-27AF-C9CC-A2E8DB10FC4C}"/>
          </ac:grpSpMkLst>
        </pc:grpChg>
        <pc:grpChg chg="mod">
          <ac:chgData name="Phillip Mak" userId="7c08b01d1811935d" providerId="LiveId" clId="{23C9CF27-6A00-FC48-AF99-764E600BB73C}" dt="2025-03-10T21:58:24.976" v="922"/>
          <ac:grpSpMkLst>
            <pc:docMk/>
            <pc:sldMk cId="126534577" sldId="617"/>
            <ac:grpSpMk id="56" creationId="{E0224169-FD2D-1E23-8287-A81B8A0757D7}"/>
          </ac:grpSpMkLst>
        </pc:grpChg>
        <pc:grpChg chg="del mod">
          <ac:chgData name="Phillip Mak" userId="7c08b01d1811935d" providerId="LiveId" clId="{23C9CF27-6A00-FC48-AF99-764E600BB73C}" dt="2025-03-10T21:58:28.059" v="926"/>
          <ac:grpSpMkLst>
            <pc:docMk/>
            <pc:sldMk cId="126534577" sldId="617"/>
            <ac:grpSpMk id="60" creationId="{E2DF7E5A-E435-5C71-3127-EFCCC2E94F86}"/>
          </ac:grpSpMkLst>
        </pc:grpChg>
        <pc:grpChg chg="mod">
          <ac:chgData name="Phillip Mak" userId="7c08b01d1811935d" providerId="LiveId" clId="{23C9CF27-6A00-FC48-AF99-764E600BB73C}" dt="2025-03-10T21:58:28.059" v="926"/>
          <ac:grpSpMkLst>
            <pc:docMk/>
            <pc:sldMk cId="126534577" sldId="617"/>
            <ac:grpSpMk id="61" creationId="{29A36C52-C9E9-9A56-8CC4-E4762231F822}"/>
          </ac:grpSpMkLst>
        </pc:grpChg>
        <pc:inkChg chg="add mod">
          <ac:chgData name="Phillip Mak" userId="7c08b01d1811935d" providerId="LiveId" clId="{23C9CF27-6A00-FC48-AF99-764E600BB73C}" dt="2025-03-10T21:56:56.897" v="889"/>
          <ac:inkMkLst>
            <pc:docMk/>
            <pc:sldMk cId="126534577" sldId="617"/>
            <ac:inkMk id="11" creationId="{8329F182-8644-7C0E-7691-A5ED48EC66F5}"/>
          </ac:inkMkLst>
        </pc:inkChg>
        <pc:inkChg chg="add mod">
          <ac:chgData name="Phillip Mak" userId="7c08b01d1811935d" providerId="LiveId" clId="{23C9CF27-6A00-FC48-AF99-764E600BB73C}" dt="2025-03-10T21:56:56.897" v="889"/>
          <ac:inkMkLst>
            <pc:docMk/>
            <pc:sldMk cId="126534577" sldId="617"/>
            <ac:inkMk id="12" creationId="{6C45E516-7080-2977-31F4-8198273248A5}"/>
          </ac:inkMkLst>
        </pc:inkChg>
        <pc:inkChg chg="add mod">
          <ac:chgData name="Phillip Mak" userId="7c08b01d1811935d" providerId="LiveId" clId="{23C9CF27-6A00-FC48-AF99-764E600BB73C}" dt="2025-03-10T21:57:05.076" v="893"/>
          <ac:inkMkLst>
            <pc:docMk/>
            <pc:sldMk cId="126534577" sldId="617"/>
            <ac:inkMk id="15" creationId="{35EC4E38-840F-BA36-2233-0983D97FFAC3}"/>
          </ac:inkMkLst>
        </pc:inkChg>
        <pc:inkChg chg="add mod">
          <ac:chgData name="Phillip Mak" userId="7c08b01d1811935d" providerId="LiveId" clId="{23C9CF27-6A00-FC48-AF99-764E600BB73C}" dt="2025-03-10T21:57:05.076" v="893"/>
          <ac:inkMkLst>
            <pc:docMk/>
            <pc:sldMk cId="126534577" sldId="617"/>
            <ac:inkMk id="16" creationId="{B3EECA5A-AFCE-2D5D-2369-FC859E96A385}"/>
          </ac:inkMkLst>
        </pc:inkChg>
        <pc:inkChg chg="add mod">
          <ac:chgData name="Phillip Mak" userId="7c08b01d1811935d" providerId="LiveId" clId="{23C9CF27-6A00-FC48-AF99-764E600BB73C}" dt="2025-03-10T21:57:05.076" v="893"/>
          <ac:inkMkLst>
            <pc:docMk/>
            <pc:sldMk cId="126534577" sldId="617"/>
            <ac:inkMk id="17" creationId="{7BB88104-06BE-BB4E-87C7-86455A9323EB}"/>
          </ac:inkMkLst>
        </pc:inkChg>
        <pc:inkChg chg="add mod">
          <ac:chgData name="Phillip Mak" userId="7c08b01d1811935d" providerId="LiveId" clId="{23C9CF27-6A00-FC48-AF99-764E600BB73C}" dt="2025-03-10T21:57:29.661" v="897"/>
          <ac:inkMkLst>
            <pc:docMk/>
            <pc:sldMk cId="126534577" sldId="617"/>
            <ac:inkMk id="20" creationId="{93E6A9A6-9919-821F-792A-59500102F70C}"/>
          </ac:inkMkLst>
        </pc:inkChg>
        <pc:inkChg chg="add mod">
          <ac:chgData name="Phillip Mak" userId="7c08b01d1811935d" providerId="LiveId" clId="{23C9CF27-6A00-FC48-AF99-764E600BB73C}" dt="2025-03-10T21:57:29.661" v="897"/>
          <ac:inkMkLst>
            <pc:docMk/>
            <pc:sldMk cId="126534577" sldId="617"/>
            <ac:inkMk id="21" creationId="{28F38BB7-4999-7728-D90D-8153CB8F8D78}"/>
          </ac:inkMkLst>
        </pc:inkChg>
        <pc:inkChg chg="add mod">
          <ac:chgData name="Phillip Mak" userId="7c08b01d1811935d" providerId="LiveId" clId="{23C9CF27-6A00-FC48-AF99-764E600BB73C}" dt="2025-03-10T21:57:29.661" v="897"/>
          <ac:inkMkLst>
            <pc:docMk/>
            <pc:sldMk cId="126534577" sldId="617"/>
            <ac:inkMk id="22" creationId="{4B5F63A5-1C31-2750-C48D-4ACD77E7F2BB}"/>
          </ac:inkMkLst>
        </pc:inkChg>
        <pc:inkChg chg="add mod">
          <ac:chgData name="Phillip Mak" userId="7c08b01d1811935d" providerId="LiveId" clId="{23C9CF27-6A00-FC48-AF99-764E600BB73C}" dt="2025-03-10T21:57:38.630" v="901"/>
          <ac:inkMkLst>
            <pc:docMk/>
            <pc:sldMk cId="126534577" sldId="617"/>
            <ac:inkMk id="25" creationId="{FE9C7743-51BE-8FC0-D367-B0207958DD11}"/>
          </ac:inkMkLst>
        </pc:inkChg>
        <pc:inkChg chg="add mod">
          <ac:chgData name="Phillip Mak" userId="7c08b01d1811935d" providerId="LiveId" clId="{23C9CF27-6A00-FC48-AF99-764E600BB73C}" dt="2025-03-10T21:57:38.630" v="901"/>
          <ac:inkMkLst>
            <pc:docMk/>
            <pc:sldMk cId="126534577" sldId="617"/>
            <ac:inkMk id="26" creationId="{586F9EF2-E184-7DCE-CFB6-C91BA4259B99}"/>
          </ac:inkMkLst>
        </pc:inkChg>
        <pc:inkChg chg="add mod">
          <ac:chgData name="Phillip Mak" userId="7c08b01d1811935d" providerId="LiveId" clId="{23C9CF27-6A00-FC48-AF99-764E600BB73C}" dt="2025-03-10T21:57:38.630" v="901"/>
          <ac:inkMkLst>
            <pc:docMk/>
            <pc:sldMk cId="126534577" sldId="617"/>
            <ac:inkMk id="27" creationId="{B1641285-2BB3-93BA-285E-A849E4FDCDE5}"/>
          </ac:inkMkLst>
        </pc:inkChg>
        <pc:inkChg chg="add mod">
          <ac:chgData name="Phillip Mak" userId="7c08b01d1811935d" providerId="LiveId" clId="{23C9CF27-6A00-FC48-AF99-764E600BB73C}" dt="2025-03-10T21:57:50.046" v="904"/>
          <ac:inkMkLst>
            <pc:docMk/>
            <pc:sldMk cId="126534577" sldId="617"/>
            <ac:inkMk id="30" creationId="{5AF032DF-DC42-BBF6-2BF4-F8DA99E1EAB7}"/>
          </ac:inkMkLst>
        </pc:inkChg>
        <pc:inkChg chg="add mod">
          <ac:chgData name="Phillip Mak" userId="7c08b01d1811935d" providerId="LiveId" clId="{23C9CF27-6A00-FC48-AF99-764E600BB73C}" dt="2025-03-10T21:57:50.046" v="904"/>
          <ac:inkMkLst>
            <pc:docMk/>
            <pc:sldMk cId="126534577" sldId="617"/>
            <ac:inkMk id="31" creationId="{38C33EC0-C32F-DB2D-0065-D7F1979F1A82}"/>
          </ac:inkMkLst>
        </pc:inkChg>
        <pc:inkChg chg="add mod">
          <ac:chgData name="Phillip Mak" userId="7c08b01d1811935d" providerId="LiveId" clId="{23C9CF27-6A00-FC48-AF99-764E600BB73C}" dt="2025-03-10T21:57:53.942" v="908"/>
          <ac:inkMkLst>
            <pc:docMk/>
            <pc:sldMk cId="126534577" sldId="617"/>
            <ac:inkMk id="34" creationId="{38046A2F-AC54-7335-B40F-2A51F48BC899}"/>
          </ac:inkMkLst>
        </pc:inkChg>
        <pc:inkChg chg="add mod">
          <ac:chgData name="Phillip Mak" userId="7c08b01d1811935d" providerId="LiveId" clId="{23C9CF27-6A00-FC48-AF99-764E600BB73C}" dt="2025-03-10T21:57:53.942" v="908"/>
          <ac:inkMkLst>
            <pc:docMk/>
            <pc:sldMk cId="126534577" sldId="617"/>
            <ac:inkMk id="35" creationId="{77E7333C-0712-63B7-0025-411CB49A2A76}"/>
          </ac:inkMkLst>
        </pc:inkChg>
        <pc:inkChg chg="add mod">
          <ac:chgData name="Phillip Mak" userId="7c08b01d1811935d" providerId="LiveId" clId="{23C9CF27-6A00-FC48-AF99-764E600BB73C}" dt="2025-03-10T21:57:53.942" v="908"/>
          <ac:inkMkLst>
            <pc:docMk/>
            <pc:sldMk cId="126534577" sldId="617"/>
            <ac:inkMk id="36" creationId="{E9E53BDE-B8F8-10EC-25D2-7CDD57458238}"/>
          </ac:inkMkLst>
        </pc:inkChg>
        <pc:inkChg chg="add mod">
          <ac:chgData name="Phillip Mak" userId="7c08b01d1811935d" providerId="LiveId" clId="{23C9CF27-6A00-FC48-AF99-764E600BB73C}" dt="2025-03-10T21:58:02.395" v="912"/>
          <ac:inkMkLst>
            <pc:docMk/>
            <pc:sldMk cId="126534577" sldId="617"/>
            <ac:inkMk id="39" creationId="{0EAEC21A-C15C-B7C8-12DD-3ED52D9A30B2}"/>
          </ac:inkMkLst>
        </pc:inkChg>
        <pc:inkChg chg="add mod">
          <ac:chgData name="Phillip Mak" userId="7c08b01d1811935d" providerId="LiveId" clId="{23C9CF27-6A00-FC48-AF99-764E600BB73C}" dt="2025-03-10T21:58:02.395" v="912"/>
          <ac:inkMkLst>
            <pc:docMk/>
            <pc:sldMk cId="126534577" sldId="617"/>
            <ac:inkMk id="40" creationId="{F8FED8F1-D990-0B5D-AE4D-1F26287E8C8C}"/>
          </ac:inkMkLst>
        </pc:inkChg>
        <pc:inkChg chg="add mod">
          <ac:chgData name="Phillip Mak" userId="7c08b01d1811935d" providerId="LiveId" clId="{23C9CF27-6A00-FC48-AF99-764E600BB73C}" dt="2025-03-10T21:58:02.395" v="912"/>
          <ac:inkMkLst>
            <pc:docMk/>
            <pc:sldMk cId="126534577" sldId="617"/>
            <ac:inkMk id="41" creationId="{2E4EA67D-A219-465F-FB9C-1E5ABBF15E26}"/>
          </ac:inkMkLst>
        </pc:inkChg>
        <pc:inkChg chg="add mod">
          <ac:chgData name="Phillip Mak" userId="7c08b01d1811935d" providerId="LiveId" clId="{23C9CF27-6A00-FC48-AF99-764E600BB73C}" dt="2025-03-10T21:58:08.263" v="916"/>
          <ac:inkMkLst>
            <pc:docMk/>
            <pc:sldMk cId="126534577" sldId="617"/>
            <ac:inkMk id="44" creationId="{52570825-D8F7-0991-3EE3-76C4C9064BAF}"/>
          </ac:inkMkLst>
        </pc:inkChg>
        <pc:inkChg chg="add mod">
          <ac:chgData name="Phillip Mak" userId="7c08b01d1811935d" providerId="LiveId" clId="{23C9CF27-6A00-FC48-AF99-764E600BB73C}" dt="2025-03-10T21:58:08.263" v="916"/>
          <ac:inkMkLst>
            <pc:docMk/>
            <pc:sldMk cId="126534577" sldId="617"/>
            <ac:inkMk id="45" creationId="{D31B5D4F-A1C1-783C-E910-09A5750AC4B9}"/>
          </ac:inkMkLst>
        </pc:inkChg>
        <pc:inkChg chg="add mod">
          <ac:chgData name="Phillip Mak" userId="7c08b01d1811935d" providerId="LiveId" clId="{23C9CF27-6A00-FC48-AF99-764E600BB73C}" dt="2025-03-10T21:58:08.263" v="916"/>
          <ac:inkMkLst>
            <pc:docMk/>
            <pc:sldMk cId="126534577" sldId="617"/>
            <ac:inkMk id="46" creationId="{495644A5-50C5-61F1-49B0-7797CFDD3593}"/>
          </ac:inkMkLst>
        </pc:inkChg>
        <pc:inkChg chg="add mod">
          <ac:chgData name="Phillip Mak" userId="7c08b01d1811935d" providerId="LiveId" clId="{23C9CF27-6A00-FC48-AF99-764E600BB73C}" dt="2025-03-10T21:58:24.976" v="922"/>
          <ac:inkMkLst>
            <pc:docMk/>
            <pc:sldMk cId="126534577" sldId="617"/>
            <ac:inkMk id="49" creationId="{FB3FC3AB-659A-B076-490B-0EEC0CA7A3FB}"/>
          </ac:inkMkLst>
        </pc:inkChg>
        <pc:inkChg chg="add mod">
          <ac:chgData name="Phillip Mak" userId="7c08b01d1811935d" providerId="LiveId" clId="{23C9CF27-6A00-FC48-AF99-764E600BB73C}" dt="2025-03-10T21:58:24.976" v="922"/>
          <ac:inkMkLst>
            <pc:docMk/>
            <pc:sldMk cId="126534577" sldId="617"/>
            <ac:inkMk id="50" creationId="{0D08EF1B-07FD-5AA9-4165-5A74300877DF}"/>
          </ac:inkMkLst>
        </pc:inkChg>
        <pc:inkChg chg="add mod">
          <ac:chgData name="Phillip Mak" userId="7c08b01d1811935d" providerId="LiveId" clId="{23C9CF27-6A00-FC48-AF99-764E600BB73C}" dt="2025-03-10T21:58:24.976" v="922"/>
          <ac:inkMkLst>
            <pc:docMk/>
            <pc:sldMk cId="126534577" sldId="617"/>
            <ac:inkMk id="51" creationId="{BAB6D046-F65D-5983-88F8-336E984176E8}"/>
          </ac:inkMkLst>
        </pc:inkChg>
        <pc:inkChg chg="add mod">
          <ac:chgData name="Phillip Mak" userId="7c08b01d1811935d" providerId="LiveId" clId="{23C9CF27-6A00-FC48-AF99-764E600BB73C}" dt="2025-03-10T21:58:24.976" v="922"/>
          <ac:inkMkLst>
            <pc:docMk/>
            <pc:sldMk cId="126534577" sldId="617"/>
            <ac:inkMk id="54" creationId="{767570FE-3201-E7F6-278F-B76A828EC34F}"/>
          </ac:inkMkLst>
        </pc:inkChg>
        <pc:inkChg chg="add">
          <ac:chgData name="Phillip Mak" userId="7c08b01d1811935d" providerId="LiveId" clId="{23C9CF27-6A00-FC48-AF99-764E600BB73C}" dt="2025-03-10T21:58:26.048" v="923" actId="9405"/>
          <ac:inkMkLst>
            <pc:docMk/>
            <pc:sldMk cId="126534577" sldId="617"/>
            <ac:inkMk id="57" creationId="{CE1902CA-B136-7F8A-164B-31CCE2655045}"/>
          </ac:inkMkLst>
        </pc:inkChg>
        <pc:inkChg chg="add mod">
          <ac:chgData name="Phillip Mak" userId="7c08b01d1811935d" providerId="LiveId" clId="{23C9CF27-6A00-FC48-AF99-764E600BB73C}" dt="2025-03-10T21:58:28.059" v="926"/>
          <ac:inkMkLst>
            <pc:docMk/>
            <pc:sldMk cId="126534577" sldId="617"/>
            <ac:inkMk id="58" creationId="{DE68E47D-6F67-ADE5-EF50-97F5C004FCC9}"/>
          </ac:inkMkLst>
        </pc:inkChg>
        <pc:inkChg chg="add mod">
          <ac:chgData name="Phillip Mak" userId="7c08b01d1811935d" providerId="LiveId" clId="{23C9CF27-6A00-FC48-AF99-764E600BB73C}" dt="2025-03-10T21:58:28.059" v="926"/>
          <ac:inkMkLst>
            <pc:docMk/>
            <pc:sldMk cId="126534577" sldId="617"/>
            <ac:inkMk id="59" creationId="{9509273C-313F-89BB-2643-59404D670DC5}"/>
          </ac:inkMkLst>
        </pc:inkChg>
      </pc:sldChg>
      <pc:sldChg chg="modSp new mod">
        <pc:chgData name="Phillip Mak" userId="7c08b01d1811935d" providerId="LiveId" clId="{23C9CF27-6A00-FC48-AF99-764E600BB73C}" dt="2025-03-10T22:00:49.449" v="971" actId="20577"/>
        <pc:sldMkLst>
          <pc:docMk/>
          <pc:sldMk cId="3301775429" sldId="623"/>
        </pc:sldMkLst>
        <pc:spChg chg="mod">
          <ac:chgData name="Phillip Mak" userId="7c08b01d1811935d" providerId="LiveId" clId="{23C9CF27-6A00-FC48-AF99-764E600BB73C}" dt="2025-03-10T22:00:49.449" v="971" actId="20577"/>
          <ac:spMkLst>
            <pc:docMk/>
            <pc:sldMk cId="3301775429" sldId="623"/>
            <ac:spMk id="2" creationId="{6909E754-57C6-BF72-4A1F-315E41B4F5B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0:15:46.3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35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24575,'27'-6'0,"-13"1"0,18 5 0,-16 0 0,17-7 0,-14 1 0,24-9 0,-29 4 0,18 3 0,-16 3 0,17-2 0,-14 1 0,12-3 0,-14-5 0,4 12 0,0-7 0,12 9 0,2-14 0,35 10 0,-29-10 0,15 14 0,-35 0 0,0 0 0,0 0 0,-4 5 0,-7 6 0,-5 5 0,-5 5 0,0 1 0,0-1 0,0 34 0,0-25 0,0 26 0,0-35 0,0 0 0,0 0 0,0 1 0,0-1 0,-7 11 0,1-12 0,-2 22 0,3-11 0,5 4 0,0 32 0,0-37 0,0 26 0,0-35 0,0 0 0,0 0 0,0 1 0,0-1 0,0 0 0,0 0 0,0 0 0,0 0 0,0 1 0,0-1 0,0 0 0,0 0 0,0 0 0,0 1 0,0-1 0,-5-5 0,-5-5 0,-7-6 0,1-10 0,0-1 0,6 0 0,-1 1 0,-39 5 0,30-4 0,-30-2 0,35 0 0,-2 1 0,-4 5 0,0 0 0,0 0 0,0 0 0,0 0 0,-1 0 0,1 0 0,0 0 0,0 0 0,0 0 0,-1 0 0,-10 7 0,13 0 0,-13 1 0,21 1 0,0-17 0,6 1 0,5-14 0,0-1 0,0 1 0,0 0 0,0 0 0,0 0 0,0-1 0,0 1 0,0 5 0,0 1 0,0 9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39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24575,'0'22'0,"4"-6"0,2-1 0,0 35 0,-1-25 0,-5 31 0,0-35 0,0 0 0,0 0 0,0 1 0,9-1 0,-6 0 0,6 0 0,-9 0 0,0 1 0,5-6 0,1-10 0,0-12 0,-2-10 0,-4-40 0,0 26 0,0-26 0,0 35 0,0 0 0,0 0 0,0 0 0,7-12 0,0 14 0,1-13 0,3 5 0,12 5 0,-6-5 0,14 19 0,-15 3 0,1 5 0,-2 0 0,1 0 0,0 0 0,5 0 0,0 10 0,-4-3 0,-7 13 0,0-9 0,-4 5 0,0-1 0,-2 1 0,-4 6 0,0-1 0,0 0 0,0 0 0,0 0 0,0 1 0,0-1 0,0 0 0,0 0 0,0 0 0,0 0 0,0 1 0,0-1 0,5-5 0,6-5 0,5-6 0,-4-5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0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289 142 24575,'0'-21'0,"-7"-11"0,-4 17 0,-7-15 0,-4 27 0,1-6 0,-11 2 0,-4-2 0,1 1 0,2 1 0,12 7 0,0 0 0,5 5 0,5 5 0,6 7 0,5 38 0,0-25 0,0 26 0,0 0 0,0-27 0,0 27 0,0-35 0,0 0 0,0 1 0,0-1 0,10 0 0,-8-5 0,7 0 0,-9-1 0,0 1 0,5 1 0,3 14 0,8-11 0,3 12 0,-3-15 0,4-7 0,-3-5 0,4-5 0,11 0 0,-8 0 0,4 0 0,-8-10 0,-8 3 0,3-8 0,-4 5 0,0-1 0,-1 0 0,-4 5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24575,'64'0'0,"-8"0"0,-35 0 0,0 0 0,12-7 0,-19 5 0,7-5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1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24575,'13'15'0,"-7"29"0,1 32 0,-7 22-1597,0 1 1597,0 0 0,0-23 437,0-6-437,0-1 0,0 7 284,0-12-284,0-8 0,7-23 0,2 2 811,-1 0-811,-1-2 0,-7-21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2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 24575,'0'-21'0,"5"4"0,5-3 0,7 13 0,62-16 0,-32 13 0,34-5 0,-48 8 0,-12 7 0,0 0 0,0 0 0,-9 0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3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0 731 24575,'21'21'0,"45"45"0,-31-30 0,6 4-1167,16 12 0,9 7 1,3 4 1166,-11-7 0,3 4 0,0 1 0,-1-2-1024,-3-4 0,-1-1 0,-1 1 0,1 2 1024,5 9 0,0 4 0,-1 0 0,-6-4 0,-3 2 0,-4-3 0,-4-1 109,10 19 1,-3-1-110,0-4 0,-8-4-56,-26-22 1,-5-5 55,11 17 1277,-22-8-1277,0-54 4124,0-4-4124,0-19 1914,-22-35-1914,8 26 173,-25-37-173,13 32 0,-2-10 0,-2-3-1247,-27-23 1247,14 2 0,-2-4-955,4 14 1,-2 1 954,-8-9 0,-2-3 0,8-3 0,-4-2-908,4 20 1,-6-1 0,3 0 907,6 1 0,3-1 0,-1 0 0,-5-5 0,-2-1 0,3 2-980,-15-18 0,7-3 980,27 16 0,5-3 0,-1 4-73,-13-7 0,2 2 73,3-13 0,3 7 1320,-4 13-1320,-3-17 2576,33 49-2576,0-25 2541,0 34-2541,0-1 1463,0 1-1463,33-24 84,-4 21-84,14-15 0,-12 30 0,-3-9 0,-9 14 0,12-9 0,-14 13 0,4 0 0,0 0 0,0 0 0,58 13 0,-43 0 0,33 46 0,-59 6 0,0-17 0,2 3 0,1-1 0,1-2 0,14 17 0,-6 25 0,-9-3 0,-5-21 0,14 23 0,-11-75 0,-3 18 0,-4-16 0,-4 17 0,0-14 0,0 12 0,-9-14 0,-26 28 0,8-28 0,-18 25 0,24-39 0,0 6 0,-35-9 0,26 0 0,-16 0 0,36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3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467 1 24575,'-65'0'0,"-25"0"0,61 0 0,-39 0 0,49 0 0,-12 0 0,-20 0 0,21 0 0,-23 21 0,42-7 0,4 19 0,7-12 0,0 0 0,40 58 0,16-43 0,12 3-1430,-14 15 0,1 12 0,7-5 1430,-3-19 0,6-5 0,3 1 0,-2 5-1076,4 12 1,-1 5 0,1 1 0,0-4 1075,-2-6 0,2-2 0,-1-1 0,-1 2 0,-2 3 0,0 1 0,-2 0 0,-3-3-479,8 5 0,-4-4 1,-5 0 478,16 13 0,-25-3-307,-56 13 307,-45-49 0,-21-15 0,6-15 0,-8-11 0,-3-2-41,-15 1 1,-3-3 0,1-6 40,22-3 0,2-4 0,0-3 0,-1 1 0,-1 1 0,-1-1 0,0 0 0,3 1 0,-13-9 0,2 1 0,4-2 814,13 3 1,4-1 0,6 0-815,-1-6 0,14-1 670,22-1 1,8-1-671,-3-1 0,4 3 418,9-16-418,0-26 0,22 25 0,-9-10 3987,15 21-3987,-20 23 1727,-3 14-1727,-5-4 538,4 4-538,7 7 0,17-9 0,-9 16 0,13-11 0,-5 21 0,-7-1 0,46 24 0,-51-19 0,29 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4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85 24575,'1'-11'0,"-6"5"0,-12 2 0,1 8 0,5 41 0,6 15 0,5 39-804,0 0 804,0-1-1187,41-29 0,15-2 1187,-1-12 0,5 0-961,-5 0 1,5 5-1,5-8 961,6-16 0,4-7 0,-2 2 0,-13 8 0,-2 3 0,2-9-511,7-14 0,2-8 0,-2-1 511,23 7 0,-6-4 90,-17-12 0,-6-2-90,27 1 1792,-37-5-1792,-31-6 2970,-13-40-2970,2 22 0,-9-62 0,-22 27 1175,-16-24-1175,5 35 0,-5 1 0,-1 0 0,-5 4 0,-14 8 0,-1-1-707,12-23 1,-4 4 706,-29 29 0,-7 2-814,26-16 1,1-8 0,-1 8 813,-22 7 0,2 7 0,2-7 0,7 2-5,21 11 1,9 6 4,0 14 753,-9-13-753,74 52 0,-20-21 0,30 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5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22 24575,'-11'-11'0,"-4"5"0,-2 2 0,-4 4 0,0 0 0,0 0 0,-1 0 0,1 0 0,0 0 0,-35 0 0,3 33 0,-9-16 0,5 62 0,33-49 0,0 60 0,14-60 0,10 26 0,0-35 0,0 0 0,33 24 0,42-14 0,-18-6 0,3 0-569,4-5 1,0-2 568,0 3 0,-6-1 0,6 8 0,-13-2 0,-35-20 0,-6 5 0,-4 4 0,-1 2 0,-5 4 1137,0 34-1137,0-25 0,-7 37 0,-16-45 0,6 5 0,-48 3 0,40-20 0,-31 12 0,35-22 0,4 0 0,2 0 0,4-5 0,5-40 0,2 20 0,1-29 0,6-5 0,11 12 0,-2-35 0,27 15 0,-25 38 0,15-38 0,-17 42 0,6-7 0,3 11 0,-4 4 0,7-14 0,-16 16 0,6-16 0,-4 15 0,-8-6 0,7 1 0,-18 0 0,7 0 0,-8 0 0,10-1 0,0 1 0,0 10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1:0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15205 989 24575,'-21'-19'0,"7"8"0,-19 4 0,12 7 0,0 0 0,0 0 0,-35 0 0,26 0 0,-25 0 0,33 0 0,1 0 0,0 0 0,0 0 0,-35 0 0,-8 0 0,-35 0 0,35 0 0,-26 0 0,25 0 0,-33 0 0,33 0 0,10 0 0,33 0 0,1 0 0,0 0 0,0 0 0,0 0 0,-35 0 0,31-5 0,-28-2 0,-6 0 0,-7-1-742,8-10 1,-6 0 741,-9 15 0,1 1 0,17-10 0,0 2 0,-17 10 0,-1 0 0,-2-15 0,5 0 0,-18 7 0,21-5 0,-5-4 0,0-1 0,-1 4-907,5 9 0,-3 2 907,-27-12 0,-2-3-1092,13 2 0,0 2 1092,-1 12 0,-4-3-849,11-14 1,-4-7-1,2 6 849,12 15 0,1 4 0,-4-1 0,-22-9 0,-6-3 0,5 5 0,24 8 0,4 3 0,-4-3 0,-24-9 0,-5-4 0,5 4 0,25 6 0,3 3 0,-4-3 0,-23-7 0,-5-2 0,2 3-510,11 8 0,2 3 1,-1 0 509,1-1 0,0 0 0,-3 0 0,-10 0 0,-2 0 0,6 0 0,21 0 0,5 0 0,-3 0 0,-10 0 0,-1 0 0,-1 0 0,0 0 0,0 0 0,2 0-296,11 0 1,1 0 0,-3 0 295,-16 0 0,-4 0 0,2 0 0,13 0 0,2 0 0,-2 0 0,-13 0 0,-4 0 0,3 0 0,12 0 0,3 0 0,-4 0 0,-17 0 0,-4 0 0,7 0 0,-2 0 0,2 0 0,7 0 0,-5 0 0,7 0 126,4 0 0,2 0-126,-17 0 0,-3 0 0,27 0 0,-2 0 0,2 0-54,-21 0 0,-3 0 54,1 0 0,-6 0 0,4 0 0,25 0 0,4 0 0,-3 0 0,-25 0 0,-5 0 0,5 0 0,24 0 0,4 0 0,-4 0 0,-24 0 0,-5 0 0,6 0 0,23 0 0,4 0 0,-4 0 0,-23 0 0,-5 0 0,2 0-138,12 0 1,1 0-1,-2 0 138,13 0 0,-3 0 0,0 0 0,2 0 0,-13 0 0,3 0 0,0 0 69,2 0 0,0 0 0,3 0-69,12 0 0,2 0 0,0 0 0,0 0 0,-1 0 0,0 0 0,-7 0 0,0 0 0,-1 0 0,-2 0 0,1 0 0,0 0 0,-1 0 0,1 0 0,0 0 0,1-1 0,1 0 0,-1 3 0,-7 8 0,-1 3 0,2-2 0,11-8 0,1-3 0,-4 6-210,3 8 0,-5 6 1,0 0-1,4-6 210,-2-10 0,5-4 0,-3 4 0,-12 16 0,-2 6 0,7-7 599,-2-15 1,5-1-600,0 13 0,7-2 2903,-7-14-2903,7 14 2360,24-10-2360,10 9 3434,4-13-3434,15 5 1447,19 63-1447,28-13 0,3 7 0,8 5-973,6-17 0,4 0 973,1 17 0,1 0 0,-6-15 0,1-1 0,4 16 0,-4-5 0,-3-6 0,-14-44 0,-47-23 0,-16-42 0,-3-7 0,5 24 0,-2-19 0,-2-3 0,-15 4 0,18-7 1946,-13 16-1946,19-11 0,2 15 0,-6-12 0,20 21 0,-6 16 0,11-5 0,-6-1 0,9 1 0,0 5 0,0 0 0,0 1 0,0-1 0,0-6 0,-9 1 0,6 0 0,14 2 0,62-32 0,-3 1-766,-6 0 0,1-2 766,-20 18 0,0 0 0,21-16 0,0 0 0,-19 18 0,0-1 0,20-18 0,-5 0 0,-6-5 0,9-9 0,-44 44 0,-9 9 0,-3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46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24575,'0'56'0,"0"8"0,0 35-1935,21-45 1,11 0 1934,21 8 0,5-2 0,-8-1 0,0-4 235,4-12 1,-5-1-236,-23 6 0,-8-5 793,-4-14-793,20 27 0,-17-39 0,3-7 1972,-4-5-1972,5-5 633,0 0-633,1 0 0,-1 0 0,11-7 0,-17-4 0,6-8 0,-21-2 0,0 0 0,0 0 0,0-35 0,0 26 0,0-26 0,0 35 0,0 0 0,-7-12 0,-4 9 0,-6-19 0,-14 21 0,9-10 0,-10 14 0,10 6 0,1 2 0,-11 3 0,12 1 0,-11-2 0,19 8 0,-3 6 0,4 4 0,5-4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5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5627 97 24575,'18'-26'0,"1"5"0,37 21 0,8-22 0,0 17 0,-8-17 0,-35 22 0,0 0 0,1 0 0,-1 0 0,0 0 0,35 0 0,-26 9 0,60 15 0,-61 1 0,27-1 0,-35-15 0,12-2 0,-14 0 0,8 6 0,-17-3 0,17 3 0,-12-2 0,27 4 0,-27-4 0,12 2 0,-17-2 0,1-1 0,-1 1 0,1-1 0,2 17 0,-2-12 0,6 16 0,-10-15 0,12 6 0,-7-1 0,0 0 0,-3 12 0,-9 2 0,10 0 0,-8 32 0,7-37 0,-7 37 0,-4 3 0,2-29 0,0 25 0,0 4 0,0-5 0,0 34 0,0-35 0,0-8 0,0-35 0,0 0 0,0 0 0,0 0 0,-7 12 0,1-14 0,-7 8 0,3-17 0,-1 1 0,0-1 0,-4 6 0,-1 0 0,-50 50 0,34-34 0,-33 33 0,48-48 0,-3 3 0,4-4 0,-6 5 0,1 1 0,0-1 0,-35 13 0,15-13 0,-17 12 0,30-19 0,8 6 0,-31 9 0,21-4 0,-26 9 0,35-13 0,-44 44 0,21-35 0,-24 35 0,12-23 0,34-20 0,-22 22 0,32-32 0,-8 8 0,-7-6 0,7 1 0,-11 3 0,14-2 0,-4 6 0,0-11 0,-35 21 0,27-17 0,-27 9 0,23-8 0,-2-7 0,0 0 0,2 7 0,12-14 0,4 12 0,-26 20 0,21-21 0,-58 42 0,51-40 0,-17 7 0,1 2 0,16 1 0,-14-2 0,-5 0 0,-16 14 0,0 0 0,8-4 0,0 1 0,14-6 0,-3-1 0,-36 12-479,22-6 1,1-2 478,-17 4 0,-1-1 0,6-3 0,24-16 0,-13 27 0,11-28 0,0 0 0,-12 32 0,-18-21 0,56-4 0,1 0 0,0 1 957,-35 11-957,22 3 0,-18 1 0,16 0 0,17-20 0,-13 8 0,-24 4 0,3 18 0,-9-7 0,-6 28-698,17-17 698,10-20 0,-3 1 0,6 4 0,-1-1 0,-4-2 0,1-3 0,-8 21 0,5-6 0,24-24 0,-12-2 0,14-4 0,-13 3 698,16-2-698,-5 6 0,-58 30 0,46-12 0,-45 15 0,59-23 0,-2-11 0,-12 5 0,19-8 0,-14 17 0,22-20 0,-7 12 0,2-17 0,1 1 0,-1-1 0,0 1 0,1 0 0,-1-1 0,-4 5 0,-36-8 0,21 12 0,-26-7 0,1 22 0,25-10 0,-26 2 0,-1-1 0,21-4 0,-54 14 0,66-19 0,-20 0 0,25 0 0,-13 1 0,5-3 0,7 2 0,-11 2 0,3-4 0,-19 30 0,-3-22 0,-21 45 0,9-18 0,11 1 0,-17 18 0,41-41 0,-29 16 0,32-23 0,-9-1 0,12 2 0,5-5 0,-4 4 0,-8-6 0,9 2 0,-8-3 0,12 2 0,-2 2 0,1-1 0,-4 4 0,8-8 0,-32 32 0,22-22 0,-18 18 0,25-25 0,4-4 0,-4 4 0,-2 2 0,-8 62 0,-8-46 0,5 45 0,-5-59 0,12 2 0,-44 31 0,26-16 0,1 1 0,-29 21 0,4 6 0,54-36 0,-7-8 0,8 11 0,3-15 0,-4 6 0,-3-1 0,-7 11 0,-1-8 0,1 9 0,0-1 0,3-12 0,-1 11 0,5-19 0,-5 19 0,1-21 0,2 15 0,3-19 0,6 5 0,1 0 0,3-6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59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24575,'5'15'0,"10"2"0,-13 38 0,7-25 0,-9 26 0,0-35 0,0 0 0,0 0 0,0-4 0,0 14 0,0-11 0,0 12 0,0-11 0,0 0 0,0 1 0,0-1 0,0 0 0,0 0 0,0-4 0,-4 3 0,-2-9 0,67 13 0,18-16-523,-5 0 0,3-2 523,-23-6 0,-3 0 0,42 0 0,-58 0 0,-3 0 0,-10-10 0,-1 8 0,0-7 0,0-1 1046,0 8-1046,1-8 0,-11 10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20:27:02.2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0:27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06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1 360 24575,'15'15'0,"13"-1"0,-9 2 0,24 6 0,-29-14 0,52 6 0,-29-14 0,26-21 0,-26-51 0,-15 30 0,-13-16 0,-3 4 0,-2 28 0,-4-64 0,0 60 0,0-25 0,-30 133 0,12-29 0,-1 6-832,-2 8 0,-3 7 0,1 0 832,-9 20 0,0-1 0,-2 0 0,4-3-269,12-20 1,2-5 268,-10 27 0,16-33 0,8-52 0,-8 4 0,10-17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07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0 100 24575,'14'30'0,"16"36"0,-13-29 0,11 16 0,-13-10 0,36-33 0,-24 11 0,29-21 0,-1-22 0,-27-4 0,17-11 0,-16-30 0,-23 3 0,16-1 0,-22 10 0,0 34 0,0 18 0,-41 63 0,-2-1 0,9-1 0,-2 4 0,4-17 0,3-3 0,-7 23 0,12-19 0,1-2 0,1-3 0,-6 3 0,20-33 0,3-28 0,5-39 0,0 27 0,0-62 0,0 62 0,0-27 0,5 39 0,1 2 0,4 5 0,6 4 0,-9 1 0,2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09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594 952 24575,'10'11'0,"1"0"0,-1-1 0,1 1 0,0-1 0,-1 1 0,1 0 0,4-15 0,-8-38 0,24-22 0,-28-6 0,0-5-890,19 21 0,0-2 890,-17-39 0,-5-2 0,12 29 0,-2 3 0,-8 0 0,-4 2 0,2 1 0,0 8 0,0 13 0,-4-10 0,-31 73 0,23 25 0,-21 41 0,15-16 0,5 1 542,10-17 1,-1-1-543,-10 6 0,-2 0 0,-6 32 0,12-52 0,-18 10 0,15-20 0,-3-21 0,-2 11 0,-4-31 695,1 8-695,5-12 0,10 8 0,12 0 0,10 1 0,29 38 0,-14-4 0,-2 20 0,6 8-879,23-7 0,1 2 879,-22 12 0,-1-1 0,20-13 0,-2-3 0,3 35 0,-42-44 0,18 7 0,-29-29 0,7-5 0,-13-7 1758,-81-4-1758,30-6 0,-39-8 0,-2-4 0,30-4 0,8 5 0,-4-4-895,2-7 0,0 2 895,-10 11 0,2-3 0,9-26 0,1-5-389,-5 16 1,10-4 388,33-10 0,9-5 0,-5 3 0,0-1 0,1 0 0,4 2 0,9-17 0,5 24 0,29 65 0,12 22 0,-5-5 0,-8-8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13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2614 135 24575,'-56'-31'0,"-1"1"0,-20 17 0,-11 5 0,0-9 0,-8-1 0,-4 4-2322,14 10 1,-3 5-1,-2 1 1,3-1 2321,8-1 0,1 0 0,0 0 0,-1 0 0,-8 0 0,-2 0 0,1 0 0,2 0-124,7 0 1,2 0 0,1 0 0,5 0 123,-4 0 0,5 0 0,3 0 596,-14-3 1,7 6-597,12 14 0,13 6-93,17 8 93,-21 6 0,6 4 0,33 9 0,-10 13 0,2 3 3221,12-2-3221,2 24 0,1 9 597,4-30 0,1 0-597,3 20 0,0 6 0,0-20 0,0 4 0,0-7 0,0 0 0,0-1 0,0 1 0,-1 6 0,2-7 0,3-2 0,6 0 0,7-2 0,7 5 0,3-1-497,1-5 0,3-1 0,4-2 497,7-1 0,5-2 0,-1 0 0,-3-1 0,-1 0 0,5-7-782,30 1 0,3-5 782,-10 6 0,4-3 0,-4-17 0,6-3 0,-2-1-676,-13 1 0,-2 0 1,7-4 675,7-7 0,9-3 0,1-3 0,-3-1-537,11 0 0,-2-1 1,4-1 536,-7 0 0,3 0 0,2 0 0,-3-2 0,-10-4 0,0-2 0,-2 0 0,-1 2 0,13 9 0,-2 2 0,1-5-94,5-8 1,1-5-1,-6-10 94,-17-9 0,-5-7 0,0-2 122,0 4 0,0-1 0,-8-4-122,-1-18 0,-8-2 1163,1 7 0,-9 3-1163,-16 5 3613,18-21-3613,-26 12 3122,-1 1-3122,16-24 0,-19-6 51,13 5 1,2-3-52,-11 19 0,-2 0 0,4-18 0,-1 1-204,-4 21 1,-4 3 203,-9-51 0,0 0 0,0 0 0,0 24 0,0 5 0,-33 11 0,3-14-342,-8 39 1,-6 2 341,8-4 0,-5 1-372,-40-4 1,-6 2 371,19 0 0,-4 0-1193,-9 5 1,-11 1 0,-1 1 1192,0 0 0,-1 1 0,-4 2-1016,11 5 1,-3 1 0,-3 2 0,-2 2 1015,15 5 0,-2 4 0,-1 0 0,-1 0 0,2-2 0,-2-4 0,-3-3 0,2 0 0,4 2 0,6 5 0,-7 5 0,8 5 0,2-4 0,-20-15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18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1405 578 24575,'-64'0'0,"-26"0"0,26 22-1273,-35-16 1273,49 14 0,1 3 0,0-8 0,-1-2 0,-1 0 0,3 1 415,-16 18-415,-15 3 0,8 23-479,10 6 479,19-21 0,5 3 0,18 30 0,-8-7 0,2 7-1150,19 0 0,4 5 1150,-7-15 0,-3 4 0,3-3 0,6 11 0,6 0 0,8 18 0,8 0 0,13-14 0,9-1-1095,-5-16 0,6 1 0,7-1 1095,1-7 0,7 1 0,4-2 0,2-4-947,8-4 1,4-4-1,2-2 1,1 2 946,2 6 0,0 2 0,2-3 0,4-8 0,-8-17 0,4-7 0,1-4 0,-1 1 0,-7 3 0,20 17 0,-7 2 0,2-11-339,10-18 1,3-10 0,-11 4 338,-10 14 0,-7-2 364,0-10 0,-5-8-364,-18-3 0,-5-8 0,3-17 0,-5-8 0,-5 1 0,-4-5 0,4-26 0,-7-5 725,-18 12 1,-2-2-726,15-19 0,1-6 572,-14 24 1,-2-2 0,-1-1-573,2-6 0,-2-2 0,0-3-387,1-11 1,-1-2-1,-4-1 387,-6-1 0,-3 0 0,0 1 0,1-2 0,1 1 0,-2 1-412,-2 7 0,-1 2 0,-4 2 412,-3 13 0,-3 2 0,-5 3 261,-18-20 0,-5 10-261,12 28 0,-3 4 0,-21-14 0,-2 4 0,-20-10 0,10 30 0,-2 2 0,22 6 0,0 3 923,-13 11 0,2-2-923,-7-32 0,-4 30 0,-7 0 764,4-18 1,-3 3-765,9 23 0,-4 8 0,-1-3-166,-4-7 1,-1-3 0,-2 3 165,-6 7 0,-2 3 0,-2 0-734,-6-1 0,-3 0 0,1 0 734,1 0 0,-1 0 0,0 0 0,20 0 0,-1 0 0,0 0 0,2 0 0,-24 0 0,0 0 0,9 0 0,0 0 0,8 0 0,12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1:2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4660 4463 24575,'7'-76'0,"0"22"0,1-12 0,-3 7 0,-5-40-581,-10 49 0,-2 1 581,-2 0 0,0-1 0,1 1 0,-1-1 0,-8 1 0,0 0 0,8-1 0,0 1 0,-10 0 0,-1-1 0,4-12 0,1 2 0,-12-21 34,7-1-34,-6 15 0,5 24 0,-3-2-456,-3 0 0,-1-3 456,-1-12 0,-2 1 0,-9 9 0,-3 2-878,5-7 1,-3-1 877,-13-5 0,-2 1 0,12 10 0,-2 0 0,-2 7 0,-4-1 0,8 5 0,-18-20 0,1 21 0,-14-3 0,13 4 0,-4-17 0,12 23 0,-10-2 0,9 0 0,16-5 0,5 0-192,-14-3 1,-2 0 191,-1 1 0,3-1 0,13 2 0,-2 2 0,-16 1 0,-3 2 0,4-6 0,3 1 0,7 6 0,0 1 0,-12-3 0,-1 0 0,3-5 0,3 1 0,7 6 0,0 1 0,-12-3 0,-1 0 0,10-4 0,2-1 0,1-3 0,-3 0 0,-16-3 0,1-2 0,22-1 0,-4 2-548,-18 15 0,-13 7 0,9-1 548,14-6 0,-1 1 0,-17 5 0,-11 3 0,3 2 0,-11-3 0,5 2 0,17 1 0,0 1-306,-12 0 0,2 0 306,17 0 0,4-2 0,3-4 0,1 0 730,-2 8 1,4 1-731,-14-12 1076,47 22-1076,-6-5 2098,20-4-2098,6 5 1777,11 0-1777,29 39 22,-23-10-22,38 61 0,-51-25 0,-2 3-216,20-2 0,-1 0 216,-17 3 0,-2-5 0,20 2 0,-22-33 0,0-1 0,0-19 0,0-16 0,0-21 0,0-35 0,0-5 0,0-24 0,0 34 0,0-25 432,7 49-432,-1-13 0,2 23 0,-3 15 0,-5-6 0,0 1 0,0 0 0,33-24 0,-15 18 0,26-8 0,-22 16 0,-1 7 0,-10 1 0,-1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36:22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1398 254 24575,'-98'0'0,"33"0"0,-25 0 0,49 0 0,-29 0 0,0 21 0,11-19 0,-4 2-721,9 17 1,-2 2 720,-19-10 0,5 1 0,5 23 156,18-14 1,4 0-157,16 13 0,-23 1 0,1 7-297,30 6 1,4 1 296,-17-7 0,0 3-730,5 33 1,9 3 729,10-28 0,1 0 0,-10 31 0,4 2 0,16-11 0,8-3 0,7 1 0,7 1-354,2-15 1,3 1-1,1-4 354,7 10 0,3-1 0,2 0 0,4 3 0,-2-1-1133,6 15 0,1-3 1133,-11-23 0,3 0 0,6 1-567,2-3 1,6 1 0,2-1 0,-6-4 566,17 17 0,2-4 0,-14-17 0,6 3 0,2-2 0,-1-9 0,7-6 0,-1-7 0,-3-1 0,19 17 0,0-6-41,-16-21 0,3-6 0,-8-2 41,-13-1 0,-3 0 702,12 1 1,-4-3-703,5-5 0,-13-22 0,-2-9 1674,7-16-1674,-14-1 0,0-9 733,-6-8 1,-4-5-734,-3-5 0,2-6-701,4 2 1,3-5-1,-5-3 701,-15 3 0,-6-2 0,5-5-904,8 6 1,5-4-1,-1-1 1,-8 1 903,-14 8 0,-6 1 0,-3 1 0,5 0 0,5 1 0,3 0 0,-1 1 0,-3 3-301,-4-13 0,-5 2 0,1 7 301,5-2 0,-8 4 87,-20-16 1,-12 7-88,7 31 0,-11 5 0,-13 3 0,-13 1 0,-1 2 187,3 7 1,-1 2 0,-2 4-188,-8 2 0,-3 4 0,-1 0 0,-2-6 0,-2-1 0,-2 7 80,12 13 0,-3 7 1,-1 1-1,1-2-80,-21-6 0,-1-2 0,-2 4 0,12 7 0,-2 2 0,-1 2 0,6-2-212,-5 0 1,4 0 0,1 0 211,-1 0 0,1 0 0,7 0 27,-2 0 1,3 0-28,-12 7 0,10 0 0,18-4 0,-6 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40:40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40:41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00:04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0 24575,'0'21'0,"0"35"0,0 8 0,0 5 0,0 7-2287,0 1 0,0 3 2287,0-15 0,0 4 0,0 0-750,0 6 1,0 0 0,0 1 749,0 1 0,0 1 0,0-1 0,0 1 0,0-1 0,0 0 0,0-2 0,0 0 0,0 1 0,0 8 0,0 2 0,0-6 0,0 3 0,0 2 0,0 9 0,0 8 0,0-14-101,0-26 1,0-2 100,0 15 0,0 9 0,0-5 0,0 0 0,0-1 0,0-13 0,0 2 0,0 4-740,0 11 1,0 2 0,0-1 739,0-11 0,0-2 0,0 3 0,0 16 0,0 5 0,0-5 0,0-18 0,0-3 0,0 2 0,0 12 0,0 3 0,0-3 0,0-11 0,0-2 0,0 0-86,0 6 0,0 1 0,0-1 86,0-6 0,0-2 0,0 0 0,0 1 0,0 0 0,0-1 0,0 1 0,0 0 0,0-1 0,0 2 0,0 0 0,0-4 654,0 15 0,0-3-654,0-2 0,0-5 0,0 29 996,0 0-996,0 0 0,0-1 0,0 1 717,0-27 0,0 1-717,0-18 0,0 1 0,0 37 0,0 5 391,0-18 1,0-3-392,2 0 0,-4 3 0,-8 16 0,-2-3 0,10-37 0,-1-3 0,-7 17 0,-2 3 0,3 14 0,2-6 273,-4 12-273,2-7 0,0-9 613,2-36-613,7 49 1323,0-60-1323,0 60 0,-22-25 0,17-1 0,-17 26 0,22-26 284,-11-17 1,0 5-285,8 21 0,0-1 0,-19 16 0,16-19 0,1 1 0,-3-20 0,0-1 106,2 2 1,-2 2-107,-11 8 0,2 0 0,12 38 0,-7-50 0,2 1 0,10 49 0,0-1 0,-11-47 0,0-3 0,5 17 0,-16-10 0,22-34 0,0 1 0,5-6 1263,1-1-1263,0 1 724,8 0-724,-12 5 0,17 1 0,4-4 0,32 47 0,43-45-1528,-28 8 0,7-2 1528,-6-21 0,6-7 0,2-1-1066,6 3 1,3 0-1,-1 0 1066,1 0 0,-1 0 0,-1 0 0,-1 0 0,0 0 0,-5 0-723,12 0 1,-4 0 722,0 0 0,-2 0-176,-20 0 1,-5 0 175,27 0 2180,-21-7-2180,-53-4 3283,7-8-3283,-21-2 2024,-9 0-2024,6 0 562,-6-35-562,9-8 0,0-35-1517,0 0 1517,0 29 0,0-5-1130,0-2 1,0-3 1129,0 15 0,0-4 0,0 0 0,0 2 0,0-1 0,0 0 0,0 1 0,0-1 0,0 0 0,0 1 0,0-1 0,0 0 0,0 0 0,0 1 0,0-1 0,0 0 0,0 1 0,0-1 0,0 1 0,0 0 0,0-2-913,0-13 1,0-3-1,0 3 913,0 10 0,0 3 0,0-5-971,0-22 0,0-5 0,0 2 971,0 12 0,0 1 0,0-1 0,0 11 0,0-2 0,0 0 0,0 2 0,0-12 0,0 1 0,0 1-308,0 2 0,0 0 1,0 3 307,0 12 0,0 2 0,0 0 0,0-1 0,0 1 0,0-1-46,0 0 1,0 1 0,0-1 45,0 0 0,0 1 0,0-1 0,0 0 0,0 1 0,0-1 0,0 0 0,0 1 0,0-1 0,0 0 0,0 0 0,0 1 0,0-1 0,0 0 0,0 1 0,0 0 0,0-1 0,0 0 0,0-8 0,0 0 0,0 2 0,0-19 0,0 0 0,0 19 0,0-2 0,0 6 442,0 2 1,0 2-443,0-31 0,0 3 0,0 37 0,0 3 0,0-17 0,0-3 0,0 0 0,0 3 1094,0 16 0,0-1-1094,0-17 0,0 1 0,0-26 0,0-1 0,0 0 2136,0 35-2136,0-27 0,0 27 2291,0 0-2291,0 8 1727,0 0-1727,0 27 0,0-37 0,0-2 0,0 27 0,0-12 0,0-5 0,0-24 0,0 35 0,0-11 0,0 3 999,0 25-999,-7-37 260,-1 32-260,-1-35 0,2 29 0,7-15 0,0 0 0,0 27 0,0-27 0,0 35 0,0 0 0,0-1 0,0 1 0,0 5 0,0 0 0,0-33 0,0 24 0,0-31 0,0 35 0,0-1 0,0 1 0,-7-11 0,-2-4 0,1 1 0,1 3 0,7 10 0,0 1 0,0 0 0,0 0 0,0 0 0,0-1 0,0 1 0,0 0 0,-5 5 0,-1 0 0,-4 6 0,-1-1 0,0 1 0,-4-6 0,-1 9 0,-6-12 0,-10 10 0,13-7 0,-13 8 0,16 3 0,-5 5 0,-35 0 0,26 0 0,-60 0 0,26 0 0,-35 0 0,35 0 0,8 0 0,35 0 0,0 0 0,-1 0 0,1 0 0,0 0 0,-35 0 0,2 0 0,-2 0 0,-20 0 0,21 0 0,8 0 0,26 0 0,-1 0 0,1 0 0,0 0 0,0 0 0,0 0 0,0 0 0,4 5 0,2 1 0,9 0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00:1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24575,'80'0'0,"-1"0"0,1 0 0,0 0 0,-1-1 0,0 0 0,2 1 0,4 2-1967,2 3 1,4 1 0,2 3 0,1 0 0,-1-1 1668,0 1 0,-1 1 0,0-1 0,1 1 0,1 0-133,3-2 0,1 0 0,1 0 0,0 1 0,0 5 431,-13 2 0,-1 5 0,1 1 0,0 0 0,1-3 0,-1-5-147,0-6 1,1-6-1,-1-2 1,1-1 0,-2 4-1,0 5 147,11 10 0,-1 7 0,0 3 0,-3-4 0,-1-6-330,10-12 1,-2-7-1,-2 0 1,-6 6 329,10 14 0,-7 7 0,-10-8 1158,-11-15 1,-11 1-1159,11 23 3529,-58-27-3529,-3-5 5277,5-17-5277,-1 3 4369,-2-9-4369,-8 13 45,-23 2 0,7 6 0,-11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00:13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24575,'-5'15'0,"0"1"0,45 63 0,3-20-1350,-14-12 1,4 2 1349,14 10 0,3-4 0,23 6 0,-26 3 0,-1-3 858,13-19-858,-30 9 444,-9-40-444,-9-2 0,-13 59 0,-6-37 1397,-18 48-1397,5-58 0,-23 24 0,16-18 0,-16 18 0,0-1 0,16-16 0,-36 26 0,57-49 0,-3-5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00:32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08:21.6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4770.375"/>
      <inkml:brushProperty name="anchorY" value="-382809.78125"/>
      <inkml:brushProperty name="scaleFactor" value="0.5"/>
    </inkml:brush>
  </inkml:definitions>
  <inkml:trace contextRef="#ctx0" brushRef="#br0">11 73 24575,'-10'8'0,"12"-24"0,2-1 0,8-11 0,-9 14 0,-1 10 0,-2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08:21.7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2810.9375"/>
      <inkml:brushProperty name="anchorY" value="-388371.75"/>
      <inkml:brushProperty name="scaleFactor" value="0.5"/>
    </inkml:brush>
  </inkml:definitions>
  <inkml:trace contextRef="#ctx0" brushRef="#br0">17 1 24575,'-5'6'0,"-3"2"0,8-8 0,-3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29:03.7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759.96484"/>
      <inkml:brushProperty name="anchorY" value="-50915.375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1:06:37.1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0308.6875"/>
      <inkml:brushProperty name="anchorY" value="-293621.8125"/>
      <inkml:brushProperty name="scaleFactor" value="0.5"/>
    </inkml:brush>
  </inkml:definitions>
  <inkml:trace contextRef="#ctx0" brushRef="#br0">17 43 24575,'-7'-22'0,"5"10"0,-6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0:58:15.8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2276.58594"/>
      <inkml:brushProperty name="anchorY" value="-39874.36328"/>
      <inkml:brushProperty name="scaleFactor" value="0.5"/>
    </inkml:brush>
  </inkml:definitions>
  <inkml:trace contextRef="#ctx0" brushRef="#br0">0 4287 24575,'0'-63'0,"0"-2"0,0-19 0,0 5 0,0 5 0,0 7 0,0 9 0,0 0 0,0 8 0,0-5 0,0 5 0,0 0 0,0 2 0,0 0 0,0-2 0,0 0 0,0-6 0,0 7 0,0-1 0,0-6 0,0-3 0,0 7 0,0-13 0,0 6 0,0-1 0,0-7 0,0 0 0,0 7 0,0-7 0,7 0 0,-5 7 0,5-7 0,0 0 0,-6-2 0,6-9 0,0-1 0,-5 1 0,5 9 0,0-7 0,-6 16 0,6-16 0,-7 16 0,7-16 0,-5 16 0,5-7 0,-7 0 0,0 7 0,0-16 0,6 16 0,-4-16 0,11 16 0,-12-16 0,12 16 0,-11-16 0,10 15 0,-10-15 0,4 16 0,1-7 0,-6 10 0,6-1 0,-7 0 0,0 8 0,0 2 0,0 8 0,0 7 0,0 2 0,0 7 0,0-1 0,0 7 0,0-5 0,0 11 0,0-11 0,0 10 0,0-4 0,0 0 0,0 5 0,0-5 0,0 11 0,0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0:59:25.1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657.03125"/>
      <inkml:brushProperty name="anchorY" value="-87362.60938"/>
      <inkml:brushProperty name="scaleFactor" value="0.5"/>
    </inkml:brush>
  </inkml:definitions>
  <inkml:trace contextRef="#ctx0" brushRef="#br0">77 1 24575,'0'24'0,"0"9"0,0-18 0,0 14 0,0-4 0,0 1 0,0-1 0,0-8 0,0 0 0,0-5 0,0 11 0,0-11 0,0 5 0,0-6 0,0 0 0,0 0 0,0 0 0,-5 0 0,4 0 0,-4 0 0,0-1 0,4 1 0,-9-5 0,9 4 0,-4-4 0,0 0 0,4 3 0,-4-3 0,1 5 0,2 0 0,-8 0 0,9 0 0,-9 0 0,9-5 0,-4-1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2:56.2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0038.21875"/>
      <inkml:brushProperty name="anchorY" value="-107572.14844"/>
      <inkml:brushProperty name="scaleFactor" value="0.5"/>
    </inkml:brush>
  </inkml:definitions>
  <inkml:trace contextRef="#ctx0" brushRef="#br0">0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4:01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2215.45313"/>
      <inkml:brushProperty name="anchorY" value="-111621.76563"/>
      <inkml:brushProperty name="scaleFactor" value="0.5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4:15.2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0328.23438"/>
      <inkml:brushProperty name="anchorY" value="-129094.51563"/>
      <inkml:brushProperty name="scaleFactor" value="0.5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5:43.5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194.15625"/>
      <inkml:brushProperty name="anchorY" value="-132188.32813"/>
      <inkml:brushProperty name="scaleFactor" value="0.5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1:20:56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1:27:35.7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21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72 207 24575,'-10'-1'0,"4"7"0,-4 6 0,5 3 0,-1 0 0,1 2 0,5-1 0,0 0 0,0-1 0,0 1 0,0 6 0,0-1 0,0 0 0,7 11 0,-1-12 0,7 6 0,-2-15 0,1 16 0,4-17 0,3 10 0,2-20 0,0 0 0,1 0 0,-1 0 0,0 0 0,-5 0 0,0 0 0,-1 0 0,1 0 0,6 0 0,-6 0 0,-1 0 0,1 0 0,-5-4 0,5-2 0,-6-5 0,-4 1 0,-1-1 0,-5-4 0,0-2 0,9-4 0,-6 0 0,6 0 0,-9-1 0,0 1 0,0 0 0,0 0 0,0 0 0,0 0 0,-7-12 0,1 14 0,-12-13 0,11 16 0,-2-5 0,4 4 0,-1 2 0,-7-12 0,2 13 0,-2-13 0,-2 21 0,-1 1 0,-6 5 0,1 0 0,0 0 0,0 0 0,0 0 0,-12-6 0,-2-3 0,0 0 0,2-7 0,12 14 0,4-3 0,7 11 0,5 4 0,5 6 0,5-5 0,1 5 0,0-1 0,8 1 0,-5 17 0,11-9 0,-10-1 0,-1-13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22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24575,'0'21'0,"0"0"0,0 0 0,0 0 0,0 1 0,0-1 0,0 0 0,0 0 0,0 0 0,0 0 0,0 1 0,0-1 0,0 0 0,0 0 0,0 0 0,0 1 0,0-1 0,10 0 0,-8 0 0,8 0 0,-10 0 0,9 1 0,-7-1 0,8 0 0,-5-4 0,0-2 0,1-9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1:15:23.1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24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24575,'5'3'0,"0"5"0,-5 13 0,0 0 0,0 0 0,0 0 0,0 0 0,0 1 0,0-1 0,0 0 0,0 0 0,0 0 0,5-4 0,5 3 0,2-8 0,6 19 0,-2-12 0,2 4 0,-1-9 0,-2-8 0,-4 5 0,8 16 0,-6-18 0,12 12 0,-9-21 0,5 0 0,1 0 0,-1 0 0,0 0 0,0 0 0,0 0 0,-4-4 0,3-7 0,-13-6 0,2-4 0,-9 0 0,0 0 0,0 0 0,0 0 0,-7-12 0,1 14 0,-2-13 0,3 16 0,5-5 0,0 0 0,-5 4 0,-1 2 0,1 4 0,0 1 0,-5-6 0,8 0 0,-12-1 0,8 2 0,0 0 0,-3 3 0,-2 1 0,-5 7 0,-5 4 0,4 4 0,2 2 0,4 5 0,1-1 0,-1 1 0,5 0 0,1-1 0,5-4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34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24575,'27'-13'0,"-12"2"0,16 3 0,-19 3 0,8 0 0,-9-1 0,9 0 0,-3 2 0,4 4 0,35 0 0,-26 0 0,25 0 0,-34 0 0,1 0 0,-1 0 0,0 0 0,0 0 0,58 0 0,14 0-747,-31 0 1,4 0 746,7 0 0,-1 0 0,-6 0 0,-4 0-350,31 0 350,-32 0 0,-9 0 0,-22 0 0,60 0 0,-25 0-588,5 0 1,5 0 587,-20 0 0,0 0 0,18 0 0,-1 0 1373,27 0-1373,-39 4 354,-10 2-354,-35 0 0,1-1 0,40-5 1291,-26 0-1291,60 0 0,-60 0 0,26 0 0,-40 5 0,-1 1 0,1-1 0,0 0 0,5-5 0,0 0 0,1 0 0,-6-5 0,-1 0 0,1-1 0,0 1 0,1 10 0,-2 1 0,0-1 0,2 0 0,-1 0 0,-1 1 0,-4 4 0,-5-4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35.9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24575,'17'16'0,"0"16"0,-6-18 0,-2 18 0,0-21 0,-3 5 0,0-1 0,-2 1 0,1 1 0,1-2 0,0 0 0,3-3 0,2 8 0,1-8 0,5 19 0,-3 0 0,-1 0 0,0-5 0,-1 1 0,0-12 0,5 16 0,-10-15 0,12 6 0,-12-6 0,8-1 0,1 1 0,-5-5 0,-5 5 0,-7-6 0,-14-4 0,3 4 0,-3-5 0,4 6 0,-15 2 0,11-2 0,-12 2 0,1 7 0,11-3 0,-16 9 0,14-5 0,1-5 0,5-5 0,7-6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52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24575,'8'36'0,"-1"31"0,-7-38 0,0 62 0,0-27 0,0 35 0,-7-24 0,-1-5 0,-10-34 0,8-4 0,1-11 0,9 0 0,0 1 0,0-1 0,0-9 0,0-3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54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31 24575,'-10'0'0,"-6"0"0,-12 6 0,14 6 0,-7 6 0,21 3 0,0 1 0,0-1 0,-9 0 0,6 0 0,-6 0 0,9 1 0,0-1 0,0 0 0,0 0 0,7 12 0,-1-14 0,12 12 0,-6-19 0,3 3 0,-5-4 0,6-5 0,0-1 0,5-5 0,1 0 0,-1-10 0,0 8 0,-5-12 0,4 3 0,-6-17 0,2 9 0,-8-12 0,-3 14 0,-5-4 0,22-44 0,-17 33 0,17-33 0,-22 43 0,-4 6 0,-7 5 0,-1 2 0,-3 3 0,0 0 0,3-3 0,-3 3 0,-1 0 0,0 1 0,-5 5 0,0 0 0,4 5 0,2 1 0,9 0 0,1-2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1:55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11 24575,'-16'-6'0,"4"6"0,2 10 0,-4 7 0,11 4 0,-6 0 0,9 0 0,-9 1 0,6-1 0,-6 0 0,-1 0 0,8 0 0,-7 0 0,9 10 0,0-7 0,0 6 0,0-9 0,7 12 0,-1-14 0,7 8 0,2-21 0,2-2 0,4-4 0,0 0 0,0 0 0,0 0 0,0 0 0,1 0 0,-1 0 0,-5-4 0,0-2 0,-6-5 0,-4-4 0,-1-2 0,4-4 0,-6 5 0,6 1 0,-9-1 0,0 0 0,0-5 0,-5 4 0,-1 2 0,0 4 0,2 1 0,4-6 0,-10 0 0,8-5 0,-7 0 0,4 4 0,-1 2 0,-7-12 0,2 12 0,-2-11 0,3 15 0,-1 1 0,-4 4 0,-2 1 0,6 5 0,1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02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47 24575,'-65'0'0,"10"0"0,38 5 0,-3 6 0,4 5 0,4 5 0,3 1 0,9-1 0,0 0 0,0 0 0,0 0 0,0 1 0,6 10 0,1-13 0,6 8 0,2-12 0,13-1 0,-9 2 0,24-1 0,-13-2 0,6 6 0,-4-10 0,-10 0 0,-1-9 0,0 0 0,-5 5 0,0 1 0,-1 0 0,1-2 0,6-4 0,-1 0 0,0 0 0,11-7 0,-17-4 0,6-7 0,-21-4 0,0 1 0,0 0 0,0-35 0,0 27 0,0-27 0,0 35 0,-10 0 0,8-1 0,-14-10 0,9 13 0,-5-8 0,1 16 0,0 1 0,1-1 0,-1 1 0,1 4 0,-1 1 0,-4 5 0,-2 0 0,-4 0 0,0 0 0,9 0 0,3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03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24575,'0'27'0,"0"-8"0,0 14 0,0-12 0,0 34 0,0 10 0,0 34 0,0-35 0,0 26 0,0-60 0,0 25 0,4-38 0,-3-6 0,4-7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04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24575,'21'0'0,"1"0"0,-1 0 0,-5 5 0,-5 5 0,-6 41 0,-5-21 0,0 37 0,0 3 0,0-29 0,-2 15 0,4 1 0,9 2 0,-4-23 0,5 19 0,-7-48 0,-5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13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1 132 24575,'99'0'0,"-17"0"0,4 0 0,-18 0 0,3 0-1681,7 0 0,8 0 0,-6 0 1681,3 0 0,-4 0 0,10 0 0,-4 0 583,-20 0 0,-8 0-583,8 0 894,-10 0-894,-33 0 0,-1-9 0,0 7 2656,35-8-2656,8 10 0,0 0 0,26 0 327,-60 0-327,26 0 0,-35 0 0,0 0 0,0 0 0,1 0 0,-1 0 0,0 0 0,0-9 0,0 6 0,1-6 0,-1 9 0,0-9 0,0 6 0,0-6 0,0 9 0,-4 0 0,-2 0 0,0-10 0,2 8 0,4-7 0,0-1 0,1 8 0,-1-8 0,0 10 0,0 0 0,12-6 0,-14-1 0,12-1 0,-14 3 0,4 5 0,0 0 0,0 0 0,-9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20:20:42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949.9375"/>
      <inkml:brushProperty name="anchorY" value="-208525.6875"/>
      <inkml:brushProperty name="scaleFactor" value="0.5"/>
    </inkml:brush>
  </inkml:definitions>
  <inkml:trace contextRef="#ctx0" brushRef="#br0">18 11 24575,'-9'-6'0,"1"1"0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14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24575,'56'0'0,"8"0"0,-17 8 0,5 6-1508,35 21 0,0 4 1508,-39-20 0,-1 1 0,38 26 0,-2-2 510,-7-16-510,0 6 0,-7-3 596,-38-18-596,-4 0 0,-17-3 0,1 1 1540,4 4-1540,-3-3 370,3 3-370,1-9 0,-5 4 0,5-4 0,-6 4 0,-9 1 0,-6 4 0,-46 14 0,21-5 0,-26 10 0,0 0 0,3 14 0,-8-9 0,21 1 0,24-24 0,10-1 0,-3-3 0,3 3 0,0 0 0,-8 2 0,12 4 0,-8-9 0,10-3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26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24575,'0'27'0,"0"27"0,0-13 0,0 49 0,0-60 0,0 26 0,0-35 0,0 0 0,0 0 0,5-4 0,-4-7 0,4-5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27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24575,'16'-6'0,"-5"6"0,0 11 0,-6 5 0,-5 17 0,0-14 0,0 12 0,0-14 0,7 15 0,4-17 0,3 11 0,1-21 0,0 1 0,2-1 0,4-5 0,0 0 0,-4-5 0,-2-1 0,-4-4 0,-1-1 0,1 1 0,-5-6 0,8 0 0,-12-5 0,8 0 0,-10-1 0,0 1 0,0 0 0,0 0 0,0 0 0,-10-1 0,3 6 0,-13 5 0,4-3 0,-6 12 0,1-8 0,0 10 0,0 0 0,4 5 0,7 6 0,0 1 0,0-2 0,-2 0 0,-3-5 0,9 1 0,1-1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28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24575,'-8'70'0,"-21"6"0,23 22 0,-5-47 0,1-3 0,10 16 0,0 27 0,0-27 0,0 35 0,0-35 0,0 26 0,0-60 0,0 26 0,0-45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3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 24575,'-55'0'0,"30"5"0,-21 40 0,42-20 0,4 30 0,0-33 0,0-1 0,0 0 0,0 0 0,4-4 0,7 3 0,6-13 0,4 2 0,11-2 0,-12-1 0,11 2 0,-19-8 0,-2-10 0,-5-7 0,-5-4 0,0 0 0,0 0 0,0 0 0,0 0 0,0-1 0,0 1 0,0 0 0,0 0 0,0 9 0,0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3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24575,'6'27'0,"-2"4"0,-13 4 0,6 32 0,-6-37 0,9 60 0,0-26 0,0 0 0,0 27 0,0-62 0,0 62 0,0-62 0,0 18 0,0-38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34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24575,'0'21'0,"22"35"0,-16 8 0,18-3 0,1 0 0,-19 5 0,17-7 0,3-6 0,-11-28 0,16 31 0,3 1 0,-5-21 0,18 38 0,-32-59 0,0-9 0,2-1 0,4-5 0,12 0 0,-14 0 0,8-5 0,-15-17 0,-1 8 0,-2-18 0,-5-19 0,-4-13 0,0 0 0,0 8 0,0 35 0,0 0 0,-4 4 0,-2 2 0,-10 0 0,5 3 0,-5-4 0,1 1 0,-1-1 0,-1-1 0,2 2 0,-24-24 0,17 26 0,-23-20 0,24 33 0,9 0 0,3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2:37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24575,'22'0'0,"-1"0"0,0 0 0,-5 0 0,0 0 0,-6-4 0,1-2 0,4 0 0,-8 1 0,3 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6:5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930 33 24575,'-15'-6'0,"-1"1"0,-1 0 0,2 0 0,0-1 0,-2 1 0,-4 5 0,4 5 0,2 1 0,0-1 0,-2 0 0,-4-5 0,-34 22 0,25-16 0,-26 16 0,0-22 0,15 0 0,-29 0 0,35 0 0,3 0 0,10 0 0,1 0 0,0 0 0,0 0 0,0 0 0,-1 0 0,1 0 0,0 0 0,0 0 0,-35 0 0,26 0 0,-25 0 0,43 0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6:56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184 662 24575,'1'-5'0,"2"-5"0,-14-18 0,0 4 0,-8-9 0,2 17 0,-7-62 0,12 52 0,-10-63 0,6 70 0,2-9 0,4 8 0,5 3 0,5-4 0,-7-11 0,1 12 0,-2-6 0,3 15 0,5-4 0,9-2 0,-2 1 0,9 0 0,-6 6 0,5 4 0,-3-3 0,8-2 0,-8-1 0,8 2 0,-4 5 0,1 0 0,-2-1 0,1 0 0,-5-3 0,0 8 0,-6-4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20:31:21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6618.46875"/>
      <inkml:brushProperty name="anchorY" value="-477025.25"/>
      <inkml:brushProperty name="scaleFactor" value="0.5"/>
    </inkml:brush>
  </inkml:definitions>
  <inkml:trace contextRef="#ctx0" brushRef="#br0">0 11 24575,'4'-6'0,"0"2"0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01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11 24575,'-15'-6'0,"3"2"0,-8 8 0,4 7 0,4 5 0,3 6 0,9-6 0,0-1 0,0 1 0,0 0 0,0 5 0,0 1 0,0-1 0,0 0 0,0 0 0,6 12 0,1-14 0,1 12 0,6-14 0,-5 15 0,7-12 0,-3 6 0,2-20 0,-3 4 0,32 24 0,-22-21 0,23 20 0,-24-33 0,0 0 0,35 0 0,-26 0 0,25 0 0,-34 0 0,-4-5 0,-2-1 0,-4-5 0,4-4 0,-8-1 0,7-1 0,8 0 0,-7 5 0,11 0 0,-27-15 0,0 12 0,-7-16 0,3 15 0,5-1 0,0 2 0,0 0 0,0-2 0,0-4 0,-7-12 0,0 14 0,-5-8 0,1 17 0,5-5 0,-3 3 0,-2 1 0,-5 6 0,-17-1 0,14-1 0,-8-1 0,17 3 0,-1 10 0,0 1 0,-15 7 0,11-2 0,-7-3 0,18-3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02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0 24575,'-11'11'0,"5"4"0,2 2 0,4 4 0,0 0 0,0 35 0,0 8 0,0 0 0,0-8 0,0-35 0,0 35 0,0-26 0,0 25 0,-7-22 0,0-14 0,-1 12 0,4-14 0,4 4 0,0 0 0,-5-4 0,-1-2 0,0-9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04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 24575,'0'21'0,"0"0"0,0 0 0,0 0 0,0 35 0,0-26 0,9 26 0,-7-35 0,8 0 0,-10 0 0,0 0 0,7 12 0,-1-14 0,9 24 0,1-24 0,3 4 0,2-4 0,0-17 0,35 8 0,-27-10 0,22 0 0,4-22 0,-35 16 0,30-20 0,-39 20 0,-1-5 0,6-4 0,-9-2 0,16-15 0,-20 13 0,11-8 0,-14 16 0,0-4 0,0 3 0,0-3 0,0 0 0,0-2 0,0-4 0,5 5 0,6 5 0,5 6 0,17-2 0,-9-4 0,-1-7 0,-14 1 0,-14-3 0,-5 4 0,-2-1 0,-6-14 0,7 16 0,-6-16 0,5 19 0,-3-3 0,9-1 0,-8 0 0,7 0 0,-13 5 0,3 6 0,-4 5 0,0 0 0,0 0 0,-1 0 0,-10 7 0,13 0 0,-13 1 0,5 3 0,7-4 0,-11 1 0,19 1 0,2 2 0,-5 5 0,4 5 0,-1-9 0,2-2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27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0 24575,'-15'73'0,"0"-1"0,11-16 0,1-1 0,-13 20 0,1-5 0,15-6 0,0-8 0,0-35 0,0 0 0,0 0 0,0-9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2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0 24575,'12'15'0,"-5"-5"0,0 57 0,-7-26 0,0 29 0,-22 0 0,16-29 0,-23 26 0,21-31 0,-6-6 0,2-3 0,6-12 0,1 2 0,0-1 0,-1-1 0,1-9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28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24575,'17'5'0,"-7"6"0,-5 5 0,-5 5 0,0 35 0,0 8 0,0 35 0,0 0 0,0-35-226,0 6 1,0-3 225,0-26 0,0 28 0,0-2 0,0-37 0,0 26 0,0-40 0,0 0 0,0-10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35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0 24575,'-12'10'0,"-7"2"0,17 9 0,-8 0 0,10 0 0,0 0 0,0 35 0,0-26 0,0 25 0,0-33 0,-9-1 0,7 0 0,-8 0 0,10 0 0,0 1 0,0-11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3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0 24575,'-21'21'0,"-12"-2"0,9 1 0,-19-3 0,28 3 0,-27-4 0,33 0 0,-13 2 0,17-2 0,5 5 0,0 1 0,0-1 0,0 0 0,13 58 0,24-20 0,-11 21 0,17-37 0,-15-29 0,-8 2 0,22-15 0,-22-7 0,10-24 0,-15 11 0,-2-8 0,-2 16 0,-5-4 0,8-1 0,-12-5 0,8-1 0,-10 1 0,0 0 0,0 0 0,0 0 0,0-1 0,0 1 0,0 0 0,-7-11 0,-16 10 0,6-5 0,-14 19 0,19-2 0,2 9 0,5-4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37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54 126 24575,'-11'11'0,"1"0"0,-1-1 0,1 1 0,4 4 0,1 2 0,5 4 0,0 0 0,7 11 0,4-8 0,8 0 0,2-15 0,0-9 0,0 0 0,35 0 0,-26 0 0,25 0 0,-33 0 0,-1 0 0,0 0 0,0 0 0,-4-5 0,-2-1 0,-4-4 0,-1-1 0,1 1 0,-5-6 0,8 0 0,-12-5 0,7-1 0,-9 1 0,0 0 0,-13-11 0,4 8 0,-26-6 0,20 14 0,-16 8 0,3-11 0,9 16 0,-24-18 0,28 14 0,-16-1 0,15 4 0,-6 4 0,1 0 0,0 0 0,0 0 0,0 0 0,-1 0 0,11 0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48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 11 24575,'-15'-6'0,"-2"1"0,-4 5 0,0 0 0,0 0 0,0 0 0,-35 0 0,-8 22 0,-35-16 0,23 16 0,6-22 0,35 0 0,-32 0 0,37 0 0,-21 0 0,36 0 0,0 0 0,-2 0 0,-4 0 0,0 0 0,0 0 0,-1 0 0,11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0:15:28.8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49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165 539 24575,'5'-15'0,"0"-1"0,-5-6 0,-9 1 0,2 5 0,-9 0 0,10 1 0,-3 3 0,3-3 0,-4 4 0,-6 6 0,5-5 0,-5 4 0,6-4 0,-3-17 0,2 12 0,3-16 0,-7 15 0,13-6 0,-7 1 0,13 5 0,7 5 0,5-3 0,6 12 0,-1-17 0,0 17 0,0-17 0,12 9 0,-14-5 0,12-3 0,-14 2 0,4 4 0,0-7 0,-4 12 0,-2-8 0,0 9 0,-3-4 0,-1 9 0,-7-4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51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68 126 24575,'-16'5'0,"-4"5"0,13 7 0,-2 4 0,9 0 0,0-4 0,0 14 0,0-12 0,0 14 0,32 11 0,-14-26 0,27 24 0,-13-32 0,-8 10 0,20-4 0,-24 0 0,6-3 0,-11-7 0,2-1 0,4-5 0,0 0 0,35 0 0,-26 0 0,25 0 0,-24 0 0,-7 0 0,18-7 0,-18-4 0,-1-8 0,-14-2 0,-9 4 0,0 2 0,0 0 0,0-2 0,0-4 0,0 0 0,0 0 0,-7-12 0,-15 12 0,5-7 0,-15 11 0,16 10 0,-5-12 0,0 17 0,-35-30 0,26 27 0,-26-27 0,24 23 0,13-7 0,-47-14 0,41 11 0,-31-6 0,35 16 0,0 9 0,-1 0 0,1 0 0,0 0 0,0 0 0,9 0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52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24575,'-5'50'0,"0"-25"0,5 65 0,0-25 0,0 10 0,0-5 0,0 0 0,0-29 0,0 15 0,0-35 0,0 0 0,0 0 0,0-9 0,0-2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7:53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24575,'19'21'0,"-8"28"0,-4-8 0,-7 49 0,0-26 0,0 1 0,0 25 0,0-26 0,0 1 0,0-10 0,0-34 0,0-9 0,0-2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0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24575,'0'55'0,"0"-25"0,0 35 0,0 7 0,0 4 0,1-1 0,-1 15 0,-1-13 0,-8 12-377,8-11 1,-1-3 376,-7-20 186,9-25-186,0 26 0,0-35 0,0-9 0,0-3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1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24575,'17'5'0,"15"40"0,-22 14 0,2 0 0,-2 4-758,-9-11 1,-2 1 757,1 7 0,0 2 0,0-1 0,0 0 0,0-8 0,0-2 0,0 37 492,0 2-492,0-60 0,0 16 0,0-37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1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24575,'18'61'0,"1"0"0,-1 10 0,-6-5 0,-12-2 0,0 0 0,0 26 0,0-60 0,0 26 0,0-35 0,0 0 0,0 1 0,0-1 0,0 0 0,0-5 0,0 0 0,5-6 0,-4-4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6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24575,'8'36'0,"-1"-4"0,-7-11 0,0 1 0,0 33 0,0-25 0,0 26 0,10-35 0,-8 35 0,7 8 0,-9 0 0,0-8 0,0-44 0,0-3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7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 24575,'0'21'0,"-7"11"0,1-12 0,-2 22 0,-2-22 0,4 7 0,0-7 0,2-3 0,4 4 0,0 0 0,0 0 0,0 1 0,9-1 0,-2-5 0,9 0 0,-6-6 0,1 1 0,-1-1 0,6-4 0,0-1 0,5-5 0,0 0 0,-4-5 0,7-17 0,-15 8 0,4-18 0,-6 5 0,0 7 0,1-11 0,-3 14 0,-5-4 0,0 0 0,0 5 0,0 0 0,0 1 0,0-2 0,-10-4 0,8 0 0,-12 5 0,8 0 0,-5 6 0,-4 4 0,-2 1 0,-4 5 0,9 0 0,3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07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24575,'19'21'0,"-8"-6"0,18 52 0,-24-38 0,17 62 0,-22-62 0,0 27 0,0-35 0,0 1 0,0-1 0,5-5 0,-4-5 0,4-7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0:27:33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24575,'0'21'0,"0"0"0,0 35 0,0-26 0,0 25 0,0 1 0,0-26 0,0 25 0,0-33 0,0 33 0,0-25 0,0 26 0,0-35 0,0 0 0,0 0 0,0-4 0,0 14 0,0-12 0,0 14 0,0-12 0,0 0 0,0 0 0,0-9 0,0-2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19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78 24575,'-15'-6'0,"-1"2"0,-17 10 0,19 6 0,-12 2 0,20 1 0,0 0 0,2 2 0,4 4 0,0 0 0,0 0 0,0 0 0,0 1 0,0-1 0,9 0 0,-7 0 0,12-4 0,-8-2 0,5-5 0,4-4 0,2 8 0,4-11 0,35 6 0,-27-9 0,27 0 0,-35 0 0,-4 0 0,-2 0 0,0 0 0,2 0 0,4 0 0,0 0 0,0-9 0,-4 2 0,3-13 0,-13 8 0,2-3 0,-9-1 0,0 0 0,0-5 0,-7-12 0,1 14 0,-7-8 0,3 17 0,-1-1 0,0 0 0,1 1 0,-1-1 0,1 1 0,-1-1 0,-2-16 0,-3 8 0,-2-13 0,-4 20 0,6-2 0,1 8 0,-1 0 0,0 1 0,-5 5 0,0 0 0,-1 0 0,1 0 0,9 0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0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24575,'0'17'0,"0"14"0,0-12 0,0 48 0,0-37 0,0 60 0,0-60 0,0 26 0,0 0 0,0-27 0,0 27 0,0-44 0,0-3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1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24575,'6'15'0,"-1"1"0,-5 5 0,0 1 0,0-1 0,0 35 0,0-27 0,0 62 0,0-62 0,0 27 0,0 0 0,0-27 0,0 27 0,4-39 0,2-2 0,5-4 0,4-6 0,36 0 0,-21-5 0,26-9 0,-40 2 0,4-13 0,-4 3 0,-4-4 0,-2 0 0,-10 0 0,0-1 0,0 1 0,0 0 0,0 0 0,0 0 0,0-35 0,0 26 0,0-60 0,0 60 0,0-25 0,0 33 0,0 1 0,-5 5 0,-1 0 0,-5 6 0,-4 4 0,-1 1 0,4 5 0,3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4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2 180 24575,'-1'-10'0,"2"-1"0,14-4 0,-1-13 0,2 9 0,-3-8 0,-3 16 0,1 1 0,0-1 0,-1 1 0,1 4 0,4-8 0,-3 11 0,3-1 0,-4 9 0,-1 6 0,-4-5 0,-1-1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6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24575,'17'50'0,"-17"-25"0,22 65 0,-22-25 0,0 34 0,0-35 0,0 26 0,0-60 0,0 26 0,0-35 0,0 34 0,0-25 0,0 26 0,0-35 0,0-9 0,0-3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6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24575,'10'-1'0,"-4"41"0,8-15 0,-11 66 0,6-4-812,-9-6 812,10-20 0,2-5 0,-7-15 200,17 14-200,-22-33 0,0-1 0,0 0 0,0 0 0,0 0 612,0 1-612,0-1 0,0 0 0,0 0 0,5-4 0,-4-7 0,4-5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0T21:58:26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24575,'0'56'0,"0"8"0,0 35-850,0 0 850,0-23 0,0-7 279,0-33-279,0-4 141,0-11-141,5-4 0,1-2 0,0-9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08405595-4DFE-451E-A370-68019B429944}" type="datetime1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CC631A-2D86-4EDB-8BBF-5D75DF8115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8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5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76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8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SYN / SYN-ACK opening too many connections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A16D3-5880-4D25-9EC2-C25717F026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+mn-cs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1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Client accepts first correct response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9F52C2-6A40-4CD3-A069-45226157FA1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8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0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148F962-B4C5-4720-83C8-234EF0D00A03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2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20D88-2B51-4FC2-B3C6-ECE3828D867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29033-F71A-47D7-8A25-E88F48BDF2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96D01-4E6E-434F-87F3-36838B23B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8637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EE4D-D958-49AF-95A4-DA37BF611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2940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46729-F455-404F-AD3B-2EC799F1E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06591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D991-A853-49E3-8325-02084B9C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58454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207E6-17E2-4BD8-AB38-A57CACB7D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7818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74F40-0288-4C5F-AB41-1DBAAA662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695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B6BF3-38D9-4364-AD18-D6EE58A8F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37803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802FC-4781-4619-8F68-08563518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1227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930A-3EBB-4C38-A814-809C4CC5B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3736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D403C-4B37-4563-AB22-6B6A60673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4836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FD812-EF6E-43F1-8D6A-8E2828AE8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993E-7D48-4E83-9628-1DF979082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4458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2B1A-CB61-496B-8E37-FD23C317ECDA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23E8-C2DD-4325-A7AF-EA6380BA77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4DCF-7759-4296-AB36-A0EE1E2AA818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D5C71-9516-471E-A880-EE37304E1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F7BA-3E52-479C-A414-75A61C893DA6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7B077-BA08-4EEC-82D2-FA154ED17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C2851-FB69-472C-9AF9-F3E843288EBC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67D74-4852-448A-9D71-5BC8386C4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176D-9F2B-4EBC-97EC-F821D6019FA1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35D3-1469-4F76-8634-F3C182C4DB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96408-80DC-4691-97FC-649EA7A924C6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6ABF8-989A-4E09-8441-8DB9C2E62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E0C1C-6C0E-4CCA-87F1-FDF196A1B124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7B5AB-B459-4FDC-AEF6-305F7D058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4D6D-7E40-4FB1-9A02-4EB88FA6F895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E3B73-54E6-437B-82EC-3747E4EBB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6AB39-8D3F-44BA-B9C1-6FBA96194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FEE1-349C-4B7D-ACE2-67989F6FF9F4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1A77-4456-4A84-8C14-01A21ABF0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2E4C-DE40-4833-A352-81AAF8820A51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C6DA7-AF33-490E-88FB-C2FB4F25D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7465-27B0-4EF2-9EB4-9F8E0CA70DD2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AA8C6-FDB1-4B2F-BAE0-07200A322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A4F8-D2C2-45C6-8FC1-9A9579C705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1ED-EB97-410A-82BD-9FC9C819F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F94DD-B61F-4805-8DF2-4AE922846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07734-17DF-40EB-836F-B228D61C3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590B0-030D-4376-8518-315F9F3A4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2158B-405D-4705-8C00-95403E2C0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AE3A5-BE2B-4739-B53D-2255550BD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50E0-A7BE-493A-AAFA-50D90191F8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EEECC-7DF0-459E-B39E-0AA46EB81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BA7FE-0D56-4C04-8ACC-808050DEB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84F3-3654-44EB-8562-B47D2D008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F73B-FF81-4A48-93DC-4DB542188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C6A4A-3564-4362-A519-701B43866683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8DC8F-E31B-4431-9E07-464900040F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6C6D3-524D-4B96-AE51-691F03F99FA9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EA3-C8FD-4D9E-896F-71BE63157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37EC-27D2-4857-AB9B-2525F6E85FFD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E912E-5BAD-4104-A240-63849414B2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3DDA-597C-4074-B8F8-1E43049C7583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2C63-E640-40E7-9A24-016754E0C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B3EC-EBF4-4C2A-BFCF-593D59ADD5AD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1C042-2166-4639-99FF-9E68FE58C9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8C426-D688-4997-A74A-43527EC44D04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F6C45-2560-4B65-A23C-F5F567D8F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0D416-880C-48DD-8ADD-A6A9970044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F816-2507-47B4-9EF0-34C1175FE7AA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C20D1-A9F8-4986-87C5-435B90F7A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0015-CA69-4E31-A2ED-59D159A41CBC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5341-2E65-4336-80FA-BF7BA1DEA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E024-4F41-4592-B212-C0176256F1AE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EEC7B-43C7-4E1F-B810-A3FE2E090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92FF-58CE-43DF-9AE3-7D445EE24315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9692B-8A0E-4BB7-A60F-0EE129133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0B50-78A7-4BFE-9857-AAD4F85D1A6F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28174-C106-4192-8F7A-97BF36C7E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74B6F-580C-4E55-8363-DF4ABC9779B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7E1E1-422E-4134-B797-F8FD032A4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4FA91-9ECD-48A6-B494-A5567CC4F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D7754-FD85-4E4E-BE13-D7C5E6987A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BD3B8-7F2E-498E-9260-324F65C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8A1E5-E2F0-4614-9EFC-3B6EC04638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B27EB-53FB-4BB5-A5DD-ABD906890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1B53-C970-46DA-91A6-27E71758D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EB0E8-2345-4C38-9308-1A671D83A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AB1A-C396-48CC-9756-36F270678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8F637-3013-4139-B65A-6CE02B24C2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36A78-7B8C-4467-902E-42ACA4609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5D5B-FFA0-4512-B132-1C34F3557DCE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B2FB-C4AF-4FAD-9E48-36466D70D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246F-6554-40E7-BFE3-334FF4F2AC11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B2012-49BE-4F3E-AE2D-AD956BDFD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BEF5-704B-44D0-8FC4-21C170226A24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9E7EB-EBEB-4D5B-918F-8A0DE7B3A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CC59-08D8-4960-97E7-2187FEE1E261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31397-5DFE-4B63-AB71-75B017610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B3B0F-C4EA-4896-99CA-EE40EE722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C900B-10C2-4A2C-A821-B1C8B3E2FAEA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DF8B4-0391-4ACE-9821-317BECF6C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4BEE-31AB-4F98-92C4-219F4506E1C9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96589-1689-4372-8B23-B4A4B7F577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1490-3FF9-44EC-AD86-B6FD4E3E81FB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E1B4D-3DB9-4F38-8AF4-E3BA263F5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2A5BE-A257-40F0-B9DA-5ADC03F06231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C1674-A6E9-4609-BC9F-E6E612D94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ADFC-C677-43FF-9BEE-C47030F74812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79865-6EB9-476F-9BC4-6854641D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963D-D3DD-412F-B6BE-35B26AB080C5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37B7-5D9B-46BF-8558-37F11ED63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6F2C-163C-4F7F-A0BF-1EA1353053B7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B040B-D3B1-4A28-B475-7AD14DA1E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29929-1C70-430F-A7F8-68AABBEB5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4F734-F97B-BC4B-857A-C131255010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C0924-5359-4543-B6E7-DA0BFC87146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B938-50F1-47B5-929B-BAFF070BD0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AB83-21BC-A842-B49E-AEB56F0095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F6A9-43D3-B246-B9E3-CEE871580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BF6FF-3AD5-5A43-BFFD-864FABCEA3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FD65-3F9A-194C-92C4-309FE81C85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B12BA-7C3F-B94C-AC01-05C9B3F19E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8772C-7A97-0942-8F2E-3D16622776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37780-97D9-0A4D-8855-BCE59D94D1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EEA0-7D95-5E4E-A918-05E9FCEBA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901700"/>
            <a:ext cx="3095625" cy="83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901700"/>
            <a:ext cx="9134475" cy="83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840A4-8BA9-DE4E-8D15-4999C58C4A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4F734-F97B-BC4B-857A-C131255010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A7D3B-B4C5-46B1-BC21-7F6253FA2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C0924-5359-4543-B6E7-DA0BFC87146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AB83-21BC-A842-B49E-AEB56F0095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F6A9-43D3-B246-B9E3-CEE871580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BF6FF-3AD5-5A43-BFFD-864FABCEA3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FD65-3F9A-194C-92C4-309FE81C85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B12BA-7C3F-B94C-AC01-05C9B3F19E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8772C-7A97-0942-8F2E-3D16622776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37780-97D9-0A4D-8855-BCE59D94D1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EEA0-7D95-5E4E-A918-05E9FCEBA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901700"/>
            <a:ext cx="3095625" cy="83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901700"/>
            <a:ext cx="9134475" cy="83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840A4-8BA9-DE4E-8D15-4999C58C4A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35597AF-520F-488C-ADF8-3A6ADDC6608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F85DE0-70B7-459E-9359-07C571F31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0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890130D-3B39-471B-B296-210815CD0563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97E91CA1-E9AB-4FB2-9B4D-5F282E8157F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5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25FCA409-F937-492E-96D3-E48091FE489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14FFF669-302A-42D3-BAF4-5BABCC88B089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8F7F63BC-8205-40B4-A1A0-B8E35CECC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6C65747A-EC70-4A26-8377-CCD81A31D6C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25466A0-B42A-4344-AD61-F009A32DA304}" type="datetimeFigureOut">
              <a:rPr lang="en-US"/>
              <a:pPr>
                <a:defRPr/>
              </a:pPr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2BDDB61F-16EB-4E01-8524-670B2FAEAAF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8A984-7E66-47D9-86AF-DB8B673E2967}" type="datetimeFigureOut">
              <a:rPr lang="en-US" altLang="en-US"/>
              <a:pPr>
                <a:defRPr/>
              </a:pPr>
              <a:t>3/10/25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82738-29CD-4AB2-AD17-F1408848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7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4FBBD6-5EE5-1740-B07A-110796F716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itchFamily="34" charset="0"/>
              </a:rPr>
              <a:t>CS 6823 - Network Security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901700"/>
            <a:ext cx="12382500" cy="952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251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47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</p:sldLayoutIdLst>
  <p:transition spd="med"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•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1pPr>
      <a:lvl2pPr marL="279400" indent="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2pPr>
      <a:lvl3pPr marL="660400" indent="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3pPr>
      <a:lvl4pPr marL="965200" indent="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4pPr>
      <a:lvl5pPr marL="1231900" indent="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5pPr>
      <a:lvl6pPr marL="16891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463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6035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607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4FBBD6-5EE5-1740-B07A-110796F716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itchFamily="34" charset="0"/>
              </a:rPr>
              <a:t>CS 6823 - Network Security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901700"/>
            <a:ext cx="12382500" cy="952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251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4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transition spd="med"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•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1pPr>
      <a:lvl2pPr marL="279400" indent="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2pPr>
      <a:lvl3pPr marL="660400" indent="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3pPr>
      <a:lvl4pPr marL="965200" indent="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4pPr>
      <a:lvl5pPr marL="1231900" indent="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5pPr>
      <a:lvl6pPr marL="16891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463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6035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607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3.png"/><Relationship Id="rId2" Type="http://schemas.openxmlformats.org/officeDocument/2006/relationships/oleObject" Target="../embeddings/oleObject6.bin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46.xml"/><Relationship Id="rId6" Type="http://schemas.openxmlformats.org/officeDocument/2006/relationships/customXml" Target="../ink/ink4.xml"/><Relationship Id="rId11" Type="http://schemas.openxmlformats.org/officeDocument/2006/relationships/image" Target="../media/image11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0.png"/><Relationship Id="rId40" Type="http://schemas.openxmlformats.org/officeDocument/2006/relationships/customXml" Target="../ink/ink21.xml"/><Relationship Id="rId5" Type="http://schemas.openxmlformats.org/officeDocument/2006/relationships/oleObject" Target="../embeddings/oleObject8.bin"/><Relationship Id="rId15" Type="http://schemas.openxmlformats.org/officeDocument/2006/relationships/image" Target="../media/image610.png"/><Relationship Id="rId23" Type="http://schemas.openxmlformats.org/officeDocument/2006/relationships/image" Target="../media/image13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4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5.png"/><Relationship Id="rId30" Type="http://schemas.openxmlformats.org/officeDocument/2006/relationships/customXml" Target="../ink/ink16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5.xml"/><Relationship Id="rId3" Type="http://schemas.openxmlformats.org/officeDocument/2006/relationships/image" Target="../media/image4.wmf"/><Relationship Id="rId12" Type="http://schemas.openxmlformats.org/officeDocument/2006/relationships/customXml" Target="../ink/ink7.xml"/><Relationship Id="rId17" Type="http://schemas.openxmlformats.org/officeDocument/2006/relationships/image" Target="../media/image8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0.xml"/><Relationship Id="rId6" Type="http://schemas.openxmlformats.org/officeDocument/2006/relationships/customXml" Target="../ink/ink23.x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9.xml"/><Relationship Id="rId6" Type="http://schemas.openxmlformats.org/officeDocument/2006/relationships/customXml" Target="../ink/ink32.xml"/><Relationship Id="rId5" Type="http://schemas.openxmlformats.org/officeDocument/2006/relationships/image" Target="../media/image24.png"/><Relationship Id="rId4" Type="http://schemas.openxmlformats.org/officeDocument/2006/relationships/customXml" Target="../ink/ink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customXml" Target="../ink/ink35.xml"/><Relationship Id="rId3" Type="http://schemas.openxmlformats.org/officeDocument/2006/relationships/image" Target="../media/image4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4.png"/><Relationship Id="rId2" Type="http://schemas.openxmlformats.org/officeDocument/2006/relationships/oleObject" Target="../embeddings/oleObject12.bin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2.xml"/><Relationship Id="rId6" Type="http://schemas.openxmlformats.org/officeDocument/2006/relationships/oleObject" Target="../embeddings/oleObject15.bin"/><Relationship Id="rId11" Type="http://schemas.openxmlformats.org/officeDocument/2006/relationships/customXml" Target="../ink/ink34.xml"/><Relationship Id="rId5" Type="http://schemas.openxmlformats.org/officeDocument/2006/relationships/oleObject" Target="../embeddings/oleObject14.bin"/><Relationship Id="rId15" Type="http://schemas.openxmlformats.org/officeDocument/2006/relationships/customXml" Target="../ink/ink36.xml"/><Relationship Id="rId10" Type="http://schemas.openxmlformats.org/officeDocument/2006/relationships/image" Target="../media/image33.png"/><Relationship Id="rId4" Type="http://schemas.openxmlformats.org/officeDocument/2006/relationships/oleObject" Target="../embeddings/oleObject13.bin"/><Relationship Id="rId9" Type="http://schemas.openxmlformats.org/officeDocument/2006/relationships/customXml" Target="../ink/ink33.xml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nyu.edu/student-life/student-activities/office-student-affairs/policies/code-condu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engineering.nyu.edu/student-life/office-student-affairs/polic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Relationship Id="rId6" Type="http://schemas.openxmlformats.org/officeDocument/2006/relationships/customXml" Target="../ink/ink38.xml"/><Relationship Id="rId5" Type="http://schemas.openxmlformats.org/officeDocument/2006/relationships/image" Target="../media/image270.png"/><Relationship Id="rId4" Type="http://schemas.openxmlformats.org/officeDocument/2006/relationships/customXml" Target="../ink/ink3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8" Type="http://schemas.openxmlformats.org/officeDocument/2006/relationships/image" Target="../media/image160.png"/><Relationship Id="rId26" Type="http://schemas.openxmlformats.org/officeDocument/2006/relationships/image" Target="../media/image200.png"/><Relationship Id="rId3" Type="http://schemas.openxmlformats.org/officeDocument/2006/relationships/hyperlink" Target="http://www.nytimes.com/" TargetMode="External"/><Relationship Id="rId34" Type="http://schemas.openxmlformats.org/officeDocument/2006/relationships/image" Target="../media/image240.png"/><Relationship Id="rId33" Type="http://schemas.openxmlformats.org/officeDocument/2006/relationships/customXml" Target="../ink/ink45.xml"/><Relationship Id="rId2" Type="http://schemas.openxmlformats.org/officeDocument/2006/relationships/image" Target="../media/image38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68.xml"/><Relationship Id="rId32" Type="http://schemas.openxmlformats.org/officeDocument/2006/relationships/image" Target="../media/image230.png"/><Relationship Id="rId5" Type="http://schemas.openxmlformats.org/officeDocument/2006/relationships/customXml" Target="../ink/ink39.xml"/><Relationship Id="rId28" Type="http://schemas.openxmlformats.org/officeDocument/2006/relationships/image" Target="../media/image210.png"/><Relationship Id="rId19" Type="http://schemas.openxmlformats.org/officeDocument/2006/relationships/customXml" Target="../ink/ink41.xml"/><Relationship Id="rId31" Type="http://schemas.openxmlformats.org/officeDocument/2006/relationships/customXml" Target="../ink/ink44.xml"/><Relationship Id="rId4" Type="http://schemas.openxmlformats.org/officeDocument/2006/relationships/hyperlink" Target="http://www.evil.com/" TargetMode="External"/><Relationship Id="rId9" Type="http://schemas.openxmlformats.org/officeDocument/2006/relationships/customXml" Target="../ink/ink40.xml"/><Relationship Id="rId27" Type="http://schemas.openxmlformats.org/officeDocument/2006/relationships/customXml" Target="../ink/ink42.xml"/><Relationship Id="rId30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01.x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01.x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29" Type="http://schemas.openxmlformats.org/officeDocument/2006/relationships/image" Target="../media/image55.png"/><Relationship Id="rId41" Type="http://schemas.openxmlformats.org/officeDocument/2006/relationships/image" Target="../media/image61.png"/><Relationship Id="rId1" Type="http://schemas.openxmlformats.org/officeDocument/2006/relationships/slideLayout" Target="../slideLayouts/slideLayout68.xml"/><Relationship Id="rId6" Type="http://schemas.openxmlformats.org/officeDocument/2006/relationships/customXml" Target="../ink/ink49.xml"/><Relationship Id="rId11" Type="http://schemas.openxmlformats.org/officeDocument/2006/relationships/image" Target="../media/image46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59.png"/><Relationship Id="rId40" Type="http://schemas.openxmlformats.org/officeDocument/2006/relationships/customXml" Target="../ink/ink66.xml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10" Type="http://schemas.openxmlformats.org/officeDocument/2006/relationships/customXml" Target="../ink/ink51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customXml" Target="../ink/ink48.xml"/><Relationship Id="rId9" Type="http://schemas.openxmlformats.org/officeDocument/2006/relationships/image" Target="../media/image45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54.png"/><Relationship Id="rId30" Type="http://schemas.openxmlformats.org/officeDocument/2006/relationships/customXml" Target="../ink/ink61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8" Type="http://schemas.openxmlformats.org/officeDocument/2006/relationships/customXml" Target="../ink/ink50.xml"/><Relationship Id="rId3" Type="http://schemas.openxmlformats.org/officeDocument/2006/relationships/image" Target="../media/image39.png"/><Relationship Id="rId12" Type="http://schemas.openxmlformats.org/officeDocument/2006/relationships/customXml" Target="../ink/ink52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65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71.png"/><Relationship Id="rId26" Type="http://schemas.openxmlformats.org/officeDocument/2006/relationships/image" Target="../media/image75.png"/><Relationship Id="rId39" Type="http://schemas.openxmlformats.org/officeDocument/2006/relationships/customXml" Target="../ink/ink86.xml"/><Relationship Id="rId21" Type="http://schemas.openxmlformats.org/officeDocument/2006/relationships/customXml" Target="../ink/ink77.xml"/><Relationship Id="rId34" Type="http://schemas.openxmlformats.org/officeDocument/2006/relationships/image" Target="../media/image79.png"/><Relationship Id="rId42" Type="http://schemas.openxmlformats.org/officeDocument/2006/relationships/image" Target="../media/image83.png"/><Relationship Id="rId47" Type="http://schemas.openxmlformats.org/officeDocument/2006/relationships/customXml" Target="../ink/ink90.xml"/><Relationship Id="rId50" Type="http://schemas.openxmlformats.org/officeDocument/2006/relationships/image" Target="../media/image87.png"/><Relationship Id="rId55" Type="http://schemas.openxmlformats.org/officeDocument/2006/relationships/customXml" Target="../ink/ink94.xml"/><Relationship Id="rId7" Type="http://schemas.openxmlformats.org/officeDocument/2006/relationships/customXml" Target="../ink/ink70.xml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74.png"/><Relationship Id="rId32" Type="http://schemas.openxmlformats.org/officeDocument/2006/relationships/image" Target="../media/image78.png"/><Relationship Id="rId37" Type="http://schemas.openxmlformats.org/officeDocument/2006/relationships/customXml" Target="../ink/ink85.xml"/><Relationship Id="rId40" Type="http://schemas.openxmlformats.org/officeDocument/2006/relationships/image" Target="../media/image82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8" Type="http://schemas.openxmlformats.org/officeDocument/2006/relationships/image" Target="../media/image91.png"/><Relationship Id="rId5" Type="http://schemas.openxmlformats.org/officeDocument/2006/relationships/customXml" Target="../ink/ink69.xml"/><Relationship Id="rId19" Type="http://schemas.openxmlformats.org/officeDocument/2006/relationships/customXml" Target="../ink/ink76.xml"/><Relationship Id="rId4" Type="http://schemas.openxmlformats.org/officeDocument/2006/relationships/image" Target="../media/image64.png"/><Relationship Id="rId9" Type="http://schemas.openxmlformats.org/officeDocument/2006/relationships/customXml" Target="../ink/ink71.xml"/><Relationship Id="rId14" Type="http://schemas.openxmlformats.org/officeDocument/2006/relationships/image" Target="../media/image69.png"/><Relationship Id="rId22" Type="http://schemas.openxmlformats.org/officeDocument/2006/relationships/image" Target="../media/image73.png"/><Relationship Id="rId27" Type="http://schemas.openxmlformats.org/officeDocument/2006/relationships/customXml" Target="../ink/ink80.xml"/><Relationship Id="rId30" Type="http://schemas.openxmlformats.org/officeDocument/2006/relationships/image" Target="../media/image77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86.png"/><Relationship Id="rId56" Type="http://schemas.openxmlformats.org/officeDocument/2006/relationships/image" Target="../media/image90.png"/><Relationship Id="rId8" Type="http://schemas.openxmlformats.org/officeDocument/2006/relationships/image" Target="../media/image66.png"/><Relationship Id="rId51" Type="http://schemas.openxmlformats.org/officeDocument/2006/relationships/customXml" Target="../ink/ink92.xml"/><Relationship Id="rId3" Type="http://schemas.openxmlformats.org/officeDocument/2006/relationships/customXml" Target="../ink/ink68.xml"/><Relationship Id="rId12" Type="http://schemas.openxmlformats.org/officeDocument/2006/relationships/image" Target="../media/image68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81.png"/><Relationship Id="rId46" Type="http://schemas.openxmlformats.org/officeDocument/2006/relationships/image" Target="../media/image85.png"/><Relationship Id="rId59" Type="http://schemas.openxmlformats.org/officeDocument/2006/relationships/customXml" Target="../ink/ink96.xml"/><Relationship Id="rId20" Type="http://schemas.openxmlformats.org/officeDocument/2006/relationships/image" Target="../media/image72.png"/><Relationship Id="rId41" Type="http://schemas.openxmlformats.org/officeDocument/2006/relationships/customXml" Target="../ink/ink87.xml"/><Relationship Id="rId54" Type="http://schemas.openxmlformats.org/officeDocument/2006/relationships/image" Target="../media/image89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5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49" Type="http://schemas.openxmlformats.org/officeDocument/2006/relationships/customXml" Target="../ink/ink91.xml"/><Relationship Id="rId57" Type="http://schemas.openxmlformats.org/officeDocument/2006/relationships/customXml" Target="../ink/ink95.xml"/><Relationship Id="rId10" Type="http://schemas.openxmlformats.org/officeDocument/2006/relationships/image" Target="../media/image67.png"/><Relationship Id="rId31" Type="http://schemas.openxmlformats.org/officeDocument/2006/relationships/customXml" Target="../ink/ink82.xml"/><Relationship Id="rId44" Type="http://schemas.openxmlformats.org/officeDocument/2006/relationships/image" Target="../media/image84.png"/><Relationship Id="rId52" Type="http://schemas.openxmlformats.org/officeDocument/2006/relationships/image" Target="../media/image88.png"/><Relationship Id="rId60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en.wikipedia.org/wiki/File:PCBC_encryption.svg" TargetMode="External"/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0.xml"/><Relationship Id="rId6" Type="http://schemas.openxmlformats.org/officeDocument/2006/relationships/customXml" Target="../ink/ink1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6.x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w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6.xml"/><Relationship Id="rId6" Type="http://schemas.openxmlformats.org/officeDocument/2006/relationships/customXml" Target="../ink/ink2.x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4798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Network Security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0000" y="4800600"/>
            <a:ext cx="10464800" cy="3302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endParaRPr lang="en-US" altLang="en-US" sz="720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altLang="en-US" sz="7200">
                <a:latin typeface="Arial" pitchFamily="34" charset="0"/>
                <a:cs typeface="Arial" pitchFamily="34" charset="0"/>
              </a:rPr>
              <a:t>Review of Selected Materials</a:t>
            </a:r>
          </a:p>
          <a:p>
            <a:pPr marL="0" indent="0" eaLnBrk="1" hangingPunct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>
                <a:latin typeface="Arial" pitchFamily="34" charset="0"/>
                <a:cs typeface="Arial" pitchFamily="34" charset="0"/>
              </a:rPr>
              <a:t>Phillip </a:t>
            </a:r>
            <a:r>
              <a:rPr lang="en-US" sz="2400" err="1">
                <a:latin typeface="Arial" pitchFamily="34" charset="0"/>
                <a:cs typeface="Arial" pitchFamily="34" charset="0"/>
              </a:rPr>
              <a:t>Mak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>
                <a:latin typeface="Arial" pitchFamily="34" charset="0"/>
                <a:cs typeface="Arial" pitchFamily="34" charset="0"/>
              </a:rPr>
              <a:t>pmak@nyu.edu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0FFA43-D8FE-4364-A230-F93F70AB202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6F174-D900-478A-A1B3-0E41ED3AA6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4400"/>
            <a:ext cx="11053763" cy="9144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438400"/>
            <a:ext cx="11334750" cy="1812925"/>
          </a:xfrm>
        </p:spPr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Take control of one side of a TCP connection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Marriage of sniffing and spoofing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970213" y="4572000"/>
            <a:ext cx="6556375" cy="4648200"/>
            <a:chOff x="1296" y="1787"/>
            <a:chExt cx="2904" cy="2059"/>
          </a:xfrm>
        </p:grpSpPr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3711" y="22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163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2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2570" y="326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1639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26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1311" y="218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163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18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2111" y="1787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681" y="2335"/>
              <a:ext cx="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763" y="2958"/>
              <a:ext cx="0" cy="3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3" y="2374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704" y="2264"/>
              <a:ext cx="20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888" y="2538"/>
              <a:ext cx="825" cy="6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1926" y="2051"/>
              <a:ext cx="727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 telnet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 rot="19310566">
              <a:off x="2723" y="2821"/>
              <a:ext cx="1321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“malicious command”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Correct SEQ/ACK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296" y="2628"/>
              <a:ext cx="3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3886" y="2534"/>
              <a:ext cx="31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Bob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2549" y="3648"/>
              <a:ext cx="5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Attacker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601630-99A1-4E3C-AE31-BDD6EF82A810}"/>
                  </a:ext>
                </a:extLst>
              </p14:cNvPr>
              <p14:cNvContentPartPr/>
              <p14:nvPr/>
            </p14:nvContentPartPr>
            <p14:xfrm>
              <a:off x="8378460" y="5095845"/>
              <a:ext cx="6480" cy="15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601630-99A1-4E3C-AE31-BDD6EF82A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0460" y="5077845"/>
                <a:ext cx="42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9B671E-2A14-7FA2-C450-EF2205F3845D}"/>
                  </a:ext>
                </a:extLst>
              </p14:cNvPr>
              <p14:cNvContentPartPr/>
              <p14:nvPr/>
            </p14:nvContentPartPr>
            <p14:xfrm>
              <a:off x="716940" y="813640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9B671E-2A14-7FA2-C450-EF2205F384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300" y="81184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F3C351-2289-BE11-4EED-CD20E5644E81}"/>
                  </a:ext>
                </a:extLst>
              </p14:cNvPr>
              <p14:cNvContentPartPr/>
              <p14:nvPr/>
            </p14:nvContentPartPr>
            <p14:xfrm>
              <a:off x="931820" y="4513406"/>
              <a:ext cx="6480" cy="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F3C351-2289-BE11-4EED-CD20E5644E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180" y="4495406"/>
                <a:ext cx="42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D97ED7-4EBD-D8CD-8FDF-1AF46A6F38E7}"/>
                  </a:ext>
                </a:extLst>
              </p14:cNvPr>
              <p14:cNvContentPartPr/>
              <p14:nvPr/>
            </p14:nvContentPartPr>
            <p14:xfrm>
              <a:off x="9444382" y="7930056"/>
              <a:ext cx="3240" cy="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D97ED7-4EBD-D8CD-8FDF-1AF46A6F38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6382" y="7912416"/>
                <a:ext cx="3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0949DB-4FA0-D77A-C82E-66AEADA043B0}"/>
                  </a:ext>
                </a:extLst>
              </p14:cNvPr>
              <p14:cNvContentPartPr/>
              <p14:nvPr/>
            </p14:nvContentPartPr>
            <p14:xfrm>
              <a:off x="4141215" y="876260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0949DB-4FA0-D77A-C82E-66AEADA043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3215" y="874496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6CEF84C-1FBB-B739-F228-16ACB15BF17A}"/>
              </a:ext>
            </a:extLst>
          </p:cNvPr>
          <p:cNvGrpSpPr/>
          <p:nvPr/>
        </p:nvGrpSpPr>
        <p:grpSpPr>
          <a:xfrm>
            <a:off x="7176647" y="6226896"/>
            <a:ext cx="4244040" cy="3294360"/>
            <a:chOff x="7176647" y="6226896"/>
            <a:chExt cx="4244040" cy="32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173557-54E9-3CB6-F2DD-4E98ABDF5F34}"/>
                    </a:ext>
                  </a:extLst>
                </p14:cNvPr>
                <p14:cNvContentPartPr/>
                <p14:nvPr/>
              </p14:nvContentPartPr>
              <p14:xfrm>
                <a:off x="7191047" y="8709456"/>
                <a:ext cx="360" cy="26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173557-54E9-3CB6-F2DD-4E98ABDF5F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2407" y="8700816"/>
                  <a:ext cx="18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1164A1-C205-7200-7135-03D6EB7FA7A4}"/>
                    </a:ext>
                  </a:extLst>
                </p14:cNvPr>
                <p14:cNvContentPartPr/>
                <p14:nvPr/>
              </p14:nvContentPartPr>
              <p14:xfrm>
                <a:off x="7176647" y="8661216"/>
                <a:ext cx="258840" cy="36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1164A1-C205-7200-7135-03D6EB7FA7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67647" y="8652216"/>
                  <a:ext cx="276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56A807-7672-F48C-074A-555B907DE6D9}"/>
                    </a:ext>
                  </a:extLst>
                </p14:cNvPr>
                <p14:cNvContentPartPr/>
                <p14:nvPr/>
              </p14:nvContentPartPr>
              <p14:xfrm>
                <a:off x="8059727" y="8850936"/>
                <a:ext cx="142920" cy="15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56A807-7672-F48C-074A-555B907DE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51087" y="8841936"/>
                  <a:ext cx="160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AFD89A-3B74-C394-6710-66CCE96CB9FC}"/>
                    </a:ext>
                  </a:extLst>
                </p14:cNvPr>
                <p14:cNvContentPartPr/>
                <p14:nvPr/>
              </p14:nvContentPartPr>
              <p14:xfrm>
                <a:off x="8277527" y="8803776"/>
                <a:ext cx="114120" cy="22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AFD89A-3B74-C394-6710-66CCE96CB9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68527" y="8795136"/>
                  <a:ext cx="131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74830-3B35-A6B3-2746-382D632008CC}"/>
                    </a:ext>
                  </a:extLst>
                </p14:cNvPr>
                <p14:cNvContentPartPr/>
                <p14:nvPr/>
              </p14:nvContentPartPr>
              <p14:xfrm>
                <a:off x="8694407" y="8897736"/>
                <a:ext cx="83160" cy="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74830-3B35-A6B3-2746-382D632008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85767" y="8888736"/>
                  <a:ext cx="100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E27FD2-F7F1-B0DC-E7D0-A3E72BB290CE}"/>
                    </a:ext>
                  </a:extLst>
                </p14:cNvPr>
                <p14:cNvContentPartPr/>
                <p14:nvPr/>
              </p14:nvContentPartPr>
              <p14:xfrm>
                <a:off x="8858927" y="8713776"/>
                <a:ext cx="20880" cy="36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E27FD2-F7F1-B0DC-E7D0-A3E72BB290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50287" y="8705136"/>
                  <a:ext cx="38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8A88D5-0506-D8B1-425B-6C9EFEA259E2}"/>
                    </a:ext>
                  </a:extLst>
                </p14:cNvPr>
                <p14:cNvContentPartPr/>
                <p14:nvPr/>
              </p14:nvContentPartPr>
              <p14:xfrm>
                <a:off x="9260327" y="8915736"/>
                <a:ext cx="128520" cy="43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8A88D5-0506-D8B1-425B-6C9EFEA259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687" y="8907096"/>
                  <a:ext cx="146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D6138F-93DD-CF1C-FDA0-C1585BE75FC3}"/>
                    </a:ext>
                  </a:extLst>
                </p14:cNvPr>
                <p14:cNvContentPartPr/>
                <p14:nvPr/>
              </p14:nvContentPartPr>
              <p14:xfrm>
                <a:off x="9421247" y="8609376"/>
                <a:ext cx="518760" cy="9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D6138F-93DD-CF1C-FDA0-C1585BE75F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12247" y="8600736"/>
                  <a:ext cx="53640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1DCA39-3D57-BF88-AA22-900BC9457550}"/>
                    </a:ext>
                  </a:extLst>
                </p14:cNvPr>
                <p14:cNvContentPartPr/>
                <p14:nvPr/>
              </p14:nvContentPartPr>
              <p14:xfrm>
                <a:off x="9928127" y="8523336"/>
                <a:ext cx="626040" cy="59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1DCA39-3D57-BF88-AA22-900BC94575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19127" y="8514696"/>
                  <a:ext cx="6436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7472B2-636F-74C7-2934-299DAA10610C}"/>
                    </a:ext>
                  </a:extLst>
                </p14:cNvPr>
                <p14:cNvContentPartPr/>
                <p14:nvPr/>
              </p14:nvContentPartPr>
              <p14:xfrm>
                <a:off x="10210007" y="8580936"/>
                <a:ext cx="529200" cy="41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7472B2-636F-74C7-2934-299DAA1061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01007" y="8571936"/>
                  <a:ext cx="5468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26090B-56D8-7F95-82D6-83376A6C3F09}"/>
                    </a:ext>
                  </a:extLst>
                </p14:cNvPr>
                <p14:cNvContentPartPr/>
                <p14:nvPr/>
              </p14:nvContentPartPr>
              <p14:xfrm>
                <a:off x="10943327" y="8642856"/>
                <a:ext cx="225720" cy="34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26090B-56D8-7F95-82D6-83376A6C3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34327" y="8634216"/>
                  <a:ext cx="243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F2A5D2-1494-1CD2-A486-573DC785B579}"/>
                    </a:ext>
                  </a:extLst>
                </p14:cNvPr>
                <p14:cNvContentPartPr/>
                <p14:nvPr/>
              </p14:nvContentPartPr>
              <p14:xfrm>
                <a:off x="11180927" y="8680656"/>
                <a:ext cx="239760" cy="30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F2A5D2-1494-1CD2-A486-573DC785B5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72287" y="8672016"/>
                  <a:ext cx="257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5AD1C9-34D8-FE6E-2BA6-DF635B116412}"/>
                    </a:ext>
                  </a:extLst>
                </p14:cNvPr>
                <p14:cNvContentPartPr/>
                <p14:nvPr/>
              </p14:nvContentPartPr>
              <p14:xfrm>
                <a:off x="7461767" y="6226896"/>
                <a:ext cx="2401920" cy="2346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5AD1C9-34D8-FE6E-2BA6-DF635B1164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53127" y="6218256"/>
                  <a:ext cx="2419560" cy="23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5539D8-1E30-7646-BC7A-3123550EDDBD}"/>
                    </a:ext>
                  </a:extLst>
                </p14:cNvPr>
                <p14:cNvContentPartPr/>
                <p14:nvPr/>
              </p14:nvContentPartPr>
              <p14:xfrm>
                <a:off x="7444847" y="8401296"/>
                <a:ext cx="261720" cy="20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5539D8-1E30-7646-BC7A-3123550EDD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6207" y="8392656"/>
                  <a:ext cx="279360" cy="21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719C8-BB1C-4EE8-8708-F023822B90B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838200"/>
            <a:ext cx="11053763" cy="12192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hijacking: The details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8825" y="2046288"/>
            <a:ext cx="11053763" cy="661035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Attacker is on segment where traffic passes from Alice to Bob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Attacker sniffs packets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Sees TCP packets between Bob and Alice and their sequence numbers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Attacker jumps in, sending TCP packets to Bob; source IP address = Alice’s IP address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Bob now obeys commands sent by attacker, thinking they were sent by Alice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Principal defense: encryption w/ auth protocol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Attacker does not have keys to encrypt and insert meaningful traffic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4"/>
            <a:ext cx="650875" cy="296862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25687-F48F-450B-902E-8AB3CC8FAF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762000"/>
            <a:ext cx="11053763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hijacking: limitation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8470900" y="3179763"/>
          <a:ext cx="869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3179763"/>
                        <a:ext cx="869950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894388" y="5505450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5505450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052763" y="3067050"/>
          <a:ext cx="8683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18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067050"/>
                        <a:ext cx="868362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Freeform 6"/>
          <p:cNvSpPr>
            <a:spLocks/>
          </p:cNvSpPr>
          <p:nvPr/>
        </p:nvSpPr>
        <p:spPr bwMode="auto">
          <a:xfrm>
            <a:off x="4859338" y="2166938"/>
            <a:ext cx="2909887" cy="2914650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3887788" y="3403600"/>
            <a:ext cx="10731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6330950" y="4810125"/>
            <a:ext cx="0" cy="738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 flipV="1">
            <a:off x="6613525" y="3862388"/>
            <a:ext cx="1862138" cy="15446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 rot="-2289434">
            <a:off x="6689725" y="4597400"/>
            <a:ext cx="22288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3. </a:t>
            </a:r>
            <a:r>
              <a:rPr kumimoji="0" lang="ja-JP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“</a:t>
            </a:r>
            <a:r>
              <a:rPr kumimoji="0" lang="en-US" altLang="ja-JP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thanks bob</a:t>
            </a:r>
            <a:r>
              <a:rPr kumimoji="0" lang="ja-JP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”</a:t>
            </a:r>
            <a:endParaRPr kumimoji="0" lang="en-US" altLang="en-US" sz="23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997200" y="3733800"/>
            <a:ext cx="914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8826500" y="3852863"/>
            <a:ext cx="787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664200" y="6096000"/>
            <a:ext cx="1365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76688" y="3159125"/>
            <a:ext cx="4605337" cy="863600"/>
            <a:chOff x="1828" y="1394"/>
            <a:chExt cx="2040" cy="382"/>
          </a:xfrm>
        </p:grpSpPr>
        <p:sp>
          <p:nvSpPr>
            <p:cNvPr id="18454" name="Line 15"/>
            <p:cNvSpPr>
              <a:spLocks noChangeShapeType="1"/>
            </p:cNvSpPr>
            <p:nvPr/>
          </p:nvSpPr>
          <p:spPr bwMode="auto">
            <a:xfrm>
              <a:off x="3471" y="1541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5" name="Line 16"/>
            <p:cNvSpPr>
              <a:spLocks noChangeShapeType="1"/>
            </p:cNvSpPr>
            <p:nvPr/>
          </p:nvSpPr>
          <p:spPr bwMode="auto">
            <a:xfrm flipH="1" flipV="1">
              <a:off x="1828" y="1394"/>
              <a:ext cx="2001" cy="1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6" name="Text Box 17"/>
            <p:cNvSpPr txBox="1">
              <a:spLocks noChangeArrowheads="1"/>
            </p:cNvSpPr>
            <p:nvPr/>
          </p:nvSpPr>
          <p:spPr bwMode="auto">
            <a:xfrm>
              <a:off x="2314" y="1422"/>
              <a:ext cx="113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1. weird ACK # for </a:t>
              </a:r>
              <a:b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</a:b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data never sent</a:t>
              </a:r>
            </a:p>
          </p:txBody>
        </p:sp>
      </p:grp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8659813" y="2114550"/>
            <a:ext cx="263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64000" y="1676400"/>
            <a:ext cx="4570413" cy="1233488"/>
            <a:chOff x="1867" y="737"/>
            <a:chExt cx="2024" cy="546"/>
          </a:xfrm>
        </p:grpSpPr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867" y="1283"/>
              <a:ext cx="20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2308" y="737"/>
              <a:ext cx="1236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2. to</a:t>
              </a:r>
              <a:r>
                <a:rPr kumimoji="0" lang="en-US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 </a:t>
              </a: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resync, Alice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sends segment with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correct seq #</a:t>
              </a:r>
            </a:p>
          </p:txBody>
        </p:sp>
      </p:grp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30200" y="6172200"/>
            <a:ext cx="4287838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 is getting segments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from attacker 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and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 Alice.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Source IP address same,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but seq #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different.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 likely drops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connection.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7519988" y="5715000"/>
            <a:ext cx="5484812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  <a:r>
              <a:rPr kumimoji="0" lang="ja-JP" altLang="en-US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Stop Alice from communicating with Bob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Poison the ARP Cache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Send unsolicited ARP replies  to Alice and Bob with non-existent  MAC addresses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Overwrite IP-to-MAC ARP tables so Alice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segments will not reach Bob </a:t>
            </a:r>
            <a:b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</a:b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and vice-versa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But attacker continues to hear Bob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</a:t>
            </a:r>
            <a:b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</a:b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segments, communicates with Bob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149930-1602-EE3C-6BF7-8305058D8362}"/>
                  </a:ext>
                </a:extLst>
              </p14:cNvPr>
              <p14:cNvContentPartPr/>
              <p14:nvPr/>
            </p14:nvContentPartPr>
            <p14:xfrm>
              <a:off x="-393700" y="43437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149930-1602-EE3C-6BF7-8305058D8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1700" y="432614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88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 animBg="1"/>
      <p:bldP spid="339978" grpId="0"/>
      <p:bldP spid="339990" grpId="0"/>
      <p:bldP spid="3399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D38-5ECA-0B2A-61CF-E20CC234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6DC3-7726-FE38-DDC0-4C944761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Q1: Use </a:t>
            </a:r>
            <a:r>
              <a:rPr lang="en-US" dirty="0">
                <a:latin typeface="Courier" pitchFamily="2" charset="0"/>
              </a:rPr>
              <a:t>sniff()</a:t>
            </a:r>
            <a:r>
              <a:rPr lang="en-US" dirty="0"/>
              <a:t> to capture packets. Learn how to use </a:t>
            </a:r>
            <a:r>
              <a:rPr lang="en-US" dirty="0">
                <a:latin typeface="Courier" pitchFamily="2" charset="0"/>
              </a:rPr>
              <a:t>filter=</a:t>
            </a:r>
          </a:p>
          <a:p>
            <a:pPr algn="l"/>
            <a:r>
              <a:rPr lang="en-US" dirty="0"/>
              <a:t>Q2: Spoof ICMP echo request packets</a:t>
            </a:r>
          </a:p>
          <a:p>
            <a:pPr algn="l"/>
            <a:r>
              <a:rPr lang="en-US" dirty="0"/>
              <a:t>Q3: Write an ICMP traceroute program</a:t>
            </a:r>
          </a:p>
          <a:p>
            <a:pPr algn="l"/>
            <a:r>
              <a:rPr lang="en-US" dirty="0"/>
              <a:t>Q4: sniff() </a:t>
            </a:r>
            <a:r>
              <a:rPr lang="en-US" dirty="0" err="1"/>
              <a:t>icmp</a:t>
            </a:r>
            <a:r>
              <a:rPr lang="en-US" dirty="0"/>
              <a:t> echo-request, and spoof echo-replies</a:t>
            </a:r>
          </a:p>
          <a:p>
            <a:pPr algn="l"/>
            <a:r>
              <a:rPr lang="en-US" dirty="0"/>
              <a:t>		Q4.2: ping 1.2.3.4</a:t>
            </a:r>
          </a:p>
          <a:p>
            <a:pPr algn="l"/>
            <a:r>
              <a:rPr lang="en-US" dirty="0"/>
              <a:t>		Q4.3: ping 10.9.0.99 (does not work, explain why)</a:t>
            </a:r>
          </a:p>
          <a:p>
            <a:pPr algn="l"/>
            <a:r>
              <a:rPr lang="en-US" dirty="0"/>
              <a:t>		Q4.4: ping 8.8.8.8</a:t>
            </a:r>
          </a:p>
          <a:p>
            <a:pPr algn="l"/>
            <a:r>
              <a:rPr lang="en-US" dirty="0"/>
              <a:t>Q5: extra credit. Make Q4.3 (ping 10.9.0.99) work by using ARP cache poisoning (write a </a:t>
            </a:r>
            <a:r>
              <a:rPr lang="en-US" dirty="0" err="1"/>
              <a:t>scapy</a:t>
            </a:r>
            <a:r>
              <a:rPr lang="en-US" dirty="0"/>
              <a:t> program to perform ARP cache </a:t>
            </a:r>
            <a:r>
              <a:rPr lang="en-US" dirty="0" err="1"/>
              <a:t>poisioning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2E00-E11A-E66B-8E44-0CAB1D8EF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85F6C-C6B8-4C71-9C99-091034D1AB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5BDDEE-ACDF-87F8-0906-128C6529B132}"/>
                  </a:ext>
                </a:extLst>
              </p14:cNvPr>
              <p14:cNvContentPartPr/>
              <p14:nvPr/>
            </p14:nvContentPartPr>
            <p14:xfrm>
              <a:off x="-475153" y="240945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5BDDEE-ACDF-87F8-0906-128C6529B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4153" y="240081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118278"/>
      </p:ext>
    </p:extLst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952500"/>
          </a:xfrm>
        </p:spPr>
        <p:txBody>
          <a:bodyPr/>
          <a:lstStyle/>
          <a:p>
            <a:r>
              <a:rPr lang="en-US">
                <a:latin typeface="Arial" charset="0"/>
              </a:rPr>
              <a:t>Risk Matrix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981200"/>
            <a:ext cx="6022675" cy="5410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96050" y="1377950"/>
          <a:ext cx="5588000" cy="2987040"/>
        </p:xfrm>
        <a:graphic>
          <a:graphicData uri="http://schemas.openxmlformats.org/drawingml/2006/table">
            <a:tbl>
              <a:tblPr/>
              <a:tblGrid>
                <a:gridCol w="784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Level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Likelihood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Probability of </a:t>
                      </a:r>
                      <a:b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Occurrence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Near Certainty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90%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Highly 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70%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50%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Low Likelihood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30%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Not 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10%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34150" y="5410200"/>
          <a:ext cx="4464050" cy="2712720"/>
        </p:xfrm>
        <a:graphic>
          <a:graphicData uri="http://schemas.openxmlformats.org/drawingml/2006/table">
            <a:tbl>
              <a:tblPr/>
              <a:tblGrid>
                <a:gridCol w="11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Level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Consequences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Severe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Significant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Moderate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Minor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Minimal or no consequences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319355-6B92-8D66-F3D7-A7AE068D0CDD}"/>
                  </a:ext>
                </a:extLst>
              </p14:cNvPr>
              <p14:cNvContentPartPr/>
              <p14:nvPr/>
            </p14:nvContentPartPr>
            <p14:xfrm>
              <a:off x="4412567" y="4156896"/>
              <a:ext cx="131400" cy="36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319355-6B92-8D66-F3D7-A7AE068D0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927" y="4148256"/>
                <a:ext cx="149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C9ED32-1F48-AE6A-D58E-F18973F36990}"/>
                  </a:ext>
                </a:extLst>
              </p14:cNvPr>
              <p14:cNvContentPartPr/>
              <p14:nvPr/>
            </p14:nvContentPartPr>
            <p14:xfrm>
              <a:off x="2797247" y="4025136"/>
              <a:ext cx="152280" cy="20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C9ED32-1F48-AE6A-D58E-F18973F369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88247" y="4016136"/>
                <a:ext cx="169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02E98B-17D8-40A1-C6FD-4A77CB8D3242}"/>
                  </a:ext>
                </a:extLst>
              </p14:cNvPr>
              <p14:cNvContentPartPr/>
              <p14:nvPr/>
            </p14:nvContentPartPr>
            <p14:xfrm>
              <a:off x="2742527" y="5804616"/>
              <a:ext cx="380520" cy="515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02E98B-17D8-40A1-C6FD-4A77CB8D32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527" y="5795976"/>
                <a:ext cx="39816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6E2AF2-E7A4-6202-2AF8-3C80E24B28AA}"/>
                  </a:ext>
                </a:extLst>
              </p14:cNvPr>
              <p14:cNvContentPartPr/>
              <p14:nvPr/>
            </p14:nvContentPartPr>
            <p14:xfrm>
              <a:off x="3701567" y="3930816"/>
              <a:ext cx="1366560" cy="103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6E2AF2-E7A4-6202-2AF8-3C80E24B28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567" y="3921816"/>
                <a:ext cx="138420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949FC1-D8F6-BC44-8371-8EF4E4960D46}"/>
                  </a:ext>
                </a:extLst>
              </p14:cNvPr>
              <p14:cNvContentPartPr/>
              <p14:nvPr/>
            </p14:nvContentPartPr>
            <p14:xfrm>
              <a:off x="2337167" y="3829296"/>
              <a:ext cx="1162800" cy="1117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949FC1-D8F6-BC44-8371-8EF4E4960D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8167" y="3820656"/>
                <a:ext cx="1180440" cy="11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567F91-6CE2-FA6C-EA6D-72E4620A6A1C}"/>
                  </a:ext>
                </a:extLst>
              </p14:cNvPr>
              <p14:cNvContentPartPr/>
              <p14:nvPr/>
            </p14:nvContentPartPr>
            <p14:xfrm>
              <a:off x="2623367" y="5146896"/>
              <a:ext cx="1047960" cy="1125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567F91-6CE2-FA6C-EA6D-72E4620A6A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14367" y="5138256"/>
                <a:ext cx="1065600" cy="11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540357"/>
      </p:ext>
    </p:extLst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AE0-2173-F2CE-EB61-864E1C9B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38B6-0F67-C504-F4F9-B888D018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What is residual risk?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14E7-27C9-2199-16A7-E8B65112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1335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952500"/>
          </a:xfrm>
        </p:spPr>
        <p:txBody>
          <a:bodyPr/>
          <a:lstStyle/>
          <a:p>
            <a:r>
              <a:rPr lang="en-US" dirty="0"/>
              <a:t>Mitigating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4000" y="2057400"/>
            <a:ext cx="6022675" cy="5410200"/>
            <a:chOff x="708325" y="2057400"/>
            <a:chExt cx="6022675" cy="5410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25" y="2057400"/>
              <a:ext cx="6022675" cy="54102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cxnSpLocks/>
            </p:cNvCxnSpPr>
            <p:nvPr/>
          </p:nvCxnSpPr>
          <p:spPr bwMode="auto">
            <a:xfrm>
              <a:off x="5661326" y="4191000"/>
              <a:ext cx="0" cy="220980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50800" cap="flat" cmpd="sng" algn="ctr">
              <a:solidFill>
                <a:srgbClr val="000000"/>
              </a:solidFill>
              <a:prstDash val="solid"/>
              <a:round/>
              <a:headEnd type="oval" w="lg" len="lg"/>
              <a:tailEnd type="arrow" w="lg" len="lg"/>
            </a:ln>
            <a:effectLst/>
          </p:spPr>
        </p:cxnSp>
        <p:cxnSp>
          <p:nvCxnSpPr>
            <p:cNvPr id="13" name="Straight Arrow Connector 12"/>
            <p:cNvCxnSpPr>
              <a:cxnSpLocks/>
            </p:cNvCxnSpPr>
            <p:nvPr/>
          </p:nvCxnSpPr>
          <p:spPr bwMode="auto">
            <a:xfrm flipH="1">
              <a:off x="3299125" y="4191000"/>
              <a:ext cx="1526875" cy="68580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50800" cap="flat" cmpd="sng" algn="ctr">
              <a:solidFill>
                <a:srgbClr val="000000"/>
              </a:solidFill>
              <a:prstDash val="solid"/>
              <a:round/>
              <a:headEnd type="oval" w="lg" len="lg"/>
              <a:tailEnd type="arrow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463561" y="3350736"/>
              <a:ext cx="7248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b="1" dirty="0">
                  <a:latin typeface="Gill Sans" charset="0"/>
                  <a:ea typeface="ヒラギノ角ゴ ProN W3" charset="-128"/>
                  <a:sym typeface="Gill Sans" charset="0"/>
                </a:rPr>
                <a:t>#2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1775" y="3821668"/>
              <a:ext cx="7248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b="1" dirty="0">
                  <a:latin typeface="Gill Sans" charset="0"/>
                  <a:ea typeface="ヒラギノ角ゴ ProN W3" charset="-128"/>
                  <a:sym typeface="Gill Sans" charset="0"/>
                </a:rPr>
                <a:t>#1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02400" y="685800"/>
            <a:ext cx="6197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600" dirty="0">
                <a:latin typeface="Gill Sans" charset="0"/>
                <a:ea typeface="ヒラギノ角ゴ ProN W3" charset="-128"/>
                <a:sym typeface="Gill Sans" charset="0"/>
              </a:rPr>
              <a:t>Example Risk #1: </a:t>
            </a:r>
            <a:r>
              <a:rPr lang="en-US" sz="3600" dirty="0">
                <a:solidFill>
                  <a:srgbClr val="FFFFFF">
                    <a:lumMod val="65000"/>
                  </a:srgbClr>
                </a:solidFill>
                <a:latin typeface="Gill Sans" charset="0"/>
                <a:ea typeface="ヒラギノ角ゴ ProN W3" charset="-128"/>
                <a:sym typeface="Gill Sans" charset="0"/>
              </a:rPr>
              <a:t>The software is really buggy and will likely have buffer overflow vulnerabilities. </a:t>
            </a:r>
            <a:r>
              <a:rPr lang="en-US" sz="3600" i="1" dirty="0">
                <a:latin typeface="Gill Sans" charset="0"/>
                <a:ea typeface="ヒラギノ角ゴ ProN W3" charset="-128"/>
                <a:sym typeface="Gill Sans" charset="0"/>
              </a:rPr>
              <a:t>Reduce the likelihood of this risk by spending more resources to reduce defects.</a:t>
            </a:r>
          </a:p>
          <a:p>
            <a:pPr eaLnBrk="1" hangingPunct="1"/>
            <a:endParaRPr lang="en-US" sz="3600" dirty="0">
              <a:latin typeface="Gill Sans" charset="0"/>
              <a:ea typeface="ヒラギノ角ゴ ProN W3" charset="-128"/>
              <a:sym typeface="Gill Sans" charset="0"/>
            </a:endParaRPr>
          </a:p>
          <a:p>
            <a:pPr eaLnBrk="1" hangingPunct="1"/>
            <a:r>
              <a:rPr lang="en-US" sz="3600" dirty="0">
                <a:latin typeface="Gill Sans" charset="0"/>
                <a:ea typeface="ヒラギノ角ゴ ProN W3" charset="-128"/>
                <a:sym typeface="Gill Sans" charset="0"/>
              </a:rPr>
              <a:t>Example Risk #2: </a:t>
            </a:r>
            <a:r>
              <a:rPr lang="en-US" sz="3600" dirty="0">
                <a:solidFill>
                  <a:srgbClr val="FFFFFF">
                    <a:lumMod val="65000"/>
                  </a:srgbClr>
                </a:solidFill>
                <a:latin typeface="Gill Sans" charset="0"/>
                <a:ea typeface="ヒラギノ角ゴ ProN W3" charset="-128"/>
                <a:sym typeface="Gill Sans" charset="0"/>
              </a:rPr>
              <a:t>There’s a 70% chance the website will be hacked and 1 million credit card numbers will be lost. </a:t>
            </a:r>
            <a:r>
              <a:rPr lang="en-US" sz="3600" i="1" dirty="0">
                <a:latin typeface="Gill Sans" charset="0"/>
                <a:ea typeface="ヒラギノ角ゴ ProN W3" charset="-128"/>
                <a:sym typeface="Gill Sans" charset="0"/>
              </a:rPr>
              <a:t>Reduce consequences by not storing full credit card numbers. Likelihood reduced by adding a web firewall.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8839200"/>
            <a:ext cx="11140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latin typeface="Gill Sans" charset="0"/>
                <a:ea typeface="ヒラギノ角ゴ ProN W3" charset="-128"/>
                <a:sym typeface="Gill Sans" charset="0"/>
              </a:rPr>
              <a:t>Residual risk is the remaining risk after mitigations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37A106-799E-0F95-70E2-291783796540}"/>
                  </a:ext>
                </a:extLst>
              </p14:cNvPr>
              <p14:cNvContentPartPr/>
              <p14:nvPr/>
            </p14:nvContentPartPr>
            <p14:xfrm>
              <a:off x="9453647" y="2779536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37A106-799E-0F95-70E2-2917837965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5007" y="27708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333594-6DCB-1DC2-C680-C9A386F01BB3}"/>
                  </a:ext>
                </a:extLst>
              </p14:cNvPr>
              <p14:cNvContentPartPr/>
              <p14:nvPr/>
            </p14:nvContentPartPr>
            <p14:xfrm>
              <a:off x="9205247" y="275361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333594-6DCB-1DC2-C680-C9A386F01B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6607" y="274497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178914"/>
      </p:ext>
    </p:extLst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400080"/>
              </a:buClr>
              <a:buSzPct val="89000"/>
              <a:buFont typeface="Gill Sans" charset="0"/>
              <a:buChar char="•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363364FD-C476-7544-90B1-E2AD8351ABE4}" type="slidenum">
              <a:rPr lang="en-US" altLang="en-US" sz="1200">
                <a:solidFill>
                  <a:prstClr val="black"/>
                </a:solidFill>
                <a:latin typeface="Gill Sans" charset="0"/>
              </a:rPr>
              <a:pPr eaLnBrk="1" hangingPunct="1">
                <a:buClrTx/>
                <a:buSzTx/>
                <a:buFontTx/>
                <a:buNone/>
              </a:pPr>
              <a:t>17</a:t>
            </a:fld>
            <a:endParaRPr lang="en-US" altLang="en-US" sz="1200" dirty="0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584200"/>
            <a:ext cx="11703050" cy="1625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Quantitative Risk Assessment Example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3600" dirty="0">
                <a:latin typeface="Arial" charset="0"/>
              </a:rPr>
              <a:t>Fire Damage to a building: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Asset Value: value of the building - $750,000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Single Loss Expectancy (SLE: Asset Value x Exposure Factor) - $250,000 (damage caused by the fire)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Annualized Rate of Occurrence (ARO) - .05 (5% chance every year that there will be a fire)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Annualized Loss Expectancy (ALE: $250,000 x .05) = $12,500</a:t>
            </a:r>
          </a:p>
          <a:p>
            <a:pPr marL="330200" lvl="1" indent="0" eaLnBrk="1" hangingPunct="1"/>
            <a:endParaRPr lang="en-US" altLang="en-US" sz="2800" dirty="0">
              <a:latin typeface="Arial" charset="0"/>
              <a:ea typeface="MS PGothic" charset="-128"/>
            </a:endParaRPr>
          </a:p>
          <a:p>
            <a:pPr marL="0" indent="0" eaLnBrk="1" hangingPunct="1"/>
            <a:r>
              <a:rPr lang="en-US" altLang="en-US" sz="2400" dirty="0">
                <a:latin typeface="Arial" charset="0"/>
              </a:rPr>
              <a:t>So does a fire alarm system which costs $5000/year to maintain and $15k to install initially worth it?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E3DA90-70CA-2AF5-3C86-AF0539826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358762"/>
              </p:ext>
            </p:extLst>
          </p:nvPr>
        </p:nvGraphicFramePr>
        <p:xfrm>
          <a:off x="3201787" y="7477125"/>
          <a:ext cx="866986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812016806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907125162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814238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fire alarm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Fire alarm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8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1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25, 000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0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9744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  <p:bldP spid="60420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fld id="{CA12D784-0E3B-44A0-B9A9-A7E6B47C628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838200"/>
            <a:ext cx="11053763" cy="9144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Distributed DoS: DDos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3659188" y="3721100"/>
            <a:ext cx="1735137" cy="1647825"/>
            <a:chOff x="1161" y="1173"/>
            <a:chExt cx="768" cy="730"/>
          </a:xfrm>
        </p:grpSpPr>
        <p:sp>
          <p:nvSpPr>
            <p:cNvPr id="30754" name="Freeform 4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5" name="Object 5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307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4673600" y="2133600"/>
            <a:ext cx="1733550" cy="1647825"/>
            <a:chOff x="1161" y="1173"/>
            <a:chExt cx="768" cy="730"/>
          </a:xfrm>
        </p:grpSpPr>
        <p:sp>
          <p:nvSpPr>
            <p:cNvPr id="30752" name="Freeform 7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3" name="Object 8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3075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3538538" y="5691188"/>
            <a:ext cx="1733550" cy="1649412"/>
            <a:chOff x="1161" y="1173"/>
            <a:chExt cx="768" cy="730"/>
          </a:xfrm>
        </p:grpSpPr>
        <p:sp>
          <p:nvSpPr>
            <p:cNvPr id="30750" name="Freeform 10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1" name="Object 11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307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4930775" y="7769225"/>
            <a:ext cx="1733550" cy="1647825"/>
            <a:chOff x="1161" y="1173"/>
            <a:chExt cx="768" cy="730"/>
          </a:xfrm>
        </p:grpSpPr>
        <p:sp>
          <p:nvSpPr>
            <p:cNvPr id="30748" name="Freeform 13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9" name="Object 14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079" imgH="1083682" progId="">
                    <p:embed/>
                  </p:oleObj>
                </mc:Choice>
                <mc:Fallback>
                  <p:oleObj name="Clip" r:id="rId6" imgW="1307079" imgH="1083682" progId="">
                    <p:embed/>
                    <p:pic>
                      <p:nvPicPr>
                        <p:cNvPr id="3074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Freeform 15"/>
          <p:cNvSpPr>
            <a:spLocks/>
          </p:cNvSpPr>
          <p:nvPr/>
        </p:nvSpPr>
        <p:spPr bwMode="auto">
          <a:xfrm>
            <a:off x="6316663" y="3686175"/>
            <a:ext cx="4244975" cy="43037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aphicFrame>
        <p:nvGraphicFramePr>
          <p:cNvPr id="30729" name="Object 16"/>
          <p:cNvGraphicFramePr>
            <a:graphicFrameLocks noChangeAspect="1"/>
          </p:cNvGraphicFramePr>
          <p:nvPr/>
        </p:nvGraphicFramePr>
        <p:xfrm>
          <a:off x="11122025" y="5876925"/>
          <a:ext cx="868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079" imgH="1083682" progId="">
                  <p:embed/>
                </p:oleObj>
              </mc:Choice>
              <mc:Fallback>
                <p:oleObj name="Clip" r:id="rId7" imgW="1307079" imgH="1083682" progId="">
                  <p:embed/>
                  <p:pic>
                    <p:nvPicPr>
                      <p:cNvPr id="307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2025" y="5876925"/>
                        <a:ext cx="868363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7"/>
          <p:cNvGraphicFramePr>
            <a:graphicFrameLocks noChangeAspect="1"/>
          </p:cNvGraphicFramePr>
          <p:nvPr/>
        </p:nvGraphicFramePr>
        <p:xfrm>
          <a:off x="1335088" y="4770438"/>
          <a:ext cx="8683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079" imgH="1083682" progId="">
                  <p:embed/>
                </p:oleObj>
              </mc:Choice>
              <mc:Fallback>
                <p:oleObj name="Clip" r:id="rId8" imgW="1307079" imgH="1083682" progId="">
                  <p:embed/>
                  <p:pic>
                    <p:nvPicPr>
                      <p:cNvPr id="3073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770438"/>
                        <a:ext cx="868362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8"/>
          <p:cNvSpPr txBox="1">
            <a:spLocks noChangeArrowheads="1"/>
          </p:cNvSpPr>
          <p:nvPr/>
        </p:nvSpPr>
        <p:spPr bwMode="auto">
          <a:xfrm>
            <a:off x="7575550" y="5667375"/>
            <a:ext cx="12636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30732" name="Line 19"/>
          <p:cNvSpPr>
            <a:spLocks noChangeShapeType="1"/>
          </p:cNvSpPr>
          <p:nvPr/>
        </p:nvSpPr>
        <p:spPr bwMode="auto">
          <a:xfrm>
            <a:off x="6064250" y="3113088"/>
            <a:ext cx="4992688" cy="28813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3" name="Line 20"/>
          <p:cNvSpPr>
            <a:spLocks noChangeShapeType="1"/>
          </p:cNvSpPr>
          <p:nvPr/>
        </p:nvSpPr>
        <p:spPr bwMode="auto">
          <a:xfrm>
            <a:off x="5153025" y="4554538"/>
            <a:ext cx="5867400" cy="16494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4" name="Line 21"/>
          <p:cNvSpPr>
            <a:spLocks noChangeShapeType="1"/>
          </p:cNvSpPr>
          <p:nvPr/>
        </p:nvSpPr>
        <p:spPr bwMode="auto">
          <a:xfrm>
            <a:off x="5097463" y="6346825"/>
            <a:ext cx="5959475" cy="33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 flipV="1">
            <a:off x="6434138" y="6592888"/>
            <a:ext cx="4640262" cy="165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6" name="Line 23"/>
          <p:cNvSpPr>
            <a:spLocks noChangeShapeType="1"/>
          </p:cNvSpPr>
          <p:nvPr/>
        </p:nvSpPr>
        <p:spPr bwMode="auto">
          <a:xfrm flipV="1">
            <a:off x="2251075" y="3182938"/>
            <a:ext cx="2689225" cy="165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7" name="Line 24"/>
          <p:cNvSpPr>
            <a:spLocks noChangeShapeType="1"/>
          </p:cNvSpPr>
          <p:nvPr/>
        </p:nvSpPr>
        <p:spPr bwMode="auto">
          <a:xfrm flipV="1">
            <a:off x="2393950" y="4711700"/>
            <a:ext cx="1562100" cy="474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8" name="Line 25"/>
          <p:cNvSpPr>
            <a:spLocks noChangeShapeType="1"/>
          </p:cNvSpPr>
          <p:nvPr/>
        </p:nvSpPr>
        <p:spPr bwMode="auto">
          <a:xfrm>
            <a:off x="2338388" y="5413375"/>
            <a:ext cx="1528762" cy="739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9" name="Line 26"/>
          <p:cNvSpPr>
            <a:spLocks noChangeShapeType="1"/>
          </p:cNvSpPr>
          <p:nvPr/>
        </p:nvSpPr>
        <p:spPr bwMode="auto">
          <a:xfrm>
            <a:off x="2111375" y="5572125"/>
            <a:ext cx="3198813" cy="2813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40" name="Text Box 27"/>
          <p:cNvSpPr txBox="1">
            <a:spLocks noChangeArrowheads="1"/>
          </p:cNvSpPr>
          <p:nvPr/>
        </p:nvSpPr>
        <p:spPr bwMode="auto">
          <a:xfrm>
            <a:off x="1055688" y="5653088"/>
            <a:ext cx="1314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attacker</a:t>
            </a:r>
          </a:p>
        </p:txBody>
      </p:sp>
      <p:sp>
        <p:nvSpPr>
          <p:cNvPr id="30741" name="Text Box 28"/>
          <p:cNvSpPr txBox="1">
            <a:spLocks noChangeArrowheads="1"/>
          </p:cNvSpPr>
          <p:nvPr/>
        </p:nvSpPr>
        <p:spPr bwMode="auto">
          <a:xfrm>
            <a:off x="11104563" y="6604000"/>
            <a:ext cx="1030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victim</a:t>
            </a:r>
          </a:p>
        </p:txBody>
      </p:sp>
      <p:sp>
        <p:nvSpPr>
          <p:cNvPr id="30742" name="Text Box 29"/>
          <p:cNvSpPr txBox="1">
            <a:spLocks noChangeArrowheads="1"/>
          </p:cNvSpPr>
          <p:nvPr/>
        </p:nvSpPr>
        <p:spPr bwMode="auto">
          <a:xfrm>
            <a:off x="5359400" y="86868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3987800" y="66294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4" name="Text Box 31"/>
          <p:cNvSpPr txBox="1">
            <a:spLocks noChangeArrowheads="1"/>
          </p:cNvSpPr>
          <p:nvPr/>
        </p:nvSpPr>
        <p:spPr bwMode="auto">
          <a:xfrm>
            <a:off x="4216400" y="45720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5" name="Text Box 32"/>
          <p:cNvSpPr txBox="1">
            <a:spLocks noChangeArrowheads="1"/>
          </p:cNvSpPr>
          <p:nvPr/>
        </p:nvSpPr>
        <p:spPr bwMode="auto">
          <a:xfrm>
            <a:off x="5130800" y="3048000"/>
            <a:ext cx="886201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DNS</a:t>
            </a:r>
          </a:p>
        </p:txBody>
      </p:sp>
      <p:sp>
        <p:nvSpPr>
          <p:cNvPr id="30746" name="Text Box 33"/>
          <p:cNvSpPr txBox="1">
            <a:spLocks noChangeArrowheads="1"/>
          </p:cNvSpPr>
          <p:nvPr/>
        </p:nvSpPr>
        <p:spPr bwMode="auto">
          <a:xfrm>
            <a:off x="7531100" y="2101850"/>
            <a:ext cx="50292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Attacker takes over many machines,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called </a:t>
            </a:r>
            <a:r>
              <a:rPr lang="ja-JP" altLang="en-US" sz="23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300">
                <a:latin typeface="Arial" pitchFamily="34" charset="0"/>
                <a:cs typeface="Arial" pitchFamily="34" charset="0"/>
              </a:rPr>
              <a:t>bots</a:t>
            </a:r>
            <a:r>
              <a:rPr lang="ja-JP" altLang="en-US" sz="23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300">
                <a:latin typeface="Arial" pitchFamily="34" charset="0"/>
                <a:cs typeface="Arial" pitchFamily="34" charset="0"/>
              </a:rPr>
              <a:t>. </a:t>
            </a:r>
            <a:r>
              <a:rPr lang="en-US" altLang="ja-JP" sz="23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Potential bots are </a:t>
            </a:r>
          </a:p>
          <a:p>
            <a:pPr algn="l"/>
            <a:r>
              <a:rPr lang="en-US" altLang="en-US" sz="23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machines with vulnerabilities.</a:t>
            </a:r>
          </a:p>
        </p:txBody>
      </p:sp>
      <p:sp>
        <p:nvSpPr>
          <p:cNvPr id="30747" name="Text Box 34"/>
          <p:cNvSpPr txBox="1">
            <a:spLocks noChangeArrowheads="1"/>
          </p:cNvSpPr>
          <p:nvPr/>
        </p:nvSpPr>
        <p:spPr bwMode="auto">
          <a:xfrm>
            <a:off x="1016000" y="7445375"/>
            <a:ext cx="3443288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bot processes wait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for command from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attacker to flood a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A4DB7-FC3B-3379-4E4A-846BA387A3F5}"/>
              </a:ext>
            </a:extLst>
          </p:cNvPr>
          <p:cNvSpPr txBox="1"/>
          <p:nvPr/>
        </p:nvSpPr>
        <p:spPr>
          <a:xfrm>
            <a:off x="6928226" y="3277542"/>
            <a:ext cx="375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Response: up to 512b (UDP)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FF86BF-350A-BA4D-EC0F-0678FEF57F4B}"/>
                  </a:ext>
                </a:extLst>
              </p14:cNvPr>
              <p14:cNvContentPartPr/>
              <p14:nvPr/>
            </p14:nvContentPartPr>
            <p14:xfrm>
              <a:off x="8682887" y="4269216"/>
              <a:ext cx="736200" cy="36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FF86BF-350A-BA4D-EC0F-0678FEF57F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64887" y="4251216"/>
                <a:ext cx="771840" cy="36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9C09FCF-B9E1-932B-1C2C-4C13333103B6}"/>
              </a:ext>
            </a:extLst>
          </p:cNvPr>
          <p:cNvGrpSpPr/>
          <p:nvPr/>
        </p:nvGrpSpPr>
        <p:grpSpPr>
          <a:xfrm>
            <a:off x="9424487" y="6133656"/>
            <a:ext cx="1661400" cy="405360"/>
            <a:chOff x="9424487" y="6133656"/>
            <a:chExt cx="166140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0B315D-01E7-F220-6BF2-A4332982B1D9}"/>
                    </a:ext>
                  </a:extLst>
                </p14:cNvPr>
                <p14:cNvContentPartPr/>
                <p14:nvPr/>
              </p14:nvContentPartPr>
              <p14:xfrm>
                <a:off x="9424487" y="6194496"/>
                <a:ext cx="1625040" cy="17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0B315D-01E7-F220-6BF2-A4332982B1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06847" y="6176856"/>
                  <a:ext cx="1660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2E25C5-AABF-8D30-F1F8-CC786D8188D1}"/>
                    </a:ext>
                  </a:extLst>
                </p14:cNvPr>
                <p14:cNvContentPartPr/>
                <p14:nvPr/>
              </p14:nvContentPartPr>
              <p14:xfrm>
                <a:off x="10895447" y="6133656"/>
                <a:ext cx="190440" cy="40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2E25C5-AABF-8D30-F1F8-CC786D8188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77807" y="6116016"/>
                  <a:ext cx="226080" cy="44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E24661-3044-9799-E3C2-573B59DBFAA5}"/>
                  </a:ext>
                </a:extLst>
              </p14:cNvPr>
              <p14:cNvContentPartPr/>
              <p14:nvPr/>
            </p14:nvContentPartPr>
            <p14:xfrm>
              <a:off x="-275353" y="161889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E24661-3044-9799-E3C2-573B59DBFA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292993" y="160089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96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en-US" sz="1200">
                <a:solidFill>
                  <a:prstClr val="black"/>
                </a:solidFill>
              </a:rPr>
              <a:t>CS 6823 - Network Security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90600"/>
            <a:ext cx="11703050" cy="6762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 i="0">
                <a:latin typeface="Arial" pitchFamily="34" charset="0"/>
                <a:cs typeface="Arial" pitchFamily="34" charset="0"/>
                <a:sym typeface="Arial" pitchFamily="34" charset="0"/>
              </a:rPr>
              <a:t>Port Scanning</a:t>
            </a:r>
            <a:endParaRPr lang="en-US" altLang="en-US" sz="3200" i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5120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71500" y="1968500"/>
            <a:ext cx="12128500" cy="603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Port scanners send TCP and UDP packets to various ports to determine if a process is active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TCP 80 (web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TCP 23 (telnet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UDP 53 (DNS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TCP scanning based on 3 way handshake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0" y="5943600"/>
            <a:ext cx="74930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2781111" y="9461500"/>
            <a:ext cx="16639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fld id="{FE27C9EA-DFE2-441C-B23F-DDF6328535EC}" type="slidenum">
              <a:rPr lang="en-US" altLang="en-US" sz="1200" smtClean="0">
                <a:solidFill>
                  <a:prstClr val="black"/>
                </a:solidFill>
              </a:rPr>
              <a:pPr marL="39688"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03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F966-BD93-A344-8B14-36B53B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9D60-1D48-8840-B3BE-B912A376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1834515"/>
            <a:ext cx="11703050" cy="7185025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Midterm -- Saturday, 15 March, starting time between 1 – 3 PM ET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2 hours long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Covers all topics except for Lesson 4 slides 41+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midterm exam is open book, open notes, open VM, and open Internet. However, it must be performed individually -- you may not collaborate or discuss the exam with anyone until the exam grade is released. Please see the definitions of cheating and unauthorized collaboration in the </a:t>
            </a:r>
            <a:r>
              <a:rPr lang="en-US" sz="2400" dirty="0">
                <a:hlinkClick r:id="rId3"/>
              </a:rPr>
              <a:t>Student Code of Conduct</a:t>
            </a:r>
            <a:r>
              <a:rPr lang="en-US" sz="2400" dirty="0"/>
              <a:t>.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Example of unauthorized collaboration is posting questions or reading answers with other students during the exam, or though a forum or question and answer site.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Usage of </a:t>
            </a:r>
            <a:r>
              <a:rPr lang="en-US" sz="2400" dirty="0" err="1"/>
              <a:t>ChatGPT</a:t>
            </a:r>
            <a:r>
              <a:rPr lang="en-US" sz="2400" dirty="0"/>
              <a:t> or any other AI content generation tools would be considered Plagiarism. Plagiarism checkers such as Turnitin and similar will be used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timer does not stop even if you submit or close the window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No bonus exercises this week.</a:t>
            </a:r>
          </a:p>
          <a:p>
            <a:pPr marL="0" indent="0" algn="l"/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Excused Absence. If you get sick, don’t take the exam. Get documentation.</a:t>
            </a:r>
            <a:endParaRPr lang="en-US" sz="2400" dirty="0">
              <a:hlinkClick r:id="rId4"/>
            </a:endParaRP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https://engineering.nyu.edu/student-life/office-student-affairs/policies</a:t>
            </a: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Here are the things you should be working on: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Review the sample midterm problems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Review the Crypto lecture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HW1 &amp; 2, Labs 1 &amp;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03D2F-5600-EC42-9A7C-02CFFD3EB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1E1-422E-4134-B797-F8FD032A4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634"/>
      </p:ext>
    </p:extLst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possible responses to a TCP SYN packet, and the reasons why for each?</a:t>
            </a:r>
          </a:p>
          <a:p>
            <a:endParaRPr lang="en-US" dirty="0"/>
          </a:p>
          <a:p>
            <a:r>
              <a:rPr lang="en-US" dirty="0"/>
              <a:t>UDP?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8241"/>
      </p:ext>
    </p:extLst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812588" y="9102725"/>
            <a:ext cx="650875" cy="650875"/>
          </a:xfrm>
          <a:noFill/>
        </p:spPr>
        <p:txBody>
          <a:bodyPr lIns="130046" tIns="65023" rIns="130046" bIns="65023"/>
          <a:lstStyle/>
          <a:p>
            <a:fld id="{47514E7A-A083-4663-88F3-894E2323D94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90600"/>
            <a:ext cx="11703050" cy="75247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Interlude: How DNS Works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677988"/>
            <a:ext cx="9829800" cy="7785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855E77D-3D8A-3311-78FF-C59E19F27124}"/>
              </a:ext>
            </a:extLst>
          </p:cNvPr>
          <p:cNvGrpSpPr/>
          <p:nvPr/>
        </p:nvGrpSpPr>
        <p:grpSpPr>
          <a:xfrm>
            <a:off x="11205248" y="1214976"/>
            <a:ext cx="8640" cy="29160"/>
            <a:chOff x="11205248" y="1214976"/>
            <a:chExt cx="8640" cy="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92F91D-2DF9-68D9-0F43-9A8D1C9A8E3E}"/>
                    </a:ext>
                  </a:extLst>
                </p14:cNvPr>
                <p14:cNvContentPartPr/>
                <p14:nvPr/>
              </p14:nvContentPartPr>
              <p14:xfrm>
                <a:off x="11205248" y="1214976"/>
                <a:ext cx="86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92F91D-2DF9-68D9-0F43-9A8D1C9A8E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87608" y="1197336"/>
                  <a:ext cx="44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8279F6-EF8F-FF30-AADE-CBBD52B7812E}"/>
                    </a:ext>
                  </a:extLst>
                </p14:cNvPr>
                <p14:cNvContentPartPr/>
                <p14:nvPr/>
              </p14:nvContentPartPr>
              <p14:xfrm>
                <a:off x="11206688" y="1216056"/>
                <a:ext cx="6120" cy="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8279F6-EF8F-FF30-AADE-CBBD52B781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89048" y="1198416"/>
                  <a:ext cx="4176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823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812588" y="9102725"/>
            <a:ext cx="650875" cy="650875"/>
          </a:xfrm>
          <a:noFill/>
        </p:spPr>
        <p:txBody>
          <a:bodyPr lIns="130046" tIns="65023" rIns="130046" bIns="65023"/>
          <a:lstStyle/>
          <a:p>
            <a:fld id="{47514E7A-A083-4663-88F3-894E2323D94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69000" y="228600"/>
            <a:ext cx="4038600" cy="687388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Exercise </a:t>
            </a:r>
            <a:r>
              <a:rPr lang="en-US" altLang="en-US" sz="4400" b="1">
                <a:latin typeface="Arial" pitchFamily="34" charset="0"/>
                <a:cs typeface="Arial" pitchFamily="34" charset="0"/>
              </a:rPr>
              <a:t>C</a:t>
            </a:r>
            <a:endParaRPr lang="en-US" altLang="en-US" sz="4400" b="1" i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915988"/>
            <a:ext cx="6705600" cy="5310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55283" y="6249973"/>
            <a:ext cx="12370117" cy="361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Suppose an attacker wants to perform DNS cache poisoning so that the website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www.nytimes.com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to be diverted to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www.evil.com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a. [2 pts] If DNS cache poisoning was successful, would the user’s browser show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www.nytimes.com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www.evil.com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 Explain.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b. [4 pts] Suppose an attacker is deciding between attempting to spoof the DNS response on Step 7, or to spoof the DNS response on Step 8. Explain the difficulty of performing </a:t>
            </a:r>
            <a:r>
              <a:rPr lang="en-US" sz="2000" b="1" u="sng" dirty="0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of these attacks.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c. [4 pts] Explain which users will be affected if the attacker successfully spoofs Step 7 as compared to if the attacker successfully spoofs Step 8.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charset="0"/>
                <a:ea typeface="Calibri" charset="0"/>
                <a:cs typeface="Calibri" charset="0"/>
              </a:rPr>
              <a:t>d. Which step would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attacker spoof to affect ALL users of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for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Verizion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FIOS including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science.nytimes.com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policitcs.nytimes.com</a:t>
            </a:r>
            <a:endParaRPr lang="en-US" sz="2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DBB55A-2F38-F712-F6F9-F86B450C9BB8}"/>
                  </a:ext>
                </a:extLst>
              </p14:cNvPr>
              <p14:cNvContentPartPr/>
              <p14:nvPr/>
            </p14:nvContentPartPr>
            <p14:xfrm>
              <a:off x="1534568" y="972105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DBB55A-2F38-F712-F6F9-F86B450C9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6568" y="97034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657AED-29D6-F1BC-32BD-00D54FC60257}"/>
                  </a:ext>
                </a:extLst>
              </p14:cNvPr>
              <p14:cNvContentPartPr/>
              <p14:nvPr/>
            </p14:nvContentPartPr>
            <p14:xfrm>
              <a:off x="2562480" y="4074600"/>
              <a:ext cx="54360" cy="154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657AED-29D6-F1BC-32BD-00D54FC602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4480" y="4056600"/>
                <a:ext cx="9000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420CE2-4D0F-B601-52FC-F3DB013FB001}"/>
                  </a:ext>
                </a:extLst>
              </p14:cNvPr>
              <p14:cNvContentPartPr/>
              <p14:nvPr/>
            </p14:nvContentPartPr>
            <p14:xfrm>
              <a:off x="9257040" y="7208400"/>
              <a:ext cx="28080" cy="173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420CE2-4D0F-B601-52FC-F3DB013FB0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39040" y="7190760"/>
                <a:ext cx="637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F052BE-EF9C-071C-315A-4F3F89949DE3}"/>
                  </a:ext>
                </a:extLst>
              </p14:cNvPr>
              <p14:cNvContentPartPr/>
              <p14:nvPr/>
            </p14:nvContentPartPr>
            <p14:xfrm>
              <a:off x="13309200" y="6499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F052BE-EF9C-071C-315A-4F3F89949D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291200" y="632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51944B-5498-613F-C7F3-77EECE1D30D5}"/>
                  </a:ext>
                </a:extLst>
              </p14:cNvPr>
              <p14:cNvContentPartPr/>
              <p14:nvPr/>
            </p14:nvContentPartPr>
            <p14:xfrm>
              <a:off x="1045800" y="54822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51944B-5498-613F-C7F3-77EECE1D30D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8160" y="54645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B03BF0-6290-3B9C-BC76-AA6A41498473}"/>
                  </a:ext>
                </a:extLst>
              </p14:cNvPr>
              <p14:cNvContentPartPr/>
              <p14:nvPr/>
            </p14:nvContentPartPr>
            <p14:xfrm>
              <a:off x="13916880" y="3057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B03BF0-6290-3B9C-BC76-AA6A414984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899240" y="2881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8405C0-46B3-23A7-AF9B-4CA5A3077476}"/>
                  </a:ext>
                </a:extLst>
              </p14:cNvPr>
              <p14:cNvContentPartPr/>
              <p14:nvPr/>
            </p14:nvContentPartPr>
            <p14:xfrm>
              <a:off x="3543480" y="4473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8405C0-46B3-23A7-AF9B-4CA5A30774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25840" y="445584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63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fld id="{863FC47A-C947-4762-84FB-C159D3C8F74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4400"/>
            <a:ext cx="11053763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DNS attack: redirecting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1397000" y="2438400"/>
            <a:ext cx="8970963" cy="4006850"/>
            <a:chOff x="717" y="1462"/>
            <a:chExt cx="3973" cy="1775"/>
          </a:xfrm>
        </p:grpSpPr>
        <p:graphicFrame>
          <p:nvGraphicFramePr>
            <p:cNvPr id="37896" name="Object 4"/>
            <p:cNvGraphicFramePr>
              <a:graphicFrameLocks noChangeAspect="1"/>
            </p:cNvGraphicFramePr>
            <p:nvPr/>
          </p:nvGraphicFramePr>
          <p:xfrm>
            <a:off x="738" y="18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079" imgH="1083682" progId="">
                    <p:embed/>
                  </p:oleObj>
                </mc:Choice>
                <mc:Fallback>
                  <p:oleObj name="Clip" r:id="rId3" imgW="1307079" imgH="1083682" progId="">
                    <p:embed/>
                    <p:pic>
                      <p:nvPicPr>
                        <p:cNvPr id="378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8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897" name="Group 5"/>
            <p:cNvGrpSpPr>
              <a:grpSpLocks/>
            </p:cNvGrpSpPr>
            <p:nvPr/>
          </p:nvGrpSpPr>
          <p:grpSpPr bwMode="auto">
            <a:xfrm>
              <a:off x="4110" y="1875"/>
              <a:ext cx="150" cy="305"/>
              <a:chOff x="4180" y="783"/>
              <a:chExt cx="150" cy="307"/>
            </a:xfrm>
          </p:grpSpPr>
          <p:sp>
            <p:nvSpPr>
              <p:cNvPr id="37914" name="AutoShape 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5" name="Rectangle 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6" name="Rectangle 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7" name="AutoShape 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8" name="Line 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Line 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Rectangle 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21" name="Rectangle 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37898" name="Object 14"/>
            <p:cNvGraphicFramePr>
              <a:graphicFrameLocks noChangeAspect="1"/>
            </p:cNvGraphicFramePr>
            <p:nvPr/>
          </p:nvGraphicFramePr>
          <p:xfrm>
            <a:off x="1565" y="2684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378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84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Rectangle 15"/>
            <p:cNvSpPr>
              <a:spLocks noChangeArrowheads="1"/>
            </p:cNvSpPr>
            <p:nvPr/>
          </p:nvSpPr>
          <p:spPr bwMode="auto">
            <a:xfrm>
              <a:off x="1628" y="2023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0" name="Freeform 16"/>
            <p:cNvSpPr>
              <a:spLocks/>
            </p:cNvSpPr>
            <p:nvPr/>
          </p:nvSpPr>
          <p:spPr bwMode="auto">
            <a:xfrm>
              <a:off x="2227" y="1462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17"/>
            <p:cNvSpPr txBox="1">
              <a:spLocks noChangeArrowheads="1"/>
            </p:cNvSpPr>
            <p:nvPr/>
          </p:nvSpPr>
          <p:spPr bwMode="auto">
            <a:xfrm>
              <a:off x="2668" y="1928"/>
              <a:ext cx="55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network</a:t>
              </a:r>
            </a:p>
          </p:txBody>
        </p:sp>
        <p:sp>
          <p:nvSpPr>
            <p:cNvPr id="37902" name="Line 18"/>
            <p:cNvSpPr>
              <a:spLocks noChangeShapeType="1"/>
            </p:cNvSpPr>
            <p:nvPr/>
          </p:nvSpPr>
          <p:spPr bwMode="auto">
            <a:xfrm>
              <a:off x="1775" y="2070"/>
              <a:ext cx="0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 flipV="1">
              <a:off x="1098" y="1962"/>
              <a:ext cx="59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0"/>
            <p:cNvSpPr>
              <a:spLocks noChangeShapeType="1"/>
            </p:cNvSpPr>
            <p:nvPr/>
          </p:nvSpPr>
          <p:spPr bwMode="auto">
            <a:xfrm flipV="1">
              <a:off x="1977" y="1962"/>
              <a:ext cx="30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1"/>
            <p:cNvSpPr>
              <a:spLocks noChangeShapeType="1"/>
            </p:cNvSpPr>
            <p:nvPr/>
          </p:nvSpPr>
          <p:spPr bwMode="auto">
            <a:xfrm flipV="1">
              <a:off x="3495" y="1993"/>
              <a:ext cx="60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Text Box 22"/>
            <p:cNvSpPr txBox="1">
              <a:spLocks noChangeArrowheads="1"/>
            </p:cNvSpPr>
            <p:nvPr/>
          </p:nvSpPr>
          <p:spPr bwMode="auto">
            <a:xfrm>
              <a:off x="1504" y="3033"/>
              <a:ext cx="56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attacker</a:t>
              </a:r>
            </a:p>
          </p:txBody>
        </p:sp>
        <p:sp>
          <p:nvSpPr>
            <p:cNvPr id="37907" name="Text Box 23"/>
            <p:cNvSpPr txBox="1">
              <a:spLocks noChangeArrowheads="1"/>
            </p:cNvSpPr>
            <p:nvPr/>
          </p:nvSpPr>
          <p:spPr bwMode="auto">
            <a:xfrm>
              <a:off x="717" y="2178"/>
              <a:ext cx="4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client</a:t>
              </a:r>
            </a:p>
          </p:txBody>
        </p:sp>
        <p:sp>
          <p:nvSpPr>
            <p:cNvPr id="37908" name="Text Box 24"/>
            <p:cNvSpPr txBox="1">
              <a:spLocks noChangeArrowheads="1"/>
            </p:cNvSpPr>
            <p:nvPr/>
          </p:nvSpPr>
          <p:spPr bwMode="auto">
            <a:xfrm>
              <a:off x="4002" y="2193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local DNS</a:t>
              </a:r>
            </a:p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37909" name="Text Box 25"/>
            <p:cNvSpPr txBox="1">
              <a:spLocks noChangeArrowheads="1"/>
            </p:cNvSpPr>
            <p:nvPr/>
          </p:nvSpPr>
          <p:spPr bwMode="auto">
            <a:xfrm>
              <a:off x="1655" y="1477"/>
              <a:ext cx="4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hub or</a:t>
              </a:r>
            </a:p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WiFi </a:t>
              </a:r>
            </a:p>
          </p:txBody>
        </p:sp>
        <p:sp>
          <p:nvSpPr>
            <p:cNvPr id="37910" name="Line 26"/>
            <p:cNvSpPr>
              <a:spLocks noChangeShapeType="1"/>
            </p:cNvSpPr>
            <p:nvPr/>
          </p:nvSpPr>
          <p:spPr bwMode="auto">
            <a:xfrm>
              <a:off x="1090" y="1907"/>
              <a:ext cx="29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7"/>
            <p:cNvSpPr>
              <a:spLocks/>
            </p:cNvSpPr>
            <p:nvPr/>
          </p:nvSpPr>
          <p:spPr bwMode="auto">
            <a:xfrm>
              <a:off x="1136" y="2001"/>
              <a:ext cx="673" cy="677"/>
            </a:xfrm>
            <a:custGeom>
              <a:avLst/>
              <a:gdLst>
                <a:gd name="T0" fmla="*/ 584 w 673"/>
                <a:gd name="T1" fmla="*/ 677 h 677"/>
                <a:gd name="T2" fmla="*/ 576 w 673"/>
                <a:gd name="T3" fmla="*/ 108 h 677"/>
                <a:gd name="T4" fmla="*/ 0 w 673"/>
                <a:gd name="T5" fmla="*/ 31 h 677"/>
                <a:gd name="T6" fmla="*/ 0 60000 65536"/>
                <a:gd name="T7" fmla="*/ 0 60000 65536"/>
                <a:gd name="T8" fmla="*/ 0 60000 65536"/>
                <a:gd name="T9" fmla="*/ 0 w 673"/>
                <a:gd name="T10" fmla="*/ 0 h 677"/>
                <a:gd name="T11" fmla="*/ 673 w 673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677">
                  <a:moveTo>
                    <a:pt x="584" y="677"/>
                  </a:moveTo>
                  <a:cubicBezTo>
                    <a:pt x="628" y="446"/>
                    <a:pt x="673" y="216"/>
                    <a:pt x="576" y="108"/>
                  </a:cubicBezTo>
                  <a:cubicBezTo>
                    <a:pt x="479" y="0"/>
                    <a:pt x="96" y="44"/>
                    <a:pt x="0" y="3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Text Box 28"/>
            <p:cNvSpPr txBox="1">
              <a:spLocks noChangeArrowheads="1"/>
            </p:cNvSpPr>
            <p:nvPr/>
          </p:nvSpPr>
          <p:spPr bwMode="auto">
            <a:xfrm>
              <a:off x="3530" y="1656"/>
              <a:ext cx="15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7913" name="Text Box 29"/>
            <p:cNvSpPr txBox="1">
              <a:spLocks noChangeArrowheads="1"/>
            </p:cNvSpPr>
            <p:nvPr/>
          </p:nvSpPr>
          <p:spPr bwMode="auto">
            <a:xfrm>
              <a:off x="1581" y="2310"/>
              <a:ext cx="15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sp>
        <p:nvSpPr>
          <p:cNvPr id="37893" name="Text Box 30"/>
          <p:cNvSpPr txBox="1">
            <a:spLocks noChangeArrowheads="1"/>
          </p:cNvSpPr>
          <p:nvPr/>
        </p:nvSpPr>
        <p:spPr bwMode="auto">
          <a:xfrm>
            <a:off x="1385888" y="6826250"/>
            <a:ext cx="5635625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649288" indent="-649288">
              <a:buFontTx/>
              <a:buAutoNum type="arabicPeriod"/>
            </a:pPr>
            <a:r>
              <a:rPr lang="en-US" altLang="en-US" sz="2400">
                <a:latin typeface="Arial" pitchFamily="34" charset="0"/>
                <a:cs typeface="Arial" pitchFamily="34" charset="0"/>
              </a:rPr>
              <a:t>Client sends DNS query to its local </a:t>
            </a:r>
            <a:br>
              <a:rPr lang="en-US" altLang="en-US" sz="2400">
                <a:latin typeface="Arial" pitchFamily="34" charset="0"/>
                <a:cs typeface="Arial" pitchFamily="34" charset="0"/>
              </a:rPr>
            </a:br>
            <a:r>
              <a:rPr lang="en-US" altLang="en-US" sz="2400">
                <a:latin typeface="Arial" pitchFamily="34" charset="0"/>
                <a:cs typeface="Arial" pitchFamily="34" charset="0"/>
              </a:rPr>
              <a:t>DNS server; sniffed by attacker</a:t>
            </a:r>
          </a:p>
          <a:p>
            <a:pPr marL="649288" indent="-649288">
              <a:buFontTx/>
              <a:buAutoNum type="arabicPeriod"/>
            </a:pPr>
            <a:r>
              <a:rPr lang="en-US" altLang="en-US" sz="2400">
                <a:latin typeface="Arial" pitchFamily="34" charset="0"/>
                <a:cs typeface="Arial" pitchFamily="34" charset="0"/>
              </a:rPr>
              <a:t>Attacker responds with bogus </a:t>
            </a:r>
            <a:br>
              <a:rPr lang="en-US" altLang="en-US" sz="2400">
                <a:latin typeface="Arial" pitchFamily="34" charset="0"/>
                <a:cs typeface="Arial" pitchFamily="34" charset="0"/>
              </a:rPr>
            </a:br>
            <a:r>
              <a:rPr lang="en-US" altLang="en-US" sz="2400">
                <a:latin typeface="Arial" pitchFamily="34" charset="0"/>
                <a:cs typeface="Arial" pitchFamily="34" charset="0"/>
              </a:rPr>
              <a:t>DNS reply</a:t>
            </a:r>
          </a:p>
        </p:txBody>
      </p:sp>
      <p:sp>
        <p:nvSpPr>
          <p:cNvPr id="37895" name="Text Box 32"/>
          <p:cNvSpPr txBox="1">
            <a:spLocks noChangeArrowheads="1"/>
          </p:cNvSpPr>
          <p:nvPr/>
        </p:nvSpPr>
        <p:spPr bwMode="auto">
          <a:xfrm>
            <a:off x="8559800" y="5640388"/>
            <a:ext cx="43688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Issues: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Must spoof IP address: set 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dirty="0">
                <a:latin typeface="Arial" pitchFamily="34" charset="0"/>
                <a:cs typeface="Arial" pitchFamily="34" charset="0"/>
              </a:rPr>
              <a:t>to local DNS server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(easy)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Must match reply ID with  request ID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(easy if on the same LAN) – transaction ID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May need to stop reply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dirty="0">
                <a:latin typeface="Arial" pitchFamily="34" charset="0"/>
                <a:cs typeface="Arial" pitchFamily="34" charset="0"/>
              </a:rPr>
              <a:t>from the local DNS server 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(harder)</a:t>
            </a:r>
          </a:p>
          <a:p>
            <a:pPr lvl="1"/>
            <a:r>
              <a:rPr lang="en-US" altLang="en-US" sz="24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IP address spoofing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2313" y="5132388"/>
            <a:ext cx="11053762" cy="36623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Attacker doesn’t want actions traced back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Simply re-configure IP address in Windows or Unix.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Or enter spoofed address in an application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e.g., decoy packets with Nmap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43FB8-2872-470C-9F5C-5ACE8B388F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473200" y="2286000"/>
            <a:ext cx="9566275" cy="2414588"/>
            <a:chOff x="837" y="991"/>
            <a:chExt cx="3982" cy="781"/>
          </a:xfrm>
        </p:grpSpPr>
        <p:graphicFrame>
          <p:nvGraphicFramePr>
            <p:cNvPr id="7174" name="Object 5"/>
            <p:cNvGraphicFramePr>
              <a:graphicFrameLocks noChangeAspect="1"/>
            </p:cNvGraphicFramePr>
            <p:nvPr/>
          </p:nvGraphicFramePr>
          <p:xfrm>
            <a:off x="919" y="12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71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2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6"/>
            <p:cNvGraphicFramePr>
              <a:graphicFrameLocks noChangeAspect="1"/>
            </p:cNvGraphicFramePr>
            <p:nvPr/>
          </p:nvGraphicFramePr>
          <p:xfrm>
            <a:off x="4278" y="12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717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" y="12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3977" y="1633"/>
              <a:ext cx="84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212.68.212.7</a:t>
              </a:r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837" y="1643"/>
              <a:ext cx="983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145.13.145.67</a:t>
              </a:r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1444" y="1403"/>
              <a:ext cx="2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2237" y="991"/>
              <a:ext cx="1233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SA: 36.220.9.59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DA: 212.68.212.7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781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331325"/>
            <a:ext cx="650875" cy="422275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8E8E82-0A52-48A6-B44F-C43F69C134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762000"/>
            <a:ext cx="11053763" cy="10001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IP address spoofing (2)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5943600"/>
            <a:ext cx="11053763" cy="3459163"/>
          </a:xfrm>
        </p:spPr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But attacker cannot interact with victim. 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Unless attacker is on path between victim and spoofed address.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965325" y="3070225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070225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9550400" y="3070225"/>
          <a:ext cx="8683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81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0" y="3070225"/>
                        <a:ext cx="868363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9118600" y="2571750"/>
            <a:ext cx="17605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212.68.212.7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536700" y="2614613"/>
            <a:ext cx="1901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145.13.145.67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3151188" y="344487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791075" y="2514600"/>
            <a:ext cx="22590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SA: 36.220.9.59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DA: 212.68.212.7</a:t>
            </a:r>
          </a:p>
        </p:txBody>
      </p:sp>
      <p:graphicFrame>
        <p:nvGraphicFramePr>
          <p:cNvPr id="8203" name="Object 10"/>
          <p:cNvGraphicFramePr>
            <a:graphicFrameLocks noChangeAspect="1"/>
          </p:cNvGraphicFramePr>
          <p:nvPr/>
        </p:nvGraphicFramePr>
        <p:xfrm>
          <a:off x="4948238" y="4514850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820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514850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4738688" y="3968750"/>
            <a:ext cx="16176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36.220.9.59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5989638" y="3759200"/>
            <a:ext cx="3424237" cy="106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7834313" y="4435475"/>
            <a:ext cx="2244725" cy="74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SA: 212.68.212.7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DA: 36.220.9.59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1878053" y="3810000"/>
            <a:ext cx="1003219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0541000" y="2971800"/>
            <a:ext cx="11922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420359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>
                <a:latin typeface="Arial" pitchFamily="34" charset="0"/>
                <a:cs typeface="Arial" pitchFamily="34" charset="0"/>
              </a:rPr>
              <a:t>IP spoofing with TCP?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Can an attacker make a TCP connection to server with a spoofed IP address?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Not easy: SYN-ACK and any subsequent packets sent to spoofed address. 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If attacker can guess initial sequence number, can attempt to send commands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Send ACK with spoofed IP and correct </a:t>
            </a:r>
            <a:r>
              <a:rPr lang="en-US" err="1">
                <a:latin typeface="Arial"/>
                <a:cs typeface="Arial"/>
              </a:rPr>
              <a:t>seq</a:t>
            </a:r>
            <a:r>
              <a:rPr lang="en-US">
                <a:latin typeface="Arial"/>
                <a:cs typeface="Arial"/>
              </a:rPr>
              <a:t> #, say, one second after SYN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But TCP uses random initial sequence numbers.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0B004E-6006-4470-BC20-3E02EDFE0F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4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140200" y="60960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140200" y="76962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2128500" cy="25146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Allows two entities to agree on shared key.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But does not provide encryption</a:t>
            </a:r>
          </a:p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n is a large prime; g is a number less than n.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n and g are made public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4E7790E-FCA5-428C-A29A-B80428EFB331}" type="slidenum">
              <a:rPr lang="en-US" altLang="en-US" sz="1200" kern="0" smtClean="0">
                <a:solidFill>
                  <a:prstClr val="black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200" kern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20800" y="5029200"/>
            <a:ext cx="2819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a-secret, g,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</a:t>
            </a:r>
            <a:r>
              <a:rPr lang="en-US" sz="36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36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K=B</a:t>
            </a:r>
            <a:r>
              <a:rPr lang="en-US" sz="36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64200" y="5638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4200" y="72390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5872163" y="5791200"/>
            <a:ext cx="1747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>
                <a:solidFill>
                  <a:srgbClr val="1F497D">
                    <a:lumMod val="75000"/>
                  </a:srgbClr>
                </a:solidFill>
              </a:rPr>
              <a:t>g,  n,  A</a:t>
            </a: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78588" y="7391400"/>
            <a:ext cx="49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>
                <a:solidFill>
                  <a:srgbClr val="1F497D">
                    <a:lumMod val="75000"/>
                  </a:srgb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21800" y="5029200"/>
            <a:ext cx="29718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b-secret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36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36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K=A</a:t>
            </a:r>
            <a:r>
              <a:rPr lang="en-US" sz="36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9635A-A9BF-0740-B8BF-40CE86E7BFA1}"/>
              </a:ext>
            </a:extLst>
          </p:cNvPr>
          <p:cNvSpPr txBox="1"/>
          <p:nvPr/>
        </p:nvSpPr>
        <p:spPr>
          <a:xfrm>
            <a:off x="2002205" y="8850868"/>
            <a:ext cx="9937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Trudy – sees g, n, A, B, but cannot decipher K</a:t>
            </a:r>
          </a:p>
        </p:txBody>
      </p:sp>
    </p:spTree>
    <p:extLst>
      <p:ext uri="{BB962C8B-B14F-4D97-AF65-F5344CB8AC3E}">
        <p14:creationId xmlns:p14="http://schemas.microsoft.com/office/powerpoint/2010/main" val="269657101"/>
      </p:ext>
    </p:extLst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 (cont)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7251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and Bob agree to use a prime number 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a=6, then sends Bob A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A = 5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b=15, then sends Alice B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B = 5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computes s = B</a:t>
            </a:r>
            <a:r>
              <a:rPr lang="en-US" altLang="en-US" baseline="30000" dirty="0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computes s = A</a:t>
            </a:r>
            <a:r>
              <a:rPr lang="en-US" altLang="en-US" baseline="300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53FD942-FAA1-41CD-83FB-295BABFD6455}" type="slidenum">
              <a:rPr lang="en-US" altLang="en-US" sz="1200" kern="0" smtClean="0">
                <a:solidFill>
                  <a:prstClr val="black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altLang="en-US" sz="12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5743"/>
      </p:ext>
    </p:extLst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064000" y="56388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064000" y="72390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Exercise D1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92112" y="4444663"/>
            <a:ext cx="3985064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a=6 (secret), g=5, n=23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A=g</a:t>
            </a:r>
            <a:r>
              <a:rPr lang="en-US" sz="2800" kern="0" baseline="3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A=5^6 mod 23 = 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K=B^ a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K=19^6 mod 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88000" y="51816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A=8. g=5, n=23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35600" y="6781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B = 19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245600" y="4572000"/>
            <a:ext cx="3595688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b=15 (secret)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28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28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B=5^15 mod 23 = 19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</a:t>
            </a:r>
            <a:r>
              <a:rPr lang="en-US" sz="28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A^b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 = 8^15 mod 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 = 2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651337"/>
            <a:ext cx="1033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71-80A8-254E-A5DD-DCF81C8FD9C5}"/>
              </a:ext>
            </a:extLst>
          </p:cNvPr>
          <p:cNvSpPr txBox="1"/>
          <p:nvPr/>
        </p:nvSpPr>
        <p:spPr>
          <a:xfrm>
            <a:off x="1294410" y="3809999"/>
            <a:ext cx="1274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9263F-28CC-3A4F-87E7-0188BDB32718}"/>
              </a:ext>
            </a:extLst>
          </p:cNvPr>
          <p:cNvSpPr txBox="1"/>
          <p:nvPr/>
        </p:nvSpPr>
        <p:spPr>
          <a:xfrm>
            <a:off x="10435682" y="3833336"/>
            <a:ext cx="1053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D8857-3BBD-40A4-CDDB-00BDAB196AC4}"/>
                  </a:ext>
                </a:extLst>
              </p14:cNvPr>
              <p14:cNvContentPartPr/>
              <p14:nvPr/>
            </p14:nvContentPartPr>
            <p14:xfrm>
              <a:off x="8034975" y="282584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D8857-3BBD-40A4-CDDB-00BDAB196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975" y="2807842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BE37D5-83A5-C09C-66AB-E0EFD2D0343E}"/>
              </a:ext>
            </a:extLst>
          </p:cNvPr>
          <p:cNvSpPr txBox="1"/>
          <p:nvPr/>
        </p:nvSpPr>
        <p:spPr>
          <a:xfrm>
            <a:off x="1034321" y="8514413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B6D38-56C7-9672-C0CA-7DD927D6BF9F}"/>
              </a:ext>
            </a:extLst>
          </p:cNvPr>
          <p:cNvSpPr txBox="1"/>
          <p:nvPr/>
        </p:nvSpPr>
        <p:spPr>
          <a:xfrm>
            <a:off x="10478125" y="8844197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3362626429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C5C7-49B3-CABE-FBBB-15A352C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E85F-4500-6D99-8A9F-7FEDA5E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Review selected materials for the midterm exam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Lab 1 / Lab 2 / HW #2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Lesson 1-3 and 5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(No lesson 4 – see last week’s video)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6BC4-8B17-F2C1-CB10-2AF910AD2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1E1-422E-4134-B797-F8FD032A4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4776"/>
      </p:ext>
    </p:extLst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064000" y="56388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064000" y="72390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Exercise D2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92112" y="4444663"/>
            <a:ext cx="3264694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a=9, g=2, n=11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A=g</a:t>
            </a:r>
            <a:r>
              <a:rPr lang="en-US" sz="2800" kern="0" baseline="3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K=B</a:t>
            </a:r>
            <a:r>
              <a:rPr lang="en-US" sz="28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88000" y="51816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A, g, 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88000" y="6781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02388" y="6934200"/>
            <a:ext cx="444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 dirty="0">
                <a:solidFill>
                  <a:srgbClr val="1F497D">
                    <a:lumMod val="75000"/>
                  </a:srgb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245600" y="4572000"/>
            <a:ext cx="3454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28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28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K=A</a:t>
            </a:r>
            <a:r>
              <a:rPr lang="en-US" sz="28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71-80A8-254E-A5DD-DCF81C8FD9C5}"/>
              </a:ext>
            </a:extLst>
          </p:cNvPr>
          <p:cNvSpPr txBox="1"/>
          <p:nvPr/>
        </p:nvSpPr>
        <p:spPr>
          <a:xfrm>
            <a:off x="1294410" y="3809999"/>
            <a:ext cx="1274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9263F-28CC-3A4F-87E7-0188BDB32718}"/>
              </a:ext>
            </a:extLst>
          </p:cNvPr>
          <p:cNvSpPr txBox="1"/>
          <p:nvPr/>
        </p:nvSpPr>
        <p:spPr>
          <a:xfrm>
            <a:off x="10435682" y="3833336"/>
            <a:ext cx="1053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035266650"/>
      </p:ext>
    </p:extLst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prstClr val="black"/>
                </a:solidFill>
              </a:rPr>
              <a:pPr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p, q.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2048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65760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= </a:t>
            </a:r>
            <a:r>
              <a:rPr lang="en-US" altLang="en-US" sz="2800" i="1" dirty="0" err="1">
                <a:latin typeface="Arial" pitchFamily="34" charset="0"/>
              </a:rPr>
              <a:t>pq</a:t>
            </a:r>
            <a:r>
              <a:rPr lang="en-US" altLang="en-US" sz="2800" i="1" dirty="0">
                <a:latin typeface="Arial" pitchFamily="34" charset="0"/>
              </a:rPr>
              <a:t>,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(p-1)(q-1</a:t>
            </a:r>
            <a:r>
              <a:rPr lang="en-US" altLang="en-US" sz="2800" dirty="0">
                <a:latin typeface="Arial" pitchFamily="34" charset="0"/>
              </a:rPr>
              <a:t>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57420" y="4800600"/>
            <a:ext cx="990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e</a:t>
            </a:r>
            <a:r>
              <a:rPr lang="en-US" altLang="en-US" sz="2800" i="1" dirty="0">
                <a:latin typeface="Arial" pitchFamily="34" charset="0"/>
              </a:rPr>
              <a:t> (</a:t>
            </a:r>
            <a:r>
              <a:rPr lang="en-US" altLang="en-US" sz="2800" dirty="0">
                <a:latin typeface="Arial" pitchFamily="34" charset="0"/>
              </a:rPr>
              <a:t>with</a:t>
            </a:r>
            <a:r>
              <a:rPr lang="en-US" altLang="en-US" sz="2800" i="1" dirty="0">
                <a:latin typeface="Arial" pitchFamily="34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latin typeface="Arial" pitchFamily="34" charset="0"/>
              </a:rPr>
              <a:t>1&lt;</a:t>
            </a:r>
            <a:r>
              <a:rPr lang="en-US" altLang="en-US" sz="2800" i="1" dirty="0">
                <a:latin typeface="Arial" pitchFamily="34" charset="0"/>
              </a:rPr>
              <a:t>e&lt;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l-GR" altLang="en-US" sz="2800" i="1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latin typeface="Arial" pitchFamily="34" charset="0"/>
              </a:rPr>
              <a:t>)</a:t>
            </a:r>
            <a:r>
              <a:rPr lang="en-US" altLang="en-US" sz="2800" dirty="0">
                <a:latin typeface="Arial" pitchFamily="34" charset="0"/>
              </a:rPr>
              <a:t> that has no common factors</a:t>
            </a:r>
          </a:p>
          <a:p>
            <a:r>
              <a:rPr lang="en-US" altLang="en-US" sz="2800" dirty="0">
                <a:latin typeface="Arial" pitchFamily="34" charset="0"/>
              </a:rPr>
              <a:t>    with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 (</a:t>
            </a:r>
            <a:r>
              <a:rPr lang="en-US" altLang="en-US" sz="2800" i="1" dirty="0">
                <a:latin typeface="Arial" pitchFamily="34" charset="0"/>
              </a:rPr>
              <a:t>e,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are </a:t>
            </a:r>
            <a:r>
              <a:rPr lang="ja-JP" altLang="en-US" sz="2800">
                <a:latin typeface="Arial" pitchFamily="34" charset="0"/>
              </a:rPr>
              <a:t>“</a:t>
            </a:r>
            <a:r>
              <a:rPr lang="en-US" altLang="ja-JP" sz="2800" dirty="0">
                <a:latin typeface="Arial" pitchFamily="34" charset="0"/>
              </a:rPr>
              <a:t>relatively prime</a:t>
            </a:r>
            <a:r>
              <a:rPr lang="ja-JP" altLang="en-US" sz="2800">
                <a:latin typeface="Arial" pitchFamily="34" charset="0"/>
              </a:rPr>
              <a:t>”</a:t>
            </a:r>
            <a:r>
              <a:rPr lang="en-US" altLang="ja-JP" sz="2800" dirty="0">
                <a:latin typeface="Arial" pitchFamily="34" charset="0"/>
              </a:rPr>
              <a:t>).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8350" y="6172200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87400" y="75438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).</a:t>
            </a:r>
            <a:r>
              <a:rPr lang="en-US" sz="280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).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454400" y="8534400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731000" y="8534400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4893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7659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7416800" y="65532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49E8A-1474-D157-DA25-2845AA949365}"/>
                  </a:ext>
                </a:extLst>
              </p14:cNvPr>
              <p14:cNvContentPartPr/>
              <p14:nvPr/>
            </p14:nvContentPartPr>
            <p14:xfrm>
              <a:off x="13206015" y="251876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49E8A-1474-D157-DA25-2845AA9493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8015" y="250112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41586"/>
      </p:ext>
    </p:extLst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9F6-7051-E03E-F438-7948BE5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3E54-3AF2-3EEF-8A88-B92EEBA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altLang="en-US" sz="4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p=5, q=13</a:t>
            </a:r>
            <a:r>
              <a:rPr lang="en-US" altLang="en-US" sz="48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4800" dirty="0">
                <a:latin typeface="Arial" pitchFamily="34" charset="0"/>
                <a:cs typeface="Arial" pitchFamily="34" charset="0"/>
              </a:rPr>
              <a:t>  Compute n, </a:t>
            </a:r>
            <a:r>
              <a:rPr lang="el-GR" altLang="en-US" sz="4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4800" dirty="0">
                <a:solidFill>
                  <a:prstClr val="black"/>
                </a:solidFill>
                <a:latin typeface="SBL Hebrew" pitchFamily="2" charset="0"/>
              </a:rPr>
              <a:t>, e, and d. Use the smallest value of e.</a:t>
            </a:r>
          </a:p>
          <a:p>
            <a:pPr marL="0" indent="0">
              <a:buNone/>
            </a:pPr>
            <a:endParaRPr lang="en-US" alt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79CD-A585-B9BB-FD50-069E23F8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6215"/>
      </p:ext>
    </p:extLst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prstClr val="black"/>
                </a:solidFill>
              </a:rPr>
              <a:pPr/>
              <a:t>33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p=5, q=13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1024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276600"/>
            <a:ext cx="690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n=p*q=65 and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=(p-1)(q-1)=48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622617" y="3873034"/>
            <a:ext cx="12072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e: (1) 1&lt;e&lt;</a:t>
            </a:r>
            <a:r>
              <a:rPr lang="el-GR" altLang="en-US" sz="2400" dirty="0">
                <a:solidFill>
                  <a:prstClr val="black"/>
                </a:solidFill>
                <a:latin typeface="SBL Hebrew" pitchFamily="2" charset="0"/>
              </a:rPr>
              <a:t> Φ</a:t>
            </a:r>
            <a:r>
              <a:rPr lang="en-US" altLang="en-US" sz="2400" dirty="0">
                <a:solidFill>
                  <a:prstClr val="black"/>
                </a:solidFill>
                <a:latin typeface="SBL Hebrew" pitchFamily="2" charset="0"/>
              </a:rPr>
              <a:t> ; (1) e &amp;</a:t>
            </a:r>
            <a:r>
              <a:rPr lang="el-GR" altLang="en-US" sz="2400" dirty="0">
                <a:solidFill>
                  <a:prstClr val="black"/>
                </a:solidFill>
                <a:latin typeface="SBL Hebrew" pitchFamily="2" charset="0"/>
              </a:rPr>
              <a:t> Φ</a:t>
            </a:r>
            <a:r>
              <a:rPr lang="en-US" altLang="en-US" sz="2400" dirty="0">
                <a:solidFill>
                  <a:prstClr val="black"/>
                </a:solidFill>
                <a:latin typeface="SBL Hebrew" pitchFamily="2" charset="0"/>
              </a:rPr>
              <a:t>(48) are “relatively prime”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254000" y="7227639"/>
            <a:ext cx="1219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406400" y="8153529"/>
            <a:ext cx="84529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)=&gt; 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)=&gt;.    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073400" y="9144129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350000" y="9144129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108325" y="8728204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384925" y="8728204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399A9-20BD-0E80-389A-BA10030A0592}"/>
              </a:ext>
            </a:extLst>
          </p:cNvPr>
          <p:cNvSpPr txBox="1"/>
          <p:nvPr/>
        </p:nvSpPr>
        <p:spPr>
          <a:xfrm>
            <a:off x="449705" y="5336498"/>
            <a:ext cx="10134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Possible values of e: </a:t>
            </a:r>
            <a:r>
              <a:rPr lang="en-US" sz="2800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, 7, 11, 13, 17, 19, 23, 25, 29, 31, 35, 37, 41, 43, 47</a:t>
            </a:r>
          </a:p>
          <a:p>
            <a:r>
              <a:rPr lang="en-US" sz="2800" dirty="0"/>
              <a:t>(e can never be even)</a:t>
            </a:r>
          </a:p>
        </p:txBody>
      </p:sp>
    </p:spTree>
    <p:extLst>
      <p:ext uri="{BB962C8B-B14F-4D97-AF65-F5344CB8AC3E}">
        <p14:creationId xmlns:p14="http://schemas.microsoft.com/office/powerpoint/2010/main" val="930871784"/>
      </p:ext>
    </p:extLst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4FAD-3971-6B4D-9608-D6101D0A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2C1A-E1EB-8348-8C0D-CC1F97D6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FE076BF-9200-1D41-9C2E-EFB45153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22" y="2283032"/>
            <a:ext cx="1219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  <a:p>
            <a:endParaRPr lang="en-US" altLang="en-US" sz="2800" dirty="0">
              <a:solidFill>
                <a:prstClr val="black"/>
              </a:solidFill>
              <a:latin typeface="SBL Hebrew" pitchFamily="2" charset="0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Let take e=5</a:t>
            </a:r>
          </a:p>
          <a:p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5d mod 48 = 1</a:t>
            </a:r>
          </a:p>
          <a:p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D=29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48A9AA8-A8FC-AD46-83AC-E56A5A4DD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615755"/>
            <a:ext cx="67954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US" sz="2800" i="1" dirty="0">
              <a:latin typeface="Arial" pitchFamily="34" charset="0"/>
              <a:cs typeface="Arial" pitchFamily="34" charset="0"/>
            </a:endParaRPr>
          </a:p>
          <a:p>
            <a:r>
              <a:rPr lang="en-US" sz="2800" i="1" dirty="0">
                <a:latin typeface="Arial" pitchFamily="34" charset="0"/>
                <a:cs typeface="Arial" pitchFamily="34" charset="0"/>
              </a:rPr>
              <a:t>(65,5).   (65,29)</a:t>
            </a:r>
          </a:p>
        </p:txBody>
      </p:sp>
    </p:spTree>
    <p:extLst>
      <p:ext uri="{BB962C8B-B14F-4D97-AF65-F5344CB8AC3E}">
        <p14:creationId xmlns:p14="http://schemas.microsoft.com/office/powerpoint/2010/main" val="199080507"/>
      </p:ext>
    </p:extLst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5B6C-80F2-D344-815F-9D52F1D6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&amp;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4E40-EF35-5C42-83B6-D8C7C905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Encrypt: m=10</a:t>
            </a:r>
          </a:p>
          <a:p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m^e</a:t>
            </a:r>
            <a:r>
              <a:rPr lang="en-US" dirty="0"/>
              <a:t> mod n</a:t>
            </a:r>
          </a:p>
          <a:p>
            <a:r>
              <a:rPr lang="en-US" dirty="0"/>
              <a:t>C=10^5 mod 65 = 30</a:t>
            </a:r>
          </a:p>
          <a:p>
            <a:endParaRPr lang="en-US" dirty="0"/>
          </a:p>
          <a:p>
            <a:r>
              <a:rPr lang="en-US" dirty="0"/>
              <a:t>M=</a:t>
            </a:r>
            <a:r>
              <a:rPr lang="en-US" dirty="0" err="1"/>
              <a:t>c^d</a:t>
            </a:r>
            <a:r>
              <a:rPr lang="en-US" dirty="0"/>
              <a:t> mod n</a:t>
            </a:r>
          </a:p>
          <a:p>
            <a:r>
              <a:rPr lang="en-US" dirty="0"/>
              <a:t>M=30^29 mod 65 = 10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644D-2D3B-E84F-AAB7-B511BB93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024534"/>
      </p:ext>
    </p:extLst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873F9320-0B99-9BC3-B010-11583E34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6" r="6526" b="60144"/>
          <a:stretch/>
        </p:blipFill>
        <p:spPr bwMode="auto">
          <a:xfrm>
            <a:off x="0" y="1371600"/>
            <a:ext cx="1300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608" y="-254000"/>
            <a:ext cx="11703050" cy="1625600"/>
          </a:xfrm>
        </p:spPr>
        <p:txBody>
          <a:bodyPr/>
          <a:lstStyle/>
          <a:p>
            <a:r>
              <a:rPr lang="en-US" dirty="0"/>
              <a:t>Exercise F (CBC)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967148" y="4543167"/>
            <a:ext cx="386516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(Encryption Algo)</a:t>
            </a:r>
          </a:p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60A4E-04D2-604D-90CD-FD9E0DD4753E}"/>
              </a:ext>
            </a:extLst>
          </p:cNvPr>
          <p:cNvSpPr txBox="1"/>
          <p:nvPr/>
        </p:nvSpPr>
        <p:spPr>
          <a:xfrm>
            <a:off x="3227796" y="5654671"/>
            <a:ext cx="10396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Encrypt: IV = 101   plaintext= 111 111 111</a:t>
            </a:r>
          </a:p>
          <a:p>
            <a:r>
              <a:rPr lang="en-US" dirty="0"/>
              <a:t>					ciphertext = 100 101 100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FD0A0-133A-1A2B-A05C-EA16BB915CCC}"/>
              </a:ext>
            </a:extLst>
          </p:cNvPr>
          <p:cNvSpPr txBox="1"/>
          <p:nvPr/>
        </p:nvSpPr>
        <p:spPr>
          <a:xfrm>
            <a:off x="7420371" y="918133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53B11-609A-4F96-569D-41528FEBE42E}"/>
              </a:ext>
            </a:extLst>
          </p:cNvPr>
          <p:cNvSpPr txBox="1"/>
          <p:nvPr/>
        </p:nvSpPr>
        <p:spPr>
          <a:xfrm>
            <a:off x="3558916" y="833997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6CC8E-D855-008A-7C73-CBA1E0157C59}"/>
              </a:ext>
            </a:extLst>
          </p:cNvPr>
          <p:cNvSpPr txBox="1"/>
          <p:nvPr/>
        </p:nvSpPr>
        <p:spPr>
          <a:xfrm>
            <a:off x="11177011" y="842444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4E5FE-CCB9-3341-CDCD-F26CFDD9D667}"/>
              </a:ext>
            </a:extLst>
          </p:cNvPr>
          <p:cNvSpPr txBox="1"/>
          <p:nvPr/>
        </p:nvSpPr>
        <p:spPr>
          <a:xfrm>
            <a:off x="782227" y="2716583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87B9FC-6C82-8947-04B0-652A450F337B}"/>
              </a:ext>
            </a:extLst>
          </p:cNvPr>
          <p:cNvGrpSpPr/>
          <p:nvPr/>
        </p:nvGrpSpPr>
        <p:grpSpPr>
          <a:xfrm>
            <a:off x="4625687" y="2725176"/>
            <a:ext cx="500040" cy="204480"/>
            <a:chOff x="4625687" y="2725176"/>
            <a:chExt cx="50004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077E6-37AF-3E03-25D4-07BD2C299B41}"/>
                    </a:ext>
                  </a:extLst>
                </p14:cNvPr>
                <p14:cNvContentPartPr/>
                <p14:nvPr/>
              </p14:nvContentPartPr>
              <p14:xfrm>
                <a:off x="4625687" y="2725176"/>
                <a:ext cx="15192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077E6-37AF-3E03-25D4-07BD2C299B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7687" y="2707536"/>
                  <a:ext cx="187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CC6BD9-88EC-1E3B-932F-3DDA5A37816D}"/>
                    </a:ext>
                  </a:extLst>
                </p14:cNvPr>
                <p14:cNvContentPartPr/>
                <p14:nvPr/>
              </p14:nvContentPartPr>
              <p14:xfrm>
                <a:off x="4869047" y="2730936"/>
                <a:ext cx="23400" cy="19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CC6BD9-88EC-1E3B-932F-3DDA5A3781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1047" y="2713296"/>
                  <a:ext cx="59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9CC860-4E37-1EBA-35B8-0CDE5366E893}"/>
                    </a:ext>
                  </a:extLst>
                </p14:cNvPr>
                <p14:cNvContentPartPr/>
                <p14:nvPr/>
              </p14:nvContentPartPr>
              <p14:xfrm>
                <a:off x="4986407" y="2733456"/>
                <a:ext cx="139320" cy="15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9CC860-4E37-1EBA-35B8-0CDE5366E8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8767" y="2715816"/>
                  <a:ext cx="174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E8EF19-F6DE-F5BF-4216-1535580BBD39}"/>
              </a:ext>
            </a:extLst>
          </p:cNvPr>
          <p:cNvGrpSpPr/>
          <p:nvPr/>
        </p:nvGrpSpPr>
        <p:grpSpPr>
          <a:xfrm>
            <a:off x="-129913" y="6678696"/>
            <a:ext cx="959040" cy="267480"/>
            <a:chOff x="-129913" y="6678696"/>
            <a:chExt cx="95904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80A44A-234D-2931-D14D-E795919AF513}"/>
                    </a:ext>
                  </a:extLst>
                </p14:cNvPr>
                <p14:cNvContentPartPr/>
                <p14:nvPr/>
              </p14:nvContentPartPr>
              <p14:xfrm>
                <a:off x="-129913" y="6786336"/>
                <a:ext cx="933840" cy="2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80A44A-234D-2931-D14D-E795919AF5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-147913" y="6768696"/>
                  <a:ext cx="969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CEA089-EC67-1A0B-C729-E63843640686}"/>
                    </a:ext>
                  </a:extLst>
                </p14:cNvPr>
                <p14:cNvContentPartPr/>
                <p14:nvPr/>
              </p14:nvContentPartPr>
              <p14:xfrm>
                <a:off x="718247" y="6678696"/>
                <a:ext cx="110880" cy="26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CEA089-EC67-1A0B-C729-E638436406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247" y="6661056"/>
                  <a:ext cx="146520" cy="30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3B4EF3-2704-33B3-DACD-A9EB6DDBDA5A}"/>
              </a:ext>
            </a:extLst>
          </p:cNvPr>
          <p:cNvSpPr txBox="1"/>
          <p:nvPr/>
        </p:nvSpPr>
        <p:spPr>
          <a:xfrm>
            <a:off x="3950543" y="5201204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515F11-0D46-5D7E-C9E5-D89549D6F1F5}"/>
              </a:ext>
            </a:extLst>
          </p:cNvPr>
          <p:cNvGrpSpPr/>
          <p:nvPr/>
        </p:nvGrpSpPr>
        <p:grpSpPr>
          <a:xfrm>
            <a:off x="6998087" y="2477136"/>
            <a:ext cx="465120" cy="254160"/>
            <a:chOff x="6998087" y="2477136"/>
            <a:chExt cx="46512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BB87BB-A401-B14C-D1F1-EAE9F486489E}"/>
                    </a:ext>
                  </a:extLst>
                </p14:cNvPr>
                <p14:cNvContentPartPr/>
                <p14:nvPr/>
              </p14:nvContentPartPr>
              <p14:xfrm>
                <a:off x="6998087" y="2477136"/>
                <a:ext cx="19080" cy="254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BB87BB-A401-B14C-D1F1-EAE9F48648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447" y="2459136"/>
                  <a:ext cx="5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3AE65B-513E-68B7-E2B9-82BEDCDB2951}"/>
                    </a:ext>
                  </a:extLst>
                </p14:cNvPr>
                <p14:cNvContentPartPr/>
                <p14:nvPr/>
              </p14:nvContentPartPr>
              <p14:xfrm>
                <a:off x="7147487" y="2522136"/>
                <a:ext cx="113400" cy="14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3AE65B-513E-68B7-E2B9-82BEDCDB29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29847" y="2504136"/>
                  <a:ext cx="149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2B5016-F4F5-DF5A-97EC-68A44E6EB930}"/>
                    </a:ext>
                  </a:extLst>
                </p14:cNvPr>
                <p14:cNvContentPartPr/>
                <p14:nvPr/>
              </p14:nvContentPartPr>
              <p14:xfrm>
                <a:off x="7362047" y="2527176"/>
                <a:ext cx="101160" cy="150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2B5016-F4F5-DF5A-97EC-68A44E6EB9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4407" y="2509176"/>
                  <a:ext cx="1368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432B38-7954-9396-7642-78C03DE6ECBF}"/>
              </a:ext>
            </a:extLst>
          </p:cNvPr>
          <p:cNvGrpSpPr/>
          <p:nvPr/>
        </p:nvGrpSpPr>
        <p:grpSpPr>
          <a:xfrm>
            <a:off x="8492807" y="2961336"/>
            <a:ext cx="405720" cy="229320"/>
            <a:chOff x="8492807" y="2961336"/>
            <a:chExt cx="40572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DB69D1-3937-4C06-D0C5-D01FE9384EFE}"/>
                    </a:ext>
                  </a:extLst>
                </p14:cNvPr>
                <p14:cNvContentPartPr/>
                <p14:nvPr/>
              </p14:nvContentPartPr>
              <p14:xfrm>
                <a:off x="8492807" y="3000216"/>
                <a:ext cx="176040" cy="15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DB69D1-3937-4C06-D0C5-D01FE9384E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5167" y="2982576"/>
                  <a:ext cx="2116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262256-6565-C7F2-E317-91DC11732006}"/>
                    </a:ext>
                  </a:extLst>
                </p14:cNvPr>
                <p14:cNvContentPartPr/>
                <p14:nvPr/>
              </p14:nvContentPartPr>
              <p14:xfrm>
                <a:off x="8753807" y="2977896"/>
                <a:ext cx="4320" cy="21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262256-6565-C7F2-E317-91DC117320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6167" y="2959896"/>
                  <a:ext cx="39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B9D01A1-74D3-40FF-C58A-5A066D81E544}"/>
                    </a:ext>
                  </a:extLst>
                </p14:cNvPr>
                <p14:cNvContentPartPr/>
                <p14:nvPr/>
              </p14:nvContentPartPr>
              <p14:xfrm>
                <a:off x="8851007" y="2961336"/>
                <a:ext cx="47520" cy="19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B9D01A1-74D3-40FF-C58A-5A066D81E5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3007" y="2943336"/>
                  <a:ext cx="8316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4C5AD5-AEDD-BD7F-F63B-B185C978FC7D}"/>
              </a:ext>
            </a:extLst>
          </p:cNvPr>
          <p:cNvGrpSpPr/>
          <p:nvPr/>
        </p:nvGrpSpPr>
        <p:grpSpPr>
          <a:xfrm>
            <a:off x="-44233" y="7129776"/>
            <a:ext cx="992160" cy="304560"/>
            <a:chOff x="-44233" y="7129776"/>
            <a:chExt cx="99216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F0BC39-07E4-7DBB-4F3A-02558F36F8A7}"/>
                    </a:ext>
                  </a:extLst>
                </p14:cNvPr>
                <p14:cNvContentPartPr/>
                <p14:nvPr/>
              </p14:nvContentPartPr>
              <p14:xfrm>
                <a:off x="-44233" y="7301496"/>
                <a:ext cx="837000" cy="4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F0BC39-07E4-7DBB-4F3A-02558F36F8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-61873" y="7283496"/>
                  <a:ext cx="872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5E3708-8B1A-C525-C7D0-E2DC1574AEEC}"/>
                    </a:ext>
                  </a:extLst>
                </p14:cNvPr>
                <p14:cNvContentPartPr/>
                <p14:nvPr/>
              </p14:nvContentPartPr>
              <p14:xfrm>
                <a:off x="568847" y="7129776"/>
                <a:ext cx="379080" cy="304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5E3708-8B1A-C525-C7D0-E2DC1574AE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0847" y="7111776"/>
                  <a:ext cx="414720" cy="34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98C9F8-131F-5BD9-40AA-7F14A68A28B5}"/>
              </a:ext>
            </a:extLst>
          </p:cNvPr>
          <p:cNvSpPr txBox="1"/>
          <p:nvPr/>
        </p:nvSpPr>
        <p:spPr>
          <a:xfrm>
            <a:off x="7460451" y="5254054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BF6704A-4C1F-19CE-55DF-6BCAAEC4A0F2}"/>
              </a:ext>
            </a:extLst>
          </p:cNvPr>
          <p:cNvGrpSpPr/>
          <p:nvPr/>
        </p:nvGrpSpPr>
        <p:grpSpPr>
          <a:xfrm>
            <a:off x="10937927" y="2516376"/>
            <a:ext cx="330840" cy="339480"/>
            <a:chOff x="10937927" y="2516376"/>
            <a:chExt cx="33084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D40AC1-F785-16D3-AA9D-534F74E42E3B}"/>
                    </a:ext>
                  </a:extLst>
                </p14:cNvPr>
                <p14:cNvContentPartPr/>
                <p14:nvPr/>
              </p14:nvContentPartPr>
              <p14:xfrm>
                <a:off x="10937927" y="2516376"/>
                <a:ext cx="4320" cy="14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D40AC1-F785-16D3-AA9D-534F74E42E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19927" y="2498376"/>
                  <a:ext cx="39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EE2689-782B-15F4-4FAA-F0F9E4B1D919}"/>
                    </a:ext>
                  </a:extLst>
                </p14:cNvPr>
                <p14:cNvContentPartPr/>
                <p14:nvPr/>
              </p14:nvContentPartPr>
              <p14:xfrm>
                <a:off x="11027207" y="2567496"/>
                <a:ext cx="93600" cy="10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EE2689-782B-15F4-4FAA-F0F9E4B1D91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09207" y="2549496"/>
                  <a:ext cx="129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91E2EBA-6042-759C-4D05-2F6EC9B0EEF0}"/>
                    </a:ext>
                  </a:extLst>
                </p14:cNvPr>
                <p14:cNvContentPartPr/>
                <p14:nvPr/>
              </p14:nvContentPartPr>
              <p14:xfrm>
                <a:off x="11245007" y="2523576"/>
                <a:ext cx="23760" cy="332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91E2EBA-6042-759C-4D05-2F6EC9B0EE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27367" y="2505576"/>
                  <a:ext cx="5940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748EC4-CCAA-8D92-166C-66D63B003DA9}"/>
              </a:ext>
            </a:extLst>
          </p:cNvPr>
          <p:cNvGrpSpPr/>
          <p:nvPr/>
        </p:nvGrpSpPr>
        <p:grpSpPr>
          <a:xfrm>
            <a:off x="12033767" y="2954496"/>
            <a:ext cx="393120" cy="266400"/>
            <a:chOff x="12033767" y="2954496"/>
            <a:chExt cx="3931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10A72B-8EED-C758-BB95-F18686D1584A}"/>
                    </a:ext>
                  </a:extLst>
                </p14:cNvPr>
                <p14:cNvContentPartPr/>
                <p14:nvPr/>
              </p14:nvContentPartPr>
              <p14:xfrm>
                <a:off x="12033767" y="3016056"/>
                <a:ext cx="59040" cy="10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10A72B-8EED-C758-BB95-F18686D158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016127" y="2998416"/>
                  <a:ext cx="94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32DBD7-EB52-3FBF-D605-4E78537ACCB8}"/>
                    </a:ext>
                  </a:extLst>
                </p14:cNvPr>
                <p14:cNvContentPartPr/>
                <p14:nvPr/>
              </p14:nvContentPartPr>
              <p14:xfrm>
                <a:off x="12184247" y="2954496"/>
                <a:ext cx="7920" cy="25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32DBD7-EB52-3FBF-D605-4E78537ACC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166247" y="2936496"/>
                  <a:ext cx="43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7D738D-F22D-D0BD-6B2C-0FE2D3AC27EC}"/>
                    </a:ext>
                  </a:extLst>
                </p14:cNvPr>
                <p14:cNvContentPartPr/>
                <p14:nvPr/>
              </p14:nvContentPartPr>
              <p14:xfrm>
                <a:off x="12256967" y="2963136"/>
                <a:ext cx="169920" cy="25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7D738D-F22D-D0BD-6B2C-0FE2D3AC27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38967" y="2945136"/>
                  <a:ext cx="205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666E1B-735C-485B-9B50-A1F957C5BFDB}"/>
                    </a:ext>
                  </a:extLst>
                </p14:cNvPr>
                <p14:cNvContentPartPr/>
                <p14:nvPr/>
              </p14:nvContentPartPr>
              <p14:xfrm>
                <a:off x="12252647" y="2997336"/>
                <a:ext cx="53640" cy="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666E1B-735C-485B-9B50-A1F957C5BF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234647" y="2979336"/>
                  <a:ext cx="89280" cy="4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6D2BAC0-F379-1D12-286F-0700BC9CB595}"/>
              </a:ext>
            </a:extLst>
          </p:cNvPr>
          <p:cNvSpPr txBox="1"/>
          <p:nvPr/>
        </p:nvSpPr>
        <p:spPr>
          <a:xfrm>
            <a:off x="11027207" y="5117068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CB2915-6E6D-8C11-0DEE-240F98E33A49}"/>
              </a:ext>
            </a:extLst>
          </p:cNvPr>
          <p:cNvSpPr txBox="1"/>
          <p:nvPr/>
        </p:nvSpPr>
        <p:spPr>
          <a:xfrm>
            <a:off x="3492708" y="7495082"/>
            <a:ext cx="60420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CT1= Enc(IV XOR PT1)</a:t>
            </a:r>
          </a:p>
          <a:p>
            <a:r>
              <a:rPr lang="en-US" dirty="0"/>
              <a:t>CT2=Enc(CT1 XOR PT2)</a:t>
            </a:r>
          </a:p>
          <a:p>
            <a:r>
              <a:rPr lang="en-US" dirty="0"/>
              <a:t>CT3= Enc(CT2 XOR PT3)</a:t>
            </a:r>
          </a:p>
        </p:txBody>
      </p:sp>
    </p:spTree>
    <p:extLst>
      <p:ext uri="{BB962C8B-B14F-4D97-AF65-F5344CB8AC3E}">
        <p14:creationId xmlns:p14="http://schemas.microsoft.com/office/powerpoint/2010/main" val="3463145755"/>
      </p:ext>
    </p:extLst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931E0C-FB3C-A344-BAC1-B384A8AF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543" y="629842"/>
            <a:ext cx="11703050" cy="4713728"/>
          </a:xfr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8087EFBC-4B9A-364F-BADA-CADC7227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38963"/>
            <a:ext cx="22445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Input</a:t>
            </a:r>
            <a:r>
              <a:rPr lang="en-US" sz="2400" dirty="0"/>
              <a:t>	</a:t>
            </a:r>
            <a:r>
              <a:rPr lang="en-US" sz="2400" b="1" dirty="0"/>
              <a:t>Output</a:t>
            </a:r>
            <a:endParaRPr lang="en-US" sz="2400" dirty="0"/>
          </a:p>
          <a:p>
            <a:pPr algn="l"/>
            <a:r>
              <a:rPr lang="en-US" sz="2400" dirty="0"/>
              <a:t>000	110</a:t>
            </a:r>
          </a:p>
          <a:p>
            <a:pPr algn="l"/>
            <a:r>
              <a:rPr lang="en-US" sz="2400" dirty="0"/>
              <a:t>001	111</a:t>
            </a:r>
          </a:p>
          <a:p>
            <a:pPr algn="l"/>
            <a:r>
              <a:rPr lang="en-US" sz="2400" dirty="0"/>
              <a:t>010	100</a:t>
            </a:r>
          </a:p>
          <a:p>
            <a:pPr algn="l"/>
            <a:r>
              <a:rPr lang="en-US" sz="2400" dirty="0"/>
              <a:t>011	101</a:t>
            </a:r>
          </a:p>
          <a:p>
            <a:pPr algn="l"/>
            <a:r>
              <a:rPr lang="en-US" sz="2400" dirty="0"/>
              <a:t>100	011</a:t>
            </a:r>
          </a:p>
          <a:p>
            <a:pPr algn="l"/>
            <a:r>
              <a:rPr lang="en-US" sz="2400" dirty="0"/>
              <a:t>101	010</a:t>
            </a:r>
          </a:p>
          <a:p>
            <a:pPr algn="l"/>
            <a:r>
              <a:rPr lang="en-US" sz="2400" dirty="0"/>
              <a:t>110	001</a:t>
            </a:r>
          </a:p>
          <a:p>
            <a:pPr algn="l"/>
            <a:r>
              <a:rPr lang="en-US" sz="2400" dirty="0"/>
              <a:t>111	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A31D9-0E6B-39FB-4285-BD55EC470D9C}"/>
              </a:ext>
            </a:extLst>
          </p:cNvPr>
          <p:cNvSpPr txBox="1"/>
          <p:nvPr/>
        </p:nvSpPr>
        <p:spPr>
          <a:xfrm>
            <a:off x="4242217" y="6338766"/>
            <a:ext cx="6505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ciphertext = 100 101 100</a:t>
            </a:r>
          </a:p>
          <a:p>
            <a:r>
              <a:rPr lang="en-US" dirty="0"/>
              <a:t>Plaintext = 111 111 111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F79A5-A305-ACD0-A795-1136E768B7E1}"/>
              </a:ext>
            </a:extLst>
          </p:cNvPr>
          <p:cNvSpPr txBox="1"/>
          <p:nvPr/>
        </p:nvSpPr>
        <p:spPr>
          <a:xfrm>
            <a:off x="3227050" y="507592"/>
            <a:ext cx="12999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A1A0C-6E59-0ED1-0ADF-3373104725A3}"/>
              </a:ext>
            </a:extLst>
          </p:cNvPr>
          <p:cNvSpPr txBox="1"/>
          <p:nvPr/>
        </p:nvSpPr>
        <p:spPr>
          <a:xfrm>
            <a:off x="6979537" y="449704"/>
            <a:ext cx="12999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40A7C-3D46-49F1-794F-A842C8E48326}"/>
              </a:ext>
            </a:extLst>
          </p:cNvPr>
          <p:cNvSpPr txBox="1"/>
          <p:nvPr/>
        </p:nvSpPr>
        <p:spPr>
          <a:xfrm>
            <a:off x="10349876" y="260510"/>
            <a:ext cx="12999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4BC4D-B040-6DDF-30F2-ED2C4978BE7D}"/>
              </a:ext>
            </a:extLst>
          </p:cNvPr>
          <p:cNvSpPr txBox="1"/>
          <p:nvPr/>
        </p:nvSpPr>
        <p:spPr>
          <a:xfrm>
            <a:off x="774543" y="3481081"/>
            <a:ext cx="1105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0CC450-7CB6-76CF-0033-801BD59EDBFD}"/>
              </a:ext>
            </a:extLst>
          </p:cNvPr>
          <p:cNvGrpSpPr/>
          <p:nvPr/>
        </p:nvGrpSpPr>
        <p:grpSpPr>
          <a:xfrm>
            <a:off x="667847" y="7341096"/>
            <a:ext cx="335160" cy="238680"/>
            <a:chOff x="667847" y="7341096"/>
            <a:chExt cx="33516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29F182-8644-7C0E-7691-A5ED48EC66F5}"/>
                    </a:ext>
                  </a:extLst>
                </p14:cNvPr>
                <p14:cNvContentPartPr/>
                <p14:nvPr/>
              </p14:nvContentPartPr>
              <p14:xfrm>
                <a:off x="667847" y="7408776"/>
                <a:ext cx="335160" cy="25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29F182-8644-7C0E-7691-A5ED48EC66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0207" y="7391136"/>
                  <a:ext cx="370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45E516-7080-2977-31F4-8198273248A5}"/>
                    </a:ext>
                  </a:extLst>
                </p14:cNvPr>
                <p14:cNvContentPartPr/>
                <p14:nvPr/>
              </p14:nvContentPartPr>
              <p14:xfrm>
                <a:off x="705287" y="7341096"/>
                <a:ext cx="76680" cy="23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45E516-7080-2977-31F4-8198273248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647" y="7323096"/>
                  <a:ext cx="1123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A45624-E43A-E755-059C-610130596959}"/>
              </a:ext>
            </a:extLst>
          </p:cNvPr>
          <p:cNvGrpSpPr/>
          <p:nvPr/>
        </p:nvGrpSpPr>
        <p:grpSpPr>
          <a:xfrm>
            <a:off x="3962207" y="2876376"/>
            <a:ext cx="636120" cy="241920"/>
            <a:chOff x="3962207" y="2876376"/>
            <a:chExt cx="6361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EC4E38-840F-BA36-2233-0983D97FFAC3}"/>
                    </a:ext>
                  </a:extLst>
                </p14:cNvPr>
                <p14:cNvContentPartPr/>
                <p14:nvPr/>
              </p14:nvContentPartPr>
              <p14:xfrm>
                <a:off x="3962207" y="2919936"/>
                <a:ext cx="201240" cy="178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EC4E38-840F-BA36-2233-0983D97FFA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44567" y="2902296"/>
                  <a:ext cx="23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EECA5A-AFCE-2D5D-2369-FC859E96A385}"/>
                    </a:ext>
                  </a:extLst>
                </p14:cNvPr>
                <p14:cNvContentPartPr/>
                <p14:nvPr/>
              </p14:nvContentPartPr>
              <p14:xfrm>
                <a:off x="4249847" y="2876376"/>
                <a:ext cx="25200" cy="241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EECA5A-AFCE-2D5D-2369-FC859E96A3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31847" y="2858376"/>
                  <a:ext cx="60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B88104-06BE-BB4E-87C7-86455A9323EB}"/>
                    </a:ext>
                  </a:extLst>
                </p14:cNvPr>
                <p14:cNvContentPartPr/>
                <p14:nvPr/>
              </p14:nvContentPartPr>
              <p14:xfrm>
                <a:off x="4384487" y="2904096"/>
                <a:ext cx="213840" cy="213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B88104-06BE-BB4E-87C7-86455A9323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66847" y="2886096"/>
                  <a:ext cx="24948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2B924B-E7CA-8F11-8842-A941296F401F}"/>
              </a:ext>
            </a:extLst>
          </p:cNvPr>
          <p:cNvGrpSpPr/>
          <p:nvPr/>
        </p:nvGrpSpPr>
        <p:grpSpPr>
          <a:xfrm>
            <a:off x="3726407" y="4471536"/>
            <a:ext cx="316800" cy="324720"/>
            <a:chOff x="3726407" y="4471536"/>
            <a:chExt cx="3168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E6A9A6-9919-821F-792A-59500102F70C}"/>
                    </a:ext>
                  </a:extLst>
                </p14:cNvPr>
                <p14:cNvContentPartPr/>
                <p14:nvPr/>
              </p14:nvContentPartPr>
              <p14:xfrm>
                <a:off x="3726407" y="4565496"/>
                <a:ext cx="24840" cy="21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E6A9A6-9919-821F-792A-59500102F70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08407" y="4547496"/>
                  <a:ext cx="604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F38BB7-4999-7728-D90D-8153CB8F8D78}"/>
                    </a:ext>
                  </a:extLst>
                </p14:cNvPr>
                <p14:cNvContentPartPr/>
                <p14:nvPr/>
              </p14:nvContentPartPr>
              <p14:xfrm>
                <a:off x="3856007" y="4598616"/>
                <a:ext cx="44640" cy="197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F38BB7-4999-7728-D90D-8153CB8F8D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38367" y="4580616"/>
                  <a:ext cx="80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5F63A5-1C31-2750-C48D-4ACD77E7F2BB}"/>
                    </a:ext>
                  </a:extLst>
                </p14:cNvPr>
                <p14:cNvContentPartPr/>
                <p14:nvPr/>
              </p14:nvContentPartPr>
              <p14:xfrm>
                <a:off x="4031327" y="4471536"/>
                <a:ext cx="11880" cy="31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5F63A5-1C31-2750-C48D-4ACD77E7F2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13327" y="4453536"/>
                  <a:ext cx="4752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1F2EBA-4580-BC30-CDDB-05C3C074FB29}"/>
              </a:ext>
            </a:extLst>
          </p:cNvPr>
          <p:cNvGrpSpPr/>
          <p:nvPr/>
        </p:nvGrpSpPr>
        <p:grpSpPr>
          <a:xfrm>
            <a:off x="6671207" y="3131616"/>
            <a:ext cx="461160" cy="194760"/>
            <a:chOff x="6671207" y="3131616"/>
            <a:chExt cx="4611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9C7743-51BE-8FC0-D367-B0207958DD11}"/>
                    </a:ext>
                  </a:extLst>
                </p14:cNvPr>
                <p14:cNvContentPartPr/>
                <p14:nvPr/>
              </p14:nvContentPartPr>
              <p14:xfrm>
                <a:off x="6671207" y="3134856"/>
                <a:ext cx="23400" cy="14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9C7743-51BE-8FC0-D367-B0207958DD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53207" y="3116856"/>
                  <a:ext cx="59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86F9EF2-E184-7DCE-CFB6-C91BA4259B99}"/>
                    </a:ext>
                  </a:extLst>
                </p14:cNvPr>
                <p14:cNvContentPartPr/>
                <p14:nvPr/>
              </p14:nvContentPartPr>
              <p14:xfrm>
                <a:off x="6777047" y="3131616"/>
                <a:ext cx="119160" cy="19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86F9EF2-E184-7DCE-CFB6-C91BA4259B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59407" y="3113616"/>
                  <a:ext cx="154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641285-2BB3-93BA-285E-A849E4FDCDE5}"/>
                    </a:ext>
                  </a:extLst>
                </p14:cNvPr>
                <p14:cNvContentPartPr/>
                <p14:nvPr/>
              </p14:nvContentPartPr>
              <p14:xfrm>
                <a:off x="6980447" y="3170136"/>
                <a:ext cx="151920" cy="11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641285-2BB3-93BA-285E-A849E4FDCD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2807" y="3152496"/>
                  <a:ext cx="1875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59526-B8A9-82CB-3AE3-CFE952F2A74F}"/>
              </a:ext>
            </a:extLst>
          </p:cNvPr>
          <p:cNvGrpSpPr/>
          <p:nvPr/>
        </p:nvGrpSpPr>
        <p:grpSpPr>
          <a:xfrm>
            <a:off x="667487" y="7740696"/>
            <a:ext cx="294480" cy="194400"/>
            <a:chOff x="667487" y="7740696"/>
            <a:chExt cx="29448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F032DF-DC42-BBF6-2BF4-F8DA99E1EAB7}"/>
                    </a:ext>
                  </a:extLst>
                </p14:cNvPr>
                <p14:cNvContentPartPr/>
                <p14:nvPr/>
              </p14:nvContentPartPr>
              <p14:xfrm>
                <a:off x="667487" y="7784976"/>
                <a:ext cx="294480" cy="1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F032DF-DC42-BBF6-2BF4-F8DA99E1EA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9487" y="7766976"/>
                  <a:ext cx="330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C33EC0-C32F-DB2D-0065-D7F1979F1A82}"/>
                    </a:ext>
                  </a:extLst>
                </p14:cNvPr>
                <p14:cNvContentPartPr/>
                <p14:nvPr/>
              </p14:nvContentPartPr>
              <p14:xfrm>
                <a:off x="680807" y="7740696"/>
                <a:ext cx="120240" cy="194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C33EC0-C32F-DB2D-0065-D7F1979F1A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167" y="7722696"/>
                  <a:ext cx="155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F1CC22-8894-A597-99A8-D8DF17036B94}"/>
              </a:ext>
            </a:extLst>
          </p:cNvPr>
          <p:cNvGrpSpPr/>
          <p:nvPr/>
        </p:nvGrpSpPr>
        <p:grpSpPr>
          <a:xfrm>
            <a:off x="7626287" y="2866296"/>
            <a:ext cx="405360" cy="245880"/>
            <a:chOff x="7626287" y="2866296"/>
            <a:chExt cx="4053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8046A2F-AC54-7335-B40F-2A51F48BC899}"/>
                    </a:ext>
                  </a:extLst>
                </p14:cNvPr>
                <p14:cNvContentPartPr/>
                <p14:nvPr/>
              </p14:nvContentPartPr>
              <p14:xfrm>
                <a:off x="7626287" y="2895816"/>
                <a:ext cx="22500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8046A2F-AC54-7335-B40F-2A51F48BC8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08647" y="2878176"/>
                  <a:ext cx="260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E7333C-0712-63B7-0025-411CB49A2A76}"/>
                    </a:ext>
                  </a:extLst>
                </p14:cNvPr>
                <p14:cNvContentPartPr/>
                <p14:nvPr/>
              </p14:nvContentPartPr>
              <p14:xfrm>
                <a:off x="7930487" y="2866296"/>
                <a:ext cx="4320" cy="22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E7333C-0712-63B7-0025-411CB49A2A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12847" y="2848296"/>
                  <a:ext cx="39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E53BDE-B8F8-10EC-25D2-7CDD57458238}"/>
                    </a:ext>
                  </a:extLst>
                </p14:cNvPr>
                <p14:cNvContentPartPr/>
                <p14:nvPr/>
              </p14:nvContentPartPr>
              <p14:xfrm>
                <a:off x="8017967" y="2878896"/>
                <a:ext cx="13680" cy="233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E53BDE-B8F8-10EC-25D2-7CDD574582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00327" y="2861256"/>
                  <a:ext cx="4932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B3E9AA-5819-883A-CDD9-BF57F4DFBAF0}"/>
              </a:ext>
            </a:extLst>
          </p:cNvPr>
          <p:cNvGrpSpPr/>
          <p:nvPr/>
        </p:nvGrpSpPr>
        <p:grpSpPr>
          <a:xfrm>
            <a:off x="7224527" y="4484136"/>
            <a:ext cx="289800" cy="425520"/>
            <a:chOff x="7224527" y="4484136"/>
            <a:chExt cx="28980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AEC21A-C15C-B7C8-12DD-3ED52D9A30B2}"/>
                    </a:ext>
                  </a:extLst>
                </p14:cNvPr>
                <p14:cNvContentPartPr/>
                <p14:nvPr/>
              </p14:nvContentPartPr>
              <p14:xfrm>
                <a:off x="7224527" y="4484136"/>
                <a:ext cx="8640" cy="34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AEC21A-C15C-B7C8-12DD-3ED52D9A30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06887" y="4466496"/>
                  <a:ext cx="44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FED8F1-D990-0B5D-AE4D-1F26287E8C8C}"/>
                    </a:ext>
                  </a:extLst>
                </p14:cNvPr>
                <p14:cNvContentPartPr/>
                <p14:nvPr/>
              </p14:nvContentPartPr>
              <p14:xfrm>
                <a:off x="7346567" y="4568016"/>
                <a:ext cx="29880" cy="341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FED8F1-D990-0B5D-AE4D-1F26287E8C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8567" y="4550376"/>
                  <a:ext cx="65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4EA67D-A219-465F-FB9C-1E5ABBF15E26}"/>
                    </a:ext>
                  </a:extLst>
                </p14:cNvPr>
                <p14:cNvContentPartPr/>
                <p14:nvPr/>
              </p14:nvContentPartPr>
              <p14:xfrm>
                <a:off x="7485887" y="4605816"/>
                <a:ext cx="28440" cy="260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4EA67D-A219-465F-FB9C-1E5ABBF15E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68247" y="4588176"/>
                  <a:ext cx="640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9C3BF2-55D7-E1D3-77F3-C650226C2C8F}"/>
              </a:ext>
            </a:extLst>
          </p:cNvPr>
          <p:cNvGrpSpPr/>
          <p:nvPr/>
        </p:nvGrpSpPr>
        <p:grpSpPr>
          <a:xfrm>
            <a:off x="10054487" y="3149976"/>
            <a:ext cx="281880" cy="194040"/>
            <a:chOff x="10054487" y="3149976"/>
            <a:chExt cx="28188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570825-D8F7-0991-3EE3-76C4C9064BAF}"/>
                    </a:ext>
                  </a:extLst>
                </p14:cNvPr>
                <p14:cNvContentPartPr/>
                <p14:nvPr/>
              </p14:nvContentPartPr>
              <p14:xfrm>
                <a:off x="10054487" y="3149976"/>
                <a:ext cx="13680" cy="192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570825-D8F7-0991-3EE3-76C4C9064B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36847" y="3131976"/>
                  <a:ext cx="49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1B5D4F-A1C1-783C-E910-09A5750AC4B9}"/>
                    </a:ext>
                  </a:extLst>
                </p14:cNvPr>
                <p14:cNvContentPartPr/>
                <p14:nvPr/>
              </p14:nvContentPartPr>
              <p14:xfrm>
                <a:off x="10172207" y="3185256"/>
                <a:ext cx="82080" cy="13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1B5D4F-A1C1-783C-E910-09A5750AC4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54567" y="3167616"/>
                  <a:ext cx="117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5644A5-50C5-61F1-49B0-7797CFDD3593}"/>
                    </a:ext>
                  </a:extLst>
                </p14:cNvPr>
                <p14:cNvContentPartPr/>
                <p14:nvPr/>
              </p14:nvContentPartPr>
              <p14:xfrm>
                <a:off x="10301087" y="3198576"/>
                <a:ext cx="35280" cy="145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5644A5-50C5-61F1-49B0-7797CFDD359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83447" y="3180576"/>
                  <a:ext cx="709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224169-FD2D-1E23-8287-A81B8A0757D7}"/>
              </a:ext>
            </a:extLst>
          </p:cNvPr>
          <p:cNvGrpSpPr/>
          <p:nvPr/>
        </p:nvGrpSpPr>
        <p:grpSpPr>
          <a:xfrm>
            <a:off x="11200007" y="2849376"/>
            <a:ext cx="407880" cy="246240"/>
            <a:chOff x="11200007" y="2849376"/>
            <a:chExt cx="40788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B3FC3AB-659A-B076-490B-0EEC0CA7A3FB}"/>
                    </a:ext>
                  </a:extLst>
                </p14:cNvPr>
                <p14:cNvContentPartPr/>
                <p14:nvPr/>
              </p14:nvContentPartPr>
              <p14:xfrm>
                <a:off x="11200007" y="2900136"/>
                <a:ext cx="158040" cy="14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B3FC3AB-659A-B076-490B-0EEC0CA7A3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82367" y="2882136"/>
                  <a:ext cx="193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08EF1B-07FD-5AA9-4165-5A74300877DF}"/>
                    </a:ext>
                  </a:extLst>
                </p14:cNvPr>
                <p14:cNvContentPartPr/>
                <p14:nvPr/>
              </p14:nvContentPartPr>
              <p14:xfrm>
                <a:off x="11423207" y="2868096"/>
                <a:ext cx="360" cy="18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08EF1B-07FD-5AA9-4165-5A74300877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05567" y="2850096"/>
                  <a:ext cx="36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6D046-F65D-5983-88F8-336E984176E8}"/>
                    </a:ext>
                  </a:extLst>
                </p14:cNvPr>
                <p14:cNvContentPartPr/>
                <p14:nvPr/>
              </p14:nvContentPartPr>
              <p14:xfrm>
                <a:off x="11514647" y="2886816"/>
                <a:ext cx="93240" cy="208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6D046-F65D-5983-88F8-336E984176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96647" y="2868816"/>
                  <a:ext cx="128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7570FE-3201-E7F6-278F-B76A828EC34F}"/>
                    </a:ext>
                  </a:extLst>
                </p14:cNvPr>
                <p14:cNvContentPartPr/>
                <p14:nvPr/>
              </p14:nvContentPartPr>
              <p14:xfrm>
                <a:off x="11533367" y="2849376"/>
                <a:ext cx="67320" cy="6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7570FE-3201-E7F6-278F-B76A828EC3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15727" y="2831736"/>
                  <a:ext cx="10296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1902CA-B136-7F8A-164B-31CCE2655045}"/>
                  </a:ext>
                </a:extLst>
              </p14:cNvPr>
              <p14:cNvContentPartPr/>
              <p14:nvPr/>
            </p14:nvContentPartPr>
            <p14:xfrm>
              <a:off x="10796807" y="4600056"/>
              <a:ext cx="14400" cy="278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1902CA-B136-7F8A-164B-31CCE265504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78807" y="4582056"/>
                <a:ext cx="50040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9A36C52-C9E9-9A56-8CC4-E4762231F822}"/>
              </a:ext>
            </a:extLst>
          </p:cNvPr>
          <p:cNvGrpSpPr/>
          <p:nvPr/>
        </p:nvGrpSpPr>
        <p:grpSpPr>
          <a:xfrm>
            <a:off x="10953767" y="4613016"/>
            <a:ext cx="129240" cy="273960"/>
            <a:chOff x="10953767" y="4613016"/>
            <a:chExt cx="12924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68E47D-6F67-ADE5-EF50-97F5C004FCC9}"/>
                    </a:ext>
                  </a:extLst>
                </p14:cNvPr>
                <p14:cNvContentPartPr/>
                <p14:nvPr/>
              </p14:nvContentPartPr>
              <p14:xfrm>
                <a:off x="10953767" y="4613016"/>
                <a:ext cx="37080" cy="27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68E47D-6F67-ADE5-EF50-97F5C004FCC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36127" y="4595376"/>
                  <a:ext cx="727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09273C-313F-89BB-2643-59404D670DC5}"/>
                    </a:ext>
                  </a:extLst>
                </p14:cNvPr>
                <p14:cNvContentPartPr/>
                <p14:nvPr/>
              </p14:nvContentPartPr>
              <p14:xfrm>
                <a:off x="11075087" y="4615896"/>
                <a:ext cx="7920" cy="214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09273C-313F-89BB-2643-59404D670DC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57087" y="4597896"/>
                  <a:ext cx="43560" cy="25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534577"/>
      </p:ext>
    </p:extLst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48A-46FD-0B4E-A4B2-0D298827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02" y="-23712"/>
            <a:ext cx="11703050" cy="1625600"/>
          </a:xfrm>
        </p:spPr>
        <p:txBody>
          <a:bodyPr/>
          <a:lstStyle/>
          <a:p>
            <a:r>
              <a:rPr lang="en-US" dirty="0"/>
              <a:t>Ex. F2 CBC Decryption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144A0-8FC3-924B-BF5F-51644F0B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5" y="1297756"/>
            <a:ext cx="11703050" cy="47137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6AFD-3E67-C941-80DA-B922267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8FF548C-83EC-2F4D-AEAE-B1B192A7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25" y="6011484"/>
            <a:ext cx="22445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Input</a:t>
            </a:r>
            <a:r>
              <a:rPr lang="en-US" sz="2400" dirty="0"/>
              <a:t>	</a:t>
            </a:r>
            <a:r>
              <a:rPr lang="en-US" sz="2400" b="1" dirty="0"/>
              <a:t>Output</a:t>
            </a:r>
            <a:endParaRPr lang="en-US" sz="2400" dirty="0"/>
          </a:p>
          <a:p>
            <a:pPr algn="l"/>
            <a:r>
              <a:rPr lang="en-US" sz="2400" dirty="0"/>
              <a:t>000	110</a:t>
            </a:r>
          </a:p>
          <a:p>
            <a:pPr algn="l"/>
            <a:r>
              <a:rPr lang="en-US" sz="2400" dirty="0"/>
              <a:t>001	111</a:t>
            </a:r>
          </a:p>
          <a:p>
            <a:pPr algn="l"/>
            <a:r>
              <a:rPr lang="en-US" sz="2400" dirty="0"/>
              <a:t>010	100</a:t>
            </a:r>
          </a:p>
          <a:p>
            <a:pPr algn="l"/>
            <a:r>
              <a:rPr lang="en-US" sz="2400" dirty="0"/>
              <a:t>011	101</a:t>
            </a:r>
          </a:p>
          <a:p>
            <a:pPr algn="l"/>
            <a:r>
              <a:rPr lang="en-US" sz="2400" dirty="0"/>
              <a:t>100	011</a:t>
            </a:r>
          </a:p>
          <a:p>
            <a:pPr algn="l"/>
            <a:r>
              <a:rPr lang="en-US" sz="2400" dirty="0"/>
              <a:t>101	010</a:t>
            </a:r>
          </a:p>
          <a:p>
            <a:pPr algn="l"/>
            <a:r>
              <a:rPr lang="en-US" sz="2400" dirty="0"/>
              <a:t>110	001</a:t>
            </a:r>
          </a:p>
          <a:p>
            <a:pPr algn="l"/>
            <a:r>
              <a:rPr lang="en-US" sz="2400" dirty="0"/>
              <a:t>111	000</a:t>
            </a:r>
          </a:p>
        </p:txBody>
      </p:sp>
    </p:spTree>
    <p:extLst>
      <p:ext uri="{BB962C8B-B14F-4D97-AF65-F5344CB8AC3E}">
        <p14:creationId xmlns:p14="http://schemas.microsoft.com/office/powerpoint/2010/main" val="3382536223"/>
      </p:ext>
    </p:extLst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38" y="-273768"/>
            <a:ext cx="9377762" cy="1625600"/>
          </a:xfrm>
        </p:spPr>
        <p:txBody>
          <a:bodyPr/>
          <a:lstStyle/>
          <a:p>
            <a:r>
              <a:rPr lang="en-US" dirty="0"/>
              <a:t>Exercise G (CFB)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4000" y="4959141"/>
            <a:ext cx="337303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9E43-EDCF-0E4D-B8A3-3E62077FC6A5}"/>
              </a:ext>
            </a:extLst>
          </p:cNvPr>
          <p:cNvSpPr txBox="1"/>
          <p:nvPr/>
        </p:nvSpPr>
        <p:spPr>
          <a:xfrm>
            <a:off x="3627038" y="5603666"/>
            <a:ext cx="6463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IV=000 encrypt 001 001 001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8295A7-7503-AFCC-4633-FD7E14BA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88" y="838412"/>
            <a:ext cx="11151737" cy="44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04916"/>
      </p:ext>
    </p:extLst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884575-BFDB-C84E-842D-8E84BA5A9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CF72B-C60B-4F4B-A67D-78A713EB6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85F6C-C6B8-4C71-9C99-091034D1AB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4050"/>
      </p:ext>
    </p:extLst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38" y="-273768"/>
            <a:ext cx="9377762" cy="1625600"/>
          </a:xfrm>
        </p:spPr>
        <p:txBody>
          <a:bodyPr/>
          <a:lstStyle/>
          <a:p>
            <a:r>
              <a:rPr lang="en-US" dirty="0"/>
              <a:t>Exercise G2 (PCBC)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553638" y="4822006"/>
            <a:ext cx="337303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9E43-EDCF-0E4D-B8A3-3E62077FC6A5}"/>
              </a:ext>
            </a:extLst>
          </p:cNvPr>
          <p:cNvSpPr txBox="1"/>
          <p:nvPr/>
        </p:nvSpPr>
        <p:spPr>
          <a:xfrm>
            <a:off x="3627038" y="5603666"/>
            <a:ext cx="6463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IV=000 encrypt 001 001 001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1A056B1-0B68-1570-C35C-E35154CA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34" y="915768"/>
            <a:ext cx="10850510" cy="43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256"/>
      </p:ext>
    </p:extLst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BA86-483A-2F4F-A0F3-8B072B6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B6FF0DCA-2EAD-C742-B6C5-0BE2EADC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9" y="3204892"/>
            <a:ext cx="208848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Input</a:t>
            </a:r>
            <a:r>
              <a:rPr lang="en-US" sz="1600" dirty="0"/>
              <a:t>	</a:t>
            </a:r>
            <a:r>
              <a:rPr lang="en-US" sz="1600" b="1" dirty="0"/>
              <a:t>Output</a:t>
            </a:r>
            <a:endParaRPr lang="en-US" sz="1600" dirty="0"/>
          </a:p>
          <a:p>
            <a:pPr algn="l"/>
            <a:r>
              <a:rPr lang="en-US" sz="1600" dirty="0"/>
              <a:t>000	110</a:t>
            </a:r>
          </a:p>
          <a:p>
            <a:pPr algn="l"/>
            <a:r>
              <a:rPr lang="en-US" sz="1600" dirty="0"/>
              <a:t>001	111</a:t>
            </a:r>
          </a:p>
          <a:p>
            <a:pPr algn="l"/>
            <a:r>
              <a:rPr lang="en-US" sz="1600" dirty="0"/>
              <a:t>010	100</a:t>
            </a:r>
          </a:p>
          <a:p>
            <a:pPr algn="l"/>
            <a:r>
              <a:rPr lang="en-US" sz="1600" dirty="0"/>
              <a:t>011	101</a:t>
            </a:r>
          </a:p>
          <a:p>
            <a:pPr algn="l"/>
            <a:r>
              <a:rPr lang="en-US" sz="1600" dirty="0"/>
              <a:t>100	011</a:t>
            </a:r>
          </a:p>
          <a:p>
            <a:pPr algn="l"/>
            <a:r>
              <a:rPr lang="en-US" sz="1600" dirty="0"/>
              <a:t>101	010</a:t>
            </a:r>
          </a:p>
          <a:p>
            <a:pPr algn="l"/>
            <a:r>
              <a:rPr lang="en-US" sz="1600" dirty="0"/>
              <a:t>110	001</a:t>
            </a:r>
          </a:p>
          <a:p>
            <a:pPr algn="l"/>
            <a:r>
              <a:rPr lang="en-US" sz="1600" dirty="0"/>
              <a:t>111	000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F341100F-5E32-BB48-A28D-486E351A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67" y="777330"/>
            <a:ext cx="8506892" cy="1181641"/>
          </a:xfrm>
        </p:spPr>
        <p:txBody>
          <a:bodyPr/>
          <a:lstStyle/>
          <a:p>
            <a:r>
              <a:rPr lang="en-US" dirty="0"/>
              <a:t>Exercise H (Decrypt CFB)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267CF-BF99-6733-AB69-0CD28789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6" y="3469778"/>
            <a:ext cx="10373815" cy="41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99174"/>
      </p:ext>
    </p:extLst>
  </p:cSld>
  <p:clrMapOvr>
    <a:masterClrMapping/>
  </p:clrMapOvr>
  <p:transition spd="med"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E754-57C6-BF72-4A1F-315E41B4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example on OFB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153E-2D31-FF60-A088-0F6B20F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EB9F-B5E8-0DD9-59E1-8CA1410B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775429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C25E9-8BC1-450F-B08C-2471F8A9AF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8382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Connection flooding: Overwhelming connection queue w/ SYN flood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Recall client sends SYN packet with initial seq. number when initiating a connection.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TCP on server machine allocates memory on its connection queue, to track the status of the new half-open connection.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For each half-open connection, server waits for ACK segment, using a timeout that is often &gt; 1 minute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8600" y="25146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en-US" i="1" u="sng">
                <a:latin typeface="Arial" pitchFamily="34" charset="0"/>
                <a:cs typeface="Arial" pitchFamily="34" charset="0"/>
              </a:rPr>
              <a:t>Attack: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Send many SYN packets, filling connection queue with half-open connections. </a:t>
            </a:r>
          </a:p>
          <a:p>
            <a:pPr marL="0" indent="0" algn="l"/>
            <a:endParaRPr lang="en-US" altLang="en-US" sz="2600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 sz="2600">
                <a:latin typeface="Arial" pitchFamily="34" charset="0"/>
                <a:cs typeface="Arial" pitchFamily="34" charset="0"/>
              </a:rPr>
              <a:t>Can spoof source IP address!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When connection queue is exhausted, no new connections can be initiated by legit users. 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493000" y="7162800"/>
            <a:ext cx="4475163" cy="1423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Need to know of open port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on victim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machine: Port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scanning.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FBF05-941E-4EA7-B13D-560DA5E975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DoS: Overwhelming connection queue with SYN flood 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910388" y="5006975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66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006975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111375" y="3300413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300413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2144713" y="6067425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6067425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832600" y="5851525"/>
            <a:ext cx="119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victim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665288" y="4133850"/>
            <a:ext cx="1539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119313" y="7010400"/>
            <a:ext cx="10398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>
            <a:off x="3151188" y="3773488"/>
            <a:ext cx="3608387" cy="128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 rot="1181875">
            <a:off x="3532188" y="3286125"/>
            <a:ext cx="2584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SYNs with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Source IP = Alice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 flipH="1">
            <a:off x="3132138" y="5310188"/>
            <a:ext cx="3571875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 rot="-762518">
            <a:off x="3563938" y="5191125"/>
            <a:ext cx="1722437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SYN-ACKs</a:t>
            </a:r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 flipV="1">
            <a:off x="3206750" y="5695950"/>
            <a:ext cx="3606800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 rot="-692829">
            <a:off x="4232275" y="6383338"/>
            <a:ext cx="846138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RST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7831138" y="4732338"/>
            <a:ext cx="27305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Connection queue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freed up with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RST segment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1016000" y="2438400"/>
            <a:ext cx="28241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amateur attack: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502400" y="7620000"/>
            <a:ext cx="6223000" cy="14239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Expert attack: Use multiple source IP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addresses, each from unresponsive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addresses.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C26D76-EC64-B37B-8522-BB10EC31735B}"/>
                  </a:ext>
                </a:extLst>
              </p14:cNvPr>
              <p14:cNvContentPartPr/>
              <p14:nvPr/>
            </p14:nvContentPartPr>
            <p14:xfrm>
              <a:off x="13931528" y="586113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C26D76-EC64-B37B-8522-BB10EC3173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13528" y="584349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3" grpId="0" animBg="1"/>
      <p:bldP spid="349194" grpId="0" animBg="1"/>
      <p:bldP spid="349195" grpId="0" animBg="1"/>
      <p:bldP spid="349196" grpId="0" animBg="1"/>
      <p:bldP spid="349197" grpId="0" animBg="1"/>
      <p:bldP spid="349198" grpId="0" animBg="1"/>
      <p:bldP spid="349199" grpId="0"/>
      <p:bldP spid="349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DC2865-88FC-4F87-B2FE-19D4F55B53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14400"/>
            <a:ext cx="11476038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SYN flood defense: SYN cookies (1)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8825" y="3700463"/>
            <a:ext cx="11053763" cy="5186362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When SYN segment arrives, host B calculates function (hash) based on: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Apache example: Source and destination IP addresses and port numbers, and a secret number</a:t>
            </a:r>
          </a:p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Host B uses resulting “cookie” for its initial </a:t>
            </a:r>
            <a:r>
              <a:rPr lang="en-US" altLang="en-US" sz="34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altLang="en-US" sz="3400" dirty="0">
                <a:latin typeface="Arial" pitchFamily="34" charset="0"/>
                <a:cs typeface="Arial" pitchFamily="34" charset="0"/>
              </a:rPr>
              <a:t> # (ISN) in SYNACK</a:t>
            </a:r>
          </a:p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Host B does not allocate anything to half-open connection: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Does not remember A’s ISN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Does not remember cookie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203575" y="2520950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20950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8570913" y="2546350"/>
          <a:ext cx="868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276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2546350"/>
                        <a:ext cx="868362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105150" y="3252788"/>
            <a:ext cx="113506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A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8432800" y="3311525"/>
            <a:ext cx="114776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B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165600" y="2749550"/>
            <a:ext cx="434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H="1">
            <a:off x="4235450" y="3065463"/>
            <a:ext cx="421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902200" y="2286000"/>
            <a:ext cx="21732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 with ISN</a:t>
            </a:r>
            <a:r>
              <a:rPr kumimoji="0" lang="en-US" altLang="en-US" sz="23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448175" y="3030538"/>
            <a:ext cx="3990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SYN-ACK with ISN</a:t>
            </a:r>
            <a:r>
              <a:rPr kumimoji="0" lang="en-US" altLang="en-US" sz="23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</a:t>
            </a: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= cookie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21CD8-4929-41C7-B556-9F97A276DCB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838200"/>
            <a:ext cx="11685588" cy="11430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SYN flood defense: SYN cookies (2)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5000" y="27432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SYN is legitimate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A returns ACK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B computes same function, verifies  function = ACK # in ACK segment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B creates socket for connection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Legit connection established without the need for half-open connections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8600" y="26670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SYN-flood attack with spoofed IP address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No ACK comes back to B for connection.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No problem: B is </a:t>
            </a:r>
            <a:r>
              <a:rPr lang="en-US" altLang="en-US" sz="3400" u="sng">
                <a:latin typeface="Arial" pitchFamily="34" charset="0"/>
                <a:cs typeface="Arial" pitchFamily="34" charset="0"/>
              </a:rPr>
              <a:t>not</a:t>
            </a:r>
            <a:r>
              <a:rPr lang="en-US" altLang="en-US" sz="3400">
                <a:latin typeface="Arial" pitchFamily="34" charset="0"/>
                <a:cs typeface="Arial" pitchFamily="34" charset="0"/>
              </a:rPr>
              <a:t> waiting for an ACK</a:t>
            </a:r>
          </a:p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endParaRPr lang="en-US" altLang="en-US" sz="3400" u="sng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919515"/>
            <a:ext cx="11703050" cy="109661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TCP RST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EF612-D26D-F64A-8A0F-9D504EA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7319781"/>
            <a:ext cx="11703050" cy="2186169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Attacker can break the TCP connection by sending a TCP RST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Must match the SEQ and ACK Numbers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6F174-D900-478A-A1B3-0E41ED3AA6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463800" y="2209800"/>
            <a:ext cx="6581210" cy="4648200"/>
            <a:chOff x="1296" y="1787"/>
            <a:chExt cx="2915" cy="2059"/>
          </a:xfrm>
        </p:grpSpPr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3711" y="22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163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2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2570" y="326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1639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26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1311" y="218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163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18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2111" y="1787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681" y="2335"/>
              <a:ext cx="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763" y="2958"/>
              <a:ext cx="0" cy="3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3" y="2374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704" y="2264"/>
              <a:ext cx="20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888" y="2538"/>
              <a:ext cx="825" cy="6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1926" y="2051"/>
              <a:ext cx="727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 telnet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 rot="19310566">
              <a:off x="2758" y="2843"/>
              <a:ext cx="1453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TCP RST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Must have correct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SEQ and ACK numbers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296" y="2628"/>
              <a:ext cx="3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3886" y="2534"/>
              <a:ext cx="31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Bob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2549" y="3648"/>
              <a:ext cx="5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Attacker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7853B1-F405-3A64-95AE-A0E6FBB3FAE7}"/>
                  </a:ext>
                </a:extLst>
              </p14:cNvPr>
              <p14:cNvContentPartPr/>
              <p14:nvPr/>
            </p14:nvContentPartPr>
            <p14:xfrm>
              <a:off x="3136727" y="2325216"/>
              <a:ext cx="5473800" cy="555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7853B1-F405-3A64-95AE-A0E6FBB3FA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8087" y="2316576"/>
                <a:ext cx="549144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5F14DB-F654-DB16-4CCF-0C26C4928C18}"/>
                  </a:ext>
                </a:extLst>
              </p14:cNvPr>
              <p14:cNvContentPartPr/>
              <p14:nvPr/>
            </p14:nvContentPartPr>
            <p14:xfrm>
              <a:off x="3426887" y="3832536"/>
              <a:ext cx="1687320" cy="160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5F14DB-F654-DB16-4CCF-0C26C4928C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8247" y="3823536"/>
                <a:ext cx="1704960" cy="162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10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2877</Words>
  <Application>Microsoft Macintosh PowerPoint</Application>
  <PresentationFormat>Custom</PresentationFormat>
  <Paragraphs>531</Paragraphs>
  <Slides>42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0" baseType="lpstr">
      <vt:lpstr>Arial</vt:lpstr>
      <vt:lpstr>Calibri</vt:lpstr>
      <vt:lpstr>Courier</vt:lpstr>
      <vt:lpstr>Gill Sans</vt:lpstr>
      <vt:lpstr>SBL Hebrew</vt:lpstr>
      <vt:lpstr>ZapfDingbats</vt:lpstr>
      <vt:lpstr>ヒラギノ角ゴ ProN W3</vt:lpstr>
      <vt:lpstr>Poly</vt:lpstr>
      <vt:lpstr>Office Theme</vt:lpstr>
      <vt:lpstr>1_Poly</vt:lpstr>
      <vt:lpstr>1_Office Theme</vt:lpstr>
      <vt:lpstr>2_Poly</vt:lpstr>
      <vt:lpstr>2_Office Theme</vt:lpstr>
      <vt:lpstr>5_Office Theme</vt:lpstr>
      <vt:lpstr>Bullets</vt:lpstr>
      <vt:lpstr>1_Bullets</vt:lpstr>
      <vt:lpstr>Blank</vt:lpstr>
      <vt:lpstr>Clip</vt:lpstr>
      <vt:lpstr>Network Security</vt:lpstr>
      <vt:lpstr>Logistics</vt:lpstr>
      <vt:lpstr>Objectives</vt:lpstr>
      <vt:lpstr>Lab 1 Review</vt:lpstr>
      <vt:lpstr>Connection flooding: Overwhelming connection queue w/ SYN flood</vt:lpstr>
      <vt:lpstr>DoS: Overwhelming connection queue with SYN flood </vt:lpstr>
      <vt:lpstr>SYN flood defense: SYN cookies (1)</vt:lpstr>
      <vt:lpstr>SYN flood defense: SYN cookies (2)</vt:lpstr>
      <vt:lpstr>TCP RST Attack</vt:lpstr>
      <vt:lpstr>Session hijacking</vt:lpstr>
      <vt:lpstr>Session hijacking: The details</vt:lpstr>
      <vt:lpstr>Session hijacking: limitation</vt:lpstr>
      <vt:lpstr>Lab 2 Review</vt:lpstr>
      <vt:lpstr>Risk Matrix</vt:lpstr>
      <vt:lpstr>Exercise A</vt:lpstr>
      <vt:lpstr>Mitigating Risk</vt:lpstr>
      <vt:lpstr>Quantitative Risk Assessment Example</vt:lpstr>
      <vt:lpstr>Distributed DoS: DDos</vt:lpstr>
      <vt:lpstr>Port Scanning</vt:lpstr>
      <vt:lpstr>Exercise B</vt:lpstr>
      <vt:lpstr>Interlude: How DNS Works</vt:lpstr>
      <vt:lpstr>Exercise C</vt:lpstr>
      <vt:lpstr>DNS attack: redirecting</vt:lpstr>
      <vt:lpstr>IP address spoofing (1)</vt:lpstr>
      <vt:lpstr>IP address spoofing (2)</vt:lpstr>
      <vt:lpstr>IP spoofing with TCP?</vt:lpstr>
      <vt:lpstr>Diffie-Hellman</vt:lpstr>
      <vt:lpstr>Diffie-Hellman (cont)</vt:lpstr>
      <vt:lpstr>Exercise D1</vt:lpstr>
      <vt:lpstr>Exercise D2</vt:lpstr>
      <vt:lpstr>RSA: Creating Public/Private Keypair</vt:lpstr>
      <vt:lpstr>Exercise E</vt:lpstr>
      <vt:lpstr>RSA: Creating Public/Private Keypair</vt:lpstr>
      <vt:lpstr>PowerPoint Presentation</vt:lpstr>
      <vt:lpstr>RSA encryption &amp; decryption</vt:lpstr>
      <vt:lpstr>Exercise F (CBC)</vt:lpstr>
      <vt:lpstr>PowerPoint Presentation</vt:lpstr>
      <vt:lpstr>Ex. F2 CBC Decryption</vt:lpstr>
      <vt:lpstr>Exercise G (CFB)</vt:lpstr>
      <vt:lpstr>Exercise G2 (PCBC)</vt:lpstr>
      <vt:lpstr>Exercise H (Decrypt CFB)</vt:lpstr>
      <vt:lpstr>Do example on OFB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pmak</dc:creator>
  <cp:lastModifiedBy>Phillip Mak</cp:lastModifiedBy>
  <cp:revision>11</cp:revision>
  <cp:lastPrinted>2021-10-15T17:49:07Z</cp:lastPrinted>
  <dcterms:created xsi:type="dcterms:W3CDTF">2010-10-15T02:26:25Z</dcterms:created>
  <dcterms:modified xsi:type="dcterms:W3CDTF">2025-03-10T22:01:06Z</dcterms:modified>
</cp:coreProperties>
</file>