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notesSlides/notesSlide1.xml" ContentType="application/vnd.openxmlformats-officedocument.presentationml.notesSlide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6" r:id="rId24"/>
    <p:sldId id="381" r:id="rId25"/>
    <p:sldId id="382" r:id="rId26"/>
    <p:sldId id="380" r:id="rId27"/>
    <p:sldId id="384" r:id="rId28"/>
    <p:sldId id="3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DA33B-1A89-524E-B73A-BE3AA9158EE4}" v="73" dt="2025-03-03T23:06:35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6"/>
    <p:restoredTop sz="94694"/>
  </p:normalViewPr>
  <p:slideViewPr>
    <p:cSldViewPr snapToGrid="0">
      <p:cViewPr varScale="1">
        <p:scale>
          <a:sx n="121" d="100"/>
          <a:sy n="121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Mak" userId="7c08b01d1811935d" providerId="LiveId" clId="{EF8DA33B-1A89-524E-B73A-BE3AA9158EE4}"/>
    <pc:docChg chg="undo custSel addSld modSld">
      <pc:chgData name="Phillip Mak" userId="7c08b01d1811935d" providerId="LiveId" clId="{EF8DA33B-1A89-524E-B73A-BE3AA9158EE4}" dt="2025-03-03T23:07:00.742" v="3433" actId="313"/>
      <pc:docMkLst>
        <pc:docMk/>
      </pc:docMkLst>
      <pc:sldChg chg="addSp delSp modSp new mod">
        <pc:chgData name="Phillip Mak" userId="7c08b01d1811935d" providerId="LiveId" clId="{EF8DA33B-1A89-524E-B73A-BE3AA9158EE4}" dt="2025-02-10T22:43:42.373" v="517" actId="20577"/>
        <pc:sldMkLst>
          <pc:docMk/>
          <pc:sldMk cId="1632112107" sldId="260"/>
        </pc:sldMkLst>
        <pc:spChg chg="mod">
          <ac:chgData name="Phillip Mak" userId="7c08b01d1811935d" providerId="LiveId" clId="{EF8DA33B-1A89-524E-B73A-BE3AA9158EE4}" dt="2025-02-10T22:43:42.373" v="517" actId="20577"/>
          <ac:spMkLst>
            <pc:docMk/>
            <pc:sldMk cId="1632112107" sldId="260"/>
            <ac:spMk id="3" creationId="{9E503DD5-BD7B-6CFC-51BA-4A8F5FE13BC6}"/>
          </ac:spMkLst>
        </pc:spChg>
      </pc:sldChg>
      <pc:sldChg chg="modSp new mod">
        <pc:chgData name="Phillip Mak" userId="7c08b01d1811935d" providerId="LiveId" clId="{EF8DA33B-1A89-524E-B73A-BE3AA9158EE4}" dt="2025-02-10T22:45:18.490" v="563" actId="20577"/>
        <pc:sldMkLst>
          <pc:docMk/>
          <pc:sldMk cId="4126645245" sldId="261"/>
        </pc:sldMkLst>
        <pc:spChg chg="mod">
          <ac:chgData name="Phillip Mak" userId="7c08b01d1811935d" providerId="LiveId" clId="{EF8DA33B-1A89-524E-B73A-BE3AA9158EE4}" dt="2025-02-10T22:45:18.490" v="563" actId="20577"/>
          <ac:spMkLst>
            <pc:docMk/>
            <pc:sldMk cId="4126645245" sldId="261"/>
            <ac:spMk id="3" creationId="{E74FDE65-304E-6DE8-0873-05E0E6D3AF4A}"/>
          </ac:spMkLst>
        </pc:spChg>
      </pc:sldChg>
      <pc:sldChg chg="modSp new mod">
        <pc:chgData name="Phillip Mak" userId="7c08b01d1811935d" providerId="LiveId" clId="{EF8DA33B-1A89-524E-B73A-BE3AA9158EE4}" dt="2025-02-10T22:43:58.765" v="535" actId="20577"/>
        <pc:sldMkLst>
          <pc:docMk/>
          <pc:sldMk cId="1852738999" sldId="262"/>
        </pc:sldMkLst>
        <pc:spChg chg="mod">
          <ac:chgData name="Phillip Mak" userId="7c08b01d1811935d" providerId="LiveId" clId="{EF8DA33B-1A89-524E-B73A-BE3AA9158EE4}" dt="2025-02-10T22:38:45.249" v="283" actId="20577"/>
          <ac:spMkLst>
            <pc:docMk/>
            <pc:sldMk cId="1852738999" sldId="262"/>
            <ac:spMk id="2" creationId="{68277860-A243-F2EB-88AB-23FF0DC83E91}"/>
          </ac:spMkLst>
        </pc:spChg>
        <pc:spChg chg="mod">
          <ac:chgData name="Phillip Mak" userId="7c08b01d1811935d" providerId="LiveId" clId="{EF8DA33B-1A89-524E-B73A-BE3AA9158EE4}" dt="2025-02-10T22:43:58.765" v="535" actId="20577"/>
          <ac:spMkLst>
            <pc:docMk/>
            <pc:sldMk cId="1852738999" sldId="262"/>
            <ac:spMk id="3" creationId="{DDC8EF29-9C07-B9E9-1E16-6C1AE5203C2C}"/>
          </ac:spMkLst>
        </pc:spChg>
      </pc:sldChg>
      <pc:sldChg chg="addSp delSp modSp new mod">
        <pc:chgData name="Phillip Mak" userId="7c08b01d1811935d" providerId="LiveId" clId="{EF8DA33B-1A89-524E-B73A-BE3AA9158EE4}" dt="2025-02-10T22:46:52.890" v="605" actId="11529"/>
        <pc:sldMkLst>
          <pc:docMk/>
          <pc:sldMk cId="1320210149" sldId="263"/>
        </pc:sldMkLst>
        <pc:spChg chg="mod">
          <ac:chgData name="Phillip Mak" userId="7c08b01d1811935d" providerId="LiveId" clId="{EF8DA33B-1A89-524E-B73A-BE3AA9158EE4}" dt="2025-02-10T22:46:07.975" v="577" actId="20577"/>
          <ac:spMkLst>
            <pc:docMk/>
            <pc:sldMk cId="1320210149" sldId="263"/>
            <ac:spMk id="2" creationId="{57140C9D-F7AF-A56F-E715-DA7C54F7E75C}"/>
          </ac:spMkLst>
        </pc:spChg>
        <pc:spChg chg="add mod">
          <ac:chgData name="Phillip Mak" userId="7c08b01d1811935d" providerId="LiveId" clId="{EF8DA33B-1A89-524E-B73A-BE3AA9158EE4}" dt="2025-02-10T22:46:23.845" v="583" actId="20577"/>
          <ac:spMkLst>
            <pc:docMk/>
            <pc:sldMk cId="1320210149" sldId="263"/>
            <ac:spMk id="4" creationId="{75FE8AB5-2761-0B78-EBB8-900D428C203D}"/>
          </ac:spMkLst>
        </pc:spChg>
        <pc:spChg chg="add mod">
          <ac:chgData name="Phillip Mak" userId="7c08b01d1811935d" providerId="LiveId" clId="{EF8DA33B-1A89-524E-B73A-BE3AA9158EE4}" dt="2025-02-10T22:46:32.305" v="596" actId="14100"/>
          <ac:spMkLst>
            <pc:docMk/>
            <pc:sldMk cId="1320210149" sldId="263"/>
            <ac:spMk id="5" creationId="{FE0BBB6E-F28D-EE3D-93DD-2BB8F755DC0D}"/>
          </ac:spMkLst>
        </pc:spChg>
        <pc:spChg chg="add mod">
          <ac:chgData name="Phillip Mak" userId="7c08b01d1811935d" providerId="LiveId" clId="{EF8DA33B-1A89-524E-B73A-BE3AA9158EE4}" dt="2025-02-10T22:46:36.550" v="603" actId="20577"/>
          <ac:spMkLst>
            <pc:docMk/>
            <pc:sldMk cId="1320210149" sldId="263"/>
            <ac:spMk id="6" creationId="{34ADF8FA-BA7B-11D7-E212-A5ABC1E89103}"/>
          </ac:spMkLst>
        </pc:spChg>
        <pc:cxnChg chg="add">
          <ac:chgData name="Phillip Mak" userId="7c08b01d1811935d" providerId="LiveId" clId="{EF8DA33B-1A89-524E-B73A-BE3AA9158EE4}" dt="2025-02-10T22:46:44.511" v="604" actId="11529"/>
          <ac:cxnSpMkLst>
            <pc:docMk/>
            <pc:sldMk cId="1320210149" sldId="263"/>
            <ac:cxnSpMk id="8" creationId="{34DDD5AE-0E40-299E-6A2F-CBBE105CBCF8}"/>
          </ac:cxnSpMkLst>
        </pc:cxnChg>
        <pc:cxnChg chg="add">
          <ac:chgData name="Phillip Mak" userId="7c08b01d1811935d" providerId="LiveId" clId="{EF8DA33B-1A89-524E-B73A-BE3AA9158EE4}" dt="2025-02-10T22:46:52.890" v="605" actId="11529"/>
          <ac:cxnSpMkLst>
            <pc:docMk/>
            <pc:sldMk cId="1320210149" sldId="263"/>
            <ac:cxnSpMk id="10" creationId="{60053256-5838-C47B-030F-B9F3CC2E999F}"/>
          </ac:cxnSpMkLst>
        </pc:cxnChg>
      </pc:sldChg>
      <pc:sldChg chg="modSp mod">
        <pc:chgData name="Phillip Mak" userId="7c08b01d1811935d" providerId="LiveId" clId="{EF8DA33B-1A89-524E-B73A-BE3AA9158EE4}" dt="2025-02-24T21:20:21.604" v="944" actId="1076"/>
        <pc:sldMkLst>
          <pc:docMk/>
          <pc:sldMk cId="820926613" sldId="274"/>
        </pc:sldMkLst>
        <pc:spChg chg="mod">
          <ac:chgData name="Phillip Mak" userId="7c08b01d1811935d" providerId="LiveId" clId="{EF8DA33B-1A89-524E-B73A-BE3AA9158EE4}" dt="2025-02-24T21:20:21.604" v="944" actId="1076"/>
          <ac:spMkLst>
            <pc:docMk/>
            <pc:sldMk cId="820926613" sldId="274"/>
            <ac:spMk id="2" creationId="{8969F8A9-BFDB-F538-3428-0D63BD13E0D8}"/>
          </ac:spMkLst>
        </pc:spChg>
        <pc:spChg chg="mod">
          <ac:chgData name="Phillip Mak" userId="7c08b01d1811935d" providerId="LiveId" clId="{EF8DA33B-1A89-524E-B73A-BE3AA9158EE4}" dt="2025-02-24T21:17:16.471" v="942" actId="313"/>
          <ac:spMkLst>
            <pc:docMk/>
            <pc:sldMk cId="820926613" sldId="274"/>
            <ac:spMk id="29" creationId="{01254347-19DE-B45E-52D5-D162B2F3D67D}"/>
          </ac:spMkLst>
        </pc:spChg>
      </pc:sldChg>
      <pc:sldChg chg="addSp delSp modSp new mod">
        <pc:chgData name="Phillip Mak" userId="7c08b01d1811935d" providerId="LiveId" clId="{EF8DA33B-1A89-524E-B73A-BE3AA9158EE4}" dt="2025-02-24T21:15:06.732" v="941" actId="1076"/>
        <pc:sldMkLst>
          <pc:docMk/>
          <pc:sldMk cId="2105491766" sldId="275"/>
        </pc:sldMkLst>
        <pc:spChg chg="mod">
          <ac:chgData name="Phillip Mak" userId="7c08b01d1811935d" providerId="LiveId" clId="{EF8DA33B-1A89-524E-B73A-BE3AA9158EE4}" dt="2025-02-24T21:11:34.612" v="634" actId="313"/>
          <ac:spMkLst>
            <pc:docMk/>
            <pc:sldMk cId="2105491766" sldId="275"/>
            <ac:spMk id="2" creationId="{EA27F436-8CE1-53F0-C977-B4A305153A58}"/>
          </ac:spMkLst>
        </pc:spChg>
        <pc:spChg chg="mod">
          <ac:chgData name="Phillip Mak" userId="7c08b01d1811935d" providerId="LiveId" clId="{EF8DA33B-1A89-524E-B73A-BE3AA9158EE4}" dt="2025-02-24T21:12:59.064" v="873" actId="20577"/>
          <ac:spMkLst>
            <pc:docMk/>
            <pc:sldMk cId="2105491766" sldId="275"/>
            <ac:spMk id="3" creationId="{48D4C57B-837D-173E-F1B1-958D3655678E}"/>
          </ac:spMkLst>
        </pc:spChg>
        <pc:spChg chg="add mod">
          <ac:chgData name="Phillip Mak" userId="7c08b01d1811935d" providerId="LiveId" clId="{EF8DA33B-1A89-524E-B73A-BE3AA9158EE4}" dt="2025-02-24T21:13:58.084" v="918" actId="1076"/>
          <ac:spMkLst>
            <pc:docMk/>
            <pc:sldMk cId="2105491766" sldId="275"/>
            <ac:spMk id="21" creationId="{088D129F-893D-5779-1D69-44FE1839A6D7}"/>
          </ac:spMkLst>
        </pc:spChg>
        <pc:spChg chg="add mod">
          <ac:chgData name="Phillip Mak" userId="7c08b01d1811935d" providerId="LiveId" clId="{EF8DA33B-1A89-524E-B73A-BE3AA9158EE4}" dt="2025-02-24T21:15:06.732" v="941" actId="1076"/>
          <ac:spMkLst>
            <pc:docMk/>
            <pc:sldMk cId="2105491766" sldId="275"/>
            <ac:spMk id="40" creationId="{EB45FA73-F51E-7D87-649C-985E7DBB964E}"/>
          </ac:spMkLst>
        </pc:spChg>
        <pc:grpChg chg="mod">
          <ac:chgData name="Phillip Mak" userId="7c08b01d1811935d" providerId="LiveId" clId="{EF8DA33B-1A89-524E-B73A-BE3AA9158EE4}" dt="2025-02-24T21:13:35.765" v="879"/>
          <ac:grpSpMkLst>
            <pc:docMk/>
            <pc:sldMk cId="2105491766" sldId="275"/>
            <ac:grpSpMk id="10" creationId="{551F1FC6-C36B-D2FA-E9F1-6B3B554EC224}"/>
          </ac:grpSpMkLst>
        </pc:grpChg>
        <pc:grpChg chg="mod">
          <ac:chgData name="Phillip Mak" userId="7c08b01d1811935d" providerId="LiveId" clId="{EF8DA33B-1A89-524E-B73A-BE3AA9158EE4}" dt="2025-02-24T21:13:35.765" v="879"/>
          <ac:grpSpMkLst>
            <pc:docMk/>
            <pc:sldMk cId="2105491766" sldId="275"/>
            <ac:grpSpMk id="12" creationId="{68C61A7F-1398-8599-F9AC-B3BD403F6FD1}"/>
          </ac:grpSpMkLst>
        </pc:grpChg>
        <pc:grpChg chg="mod">
          <ac:chgData name="Phillip Mak" userId="7c08b01d1811935d" providerId="LiveId" clId="{EF8DA33B-1A89-524E-B73A-BE3AA9158EE4}" dt="2025-02-24T21:13:47.921" v="885"/>
          <ac:grpSpMkLst>
            <pc:docMk/>
            <pc:sldMk cId="2105491766" sldId="275"/>
            <ac:grpSpMk id="20" creationId="{31D7B346-96C9-52BA-B1AC-531FB1A38012}"/>
          </ac:grpSpMkLst>
        </pc:grpChg>
        <pc:grpChg chg="mod">
          <ac:chgData name="Phillip Mak" userId="7c08b01d1811935d" providerId="LiveId" clId="{EF8DA33B-1A89-524E-B73A-BE3AA9158EE4}" dt="2025-02-24T21:14:59.930" v="933"/>
          <ac:grpSpMkLst>
            <pc:docMk/>
            <pc:sldMk cId="2105491766" sldId="275"/>
            <ac:grpSpMk id="39" creationId="{DB8C7257-0532-73DE-E447-E8256A0F6EEA}"/>
          </ac:grpSpMkLst>
        </pc:grpChg>
        <pc:inkChg chg="add">
          <ac:chgData name="Phillip Mak" userId="7c08b01d1811935d" providerId="LiveId" clId="{EF8DA33B-1A89-524E-B73A-BE3AA9158EE4}" dt="2025-02-24T21:13:21.989" v="874" actId="9405"/>
          <ac:inkMkLst>
            <pc:docMk/>
            <pc:sldMk cId="2105491766" sldId="275"/>
            <ac:inkMk id="4" creationId="{4703298E-C603-BB7C-DA72-5BCA28024D2C}"/>
          </ac:inkMkLst>
        </pc:inkChg>
        <pc:inkChg chg="add mod">
          <ac:chgData name="Phillip Mak" userId="7c08b01d1811935d" providerId="LiveId" clId="{EF8DA33B-1A89-524E-B73A-BE3AA9158EE4}" dt="2025-02-24T21:13:35.765" v="879"/>
          <ac:inkMkLst>
            <pc:docMk/>
            <pc:sldMk cId="2105491766" sldId="275"/>
            <ac:inkMk id="5" creationId="{A6400B84-0B55-EF81-3B54-0251743F0146}"/>
          </ac:inkMkLst>
        </pc:inkChg>
        <pc:inkChg chg="add mod">
          <ac:chgData name="Phillip Mak" userId="7c08b01d1811935d" providerId="LiveId" clId="{EF8DA33B-1A89-524E-B73A-BE3AA9158EE4}" dt="2025-02-24T21:13:35.765" v="879"/>
          <ac:inkMkLst>
            <pc:docMk/>
            <pc:sldMk cId="2105491766" sldId="275"/>
            <ac:inkMk id="6" creationId="{CFCDA156-09D4-0474-290A-292AA87DF00B}"/>
          </ac:inkMkLst>
        </pc:inkChg>
        <pc:inkChg chg="add mod">
          <ac:chgData name="Phillip Mak" userId="7c08b01d1811935d" providerId="LiveId" clId="{EF8DA33B-1A89-524E-B73A-BE3AA9158EE4}" dt="2025-02-24T21:13:35.765" v="879"/>
          <ac:inkMkLst>
            <pc:docMk/>
            <pc:sldMk cId="2105491766" sldId="275"/>
            <ac:inkMk id="7" creationId="{11E20649-3C06-3880-C663-AD3DD828F446}"/>
          </ac:inkMkLst>
        </pc:inkChg>
        <pc:inkChg chg="add mod">
          <ac:chgData name="Phillip Mak" userId="7c08b01d1811935d" providerId="LiveId" clId="{EF8DA33B-1A89-524E-B73A-BE3AA9158EE4}" dt="2025-02-24T21:13:35.765" v="879"/>
          <ac:inkMkLst>
            <pc:docMk/>
            <pc:sldMk cId="2105491766" sldId="275"/>
            <ac:inkMk id="8" creationId="{2FA0B704-7059-1A74-76A4-68539E882738}"/>
          </ac:inkMkLst>
        </pc:inkChg>
        <pc:inkChg chg="add mod">
          <ac:chgData name="Phillip Mak" userId="7c08b01d1811935d" providerId="LiveId" clId="{EF8DA33B-1A89-524E-B73A-BE3AA9158EE4}" dt="2025-02-24T21:13:47.921" v="885"/>
          <ac:inkMkLst>
            <pc:docMk/>
            <pc:sldMk cId="2105491766" sldId="275"/>
            <ac:inkMk id="13" creationId="{92ED5802-D1F3-184F-8460-EBF6965A313C}"/>
          </ac:inkMkLst>
        </pc:inkChg>
        <pc:inkChg chg="add mod">
          <ac:chgData name="Phillip Mak" userId="7c08b01d1811935d" providerId="LiveId" clId="{EF8DA33B-1A89-524E-B73A-BE3AA9158EE4}" dt="2025-02-24T21:13:47.921" v="885"/>
          <ac:inkMkLst>
            <pc:docMk/>
            <pc:sldMk cId="2105491766" sldId="275"/>
            <ac:inkMk id="14" creationId="{B7B00957-F5C9-E1F9-AD7D-01A94F6CD78D}"/>
          </ac:inkMkLst>
        </pc:inkChg>
        <pc:inkChg chg="add mod">
          <ac:chgData name="Phillip Mak" userId="7c08b01d1811935d" providerId="LiveId" clId="{EF8DA33B-1A89-524E-B73A-BE3AA9158EE4}" dt="2025-02-24T21:13:47.921" v="885"/>
          <ac:inkMkLst>
            <pc:docMk/>
            <pc:sldMk cId="2105491766" sldId="275"/>
            <ac:inkMk id="17" creationId="{551D34B6-C6F7-FF7E-C905-0B43F6C8AF7D}"/>
          </ac:inkMkLst>
        </pc:inkChg>
        <pc:inkChg chg="add mod">
          <ac:chgData name="Phillip Mak" userId="7c08b01d1811935d" providerId="LiveId" clId="{EF8DA33B-1A89-524E-B73A-BE3AA9158EE4}" dt="2025-02-24T21:13:47.921" v="885"/>
          <ac:inkMkLst>
            <pc:docMk/>
            <pc:sldMk cId="2105491766" sldId="275"/>
            <ac:inkMk id="18" creationId="{14A01F45-8D1D-6D22-340D-6859AAA464EC}"/>
          </ac:inkMkLst>
        </pc:inkChg>
        <pc:inkChg chg="add">
          <ac:chgData name="Phillip Mak" userId="7c08b01d1811935d" providerId="LiveId" clId="{EF8DA33B-1A89-524E-B73A-BE3AA9158EE4}" dt="2025-02-24T21:14:08.784" v="919" actId="9405"/>
          <ac:inkMkLst>
            <pc:docMk/>
            <pc:sldMk cId="2105491766" sldId="275"/>
            <ac:inkMk id="22" creationId="{B6193A56-C021-BE1A-896E-0F6A91D7DDDC}"/>
          </ac:inkMkLst>
        </pc:inkChg>
        <pc:inkChg chg="add mod">
          <ac:chgData name="Phillip Mak" userId="7c08b01d1811935d" providerId="LiveId" clId="{EF8DA33B-1A89-524E-B73A-BE3AA9158EE4}" dt="2025-02-24T21:14:16.780" v="926"/>
          <ac:inkMkLst>
            <pc:docMk/>
            <pc:sldMk cId="2105491766" sldId="275"/>
            <ac:inkMk id="23" creationId="{F2A821EF-778A-2C76-1575-6BC65552FBF4}"/>
          </ac:inkMkLst>
        </pc:inkChg>
        <pc:inkChg chg="add mod">
          <ac:chgData name="Phillip Mak" userId="7c08b01d1811935d" providerId="LiveId" clId="{EF8DA33B-1A89-524E-B73A-BE3AA9158EE4}" dt="2025-02-24T21:14:59.930" v="933"/>
          <ac:inkMkLst>
            <pc:docMk/>
            <pc:sldMk cId="2105491766" sldId="275"/>
            <ac:inkMk id="24" creationId="{EAA24727-CDA8-C3B6-C09B-9B9270FF6F15}"/>
          </ac:inkMkLst>
        </pc:inkChg>
        <pc:inkChg chg="add mod">
          <ac:chgData name="Phillip Mak" userId="7c08b01d1811935d" providerId="LiveId" clId="{EF8DA33B-1A89-524E-B73A-BE3AA9158EE4}" dt="2025-02-24T21:14:16.780" v="926"/>
          <ac:inkMkLst>
            <pc:docMk/>
            <pc:sldMk cId="2105491766" sldId="275"/>
            <ac:inkMk id="25" creationId="{A78F6202-BB47-8D28-DF19-35C740B6C7E3}"/>
          </ac:inkMkLst>
        </pc:inkChg>
        <pc:inkChg chg="add mod">
          <ac:chgData name="Phillip Mak" userId="7c08b01d1811935d" providerId="LiveId" clId="{EF8DA33B-1A89-524E-B73A-BE3AA9158EE4}" dt="2025-02-24T21:14:59.930" v="933"/>
          <ac:inkMkLst>
            <pc:docMk/>
            <pc:sldMk cId="2105491766" sldId="275"/>
            <ac:inkMk id="28" creationId="{3E93F9DF-9C57-AFF6-0338-03F21FA9852E}"/>
          </ac:inkMkLst>
        </pc:inkChg>
        <pc:inkChg chg="add mod">
          <ac:chgData name="Phillip Mak" userId="7c08b01d1811935d" providerId="LiveId" clId="{EF8DA33B-1A89-524E-B73A-BE3AA9158EE4}" dt="2025-02-24T21:14:59.930" v="933"/>
          <ac:inkMkLst>
            <pc:docMk/>
            <pc:sldMk cId="2105491766" sldId="275"/>
            <ac:inkMk id="29" creationId="{27899221-65D2-C67C-75BA-2A63D36E0413}"/>
          </ac:inkMkLst>
        </pc:inkChg>
        <pc:inkChg chg="add">
          <ac:chgData name="Phillip Mak" userId="7c08b01d1811935d" providerId="LiveId" clId="{EF8DA33B-1A89-524E-B73A-BE3AA9158EE4}" dt="2025-02-24T21:14:54.417" v="927" actId="9405"/>
          <ac:inkMkLst>
            <pc:docMk/>
            <pc:sldMk cId="2105491766" sldId="275"/>
            <ac:inkMk id="32" creationId="{28C0412C-E5A3-F04F-8C97-90C534F83EC6}"/>
          </ac:inkMkLst>
        </pc:inkChg>
        <pc:inkChg chg="add mod">
          <ac:chgData name="Phillip Mak" userId="7c08b01d1811935d" providerId="LiveId" clId="{EF8DA33B-1A89-524E-B73A-BE3AA9158EE4}" dt="2025-02-24T21:14:59.930" v="933"/>
          <ac:inkMkLst>
            <pc:docMk/>
            <pc:sldMk cId="2105491766" sldId="275"/>
            <ac:inkMk id="33" creationId="{D1C92735-0131-69D9-98C4-0424B1EE95D8}"/>
          </ac:inkMkLst>
        </pc:inkChg>
        <pc:inkChg chg="add mod">
          <ac:chgData name="Phillip Mak" userId="7c08b01d1811935d" providerId="LiveId" clId="{EF8DA33B-1A89-524E-B73A-BE3AA9158EE4}" dt="2025-02-24T21:14:59.930" v="933"/>
          <ac:inkMkLst>
            <pc:docMk/>
            <pc:sldMk cId="2105491766" sldId="275"/>
            <ac:inkMk id="34" creationId="{E1104051-F9C3-134F-3B57-D493C09989E7}"/>
          </ac:inkMkLst>
        </pc:inkChg>
        <pc:inkChg chg="add mod">
          <ac:chgData name="Phillip Mak" userId="7c08b01d1811935d" providerId="LiveId" clId="{EF8DA33B-1A89-524E-B73A-BE3AA9158EE4}" dt="2025-02-24T21:14:59.930" v="933"/>
          <ac:inkMkLst>
            <pc:docMk/>
            <pc:sldMk cId="2105491766" sldId="275"/>
            <ac:inkMk id="35" creationId="{9E065268-E118-9FE2-A45C-CC2E30285B67}"/>
          </ac:inkMkLst>
        </pc:inkChg>
        <pc:inkChg chg="add mod">
          <ac:chgData name="Phillip Mak" userId="7c08b01d1811935d" providerId="LiveId" clId="{EF8DA33B-1A89-524E-B73A-BE3AA9158EE4}" dt="2025-02-24T21:14:59.930" v="933"/>
          <ac:inkMkLst>
            <pc:docMk/>
            <pc:sldMk cId="2105491766" sldId="275"/>
            <ac:inkMk id="36" creationId="{31CCE7C1-3D0E-A7FA-F58D-80BA7F95CAC1}"/>
          </ac:inkMkLst>
        </pc:inkChg>
        <pc:inkChg chg="add">
          <ac:chgData name="Phillip Mak" userId="7c08b01d1811935d" providerId="LiveId" clId="{EF8DA33B-1A89-524E-B73A-BE3AA9158EE4}" dt="2025-02-24T21:14:58.926" v="932" actId="9405"/>
          <ac:inkMkLst>
            <pc:docMk/>
            <pc:sldMk cId="2105491766" sldId="275"/>
            <ac:inkMk id="37" creationId="{C9470892-BD16-0B11-B933-088B9AB083AF}"/>
          </ac:inkMkLst>
        </pc:inkChg>
      </pc:sldChg>
      <pc:sldChg chg="addSp modSp new mod">
        <pc:chgData name="Phillip Mak" userId="7c08b01d1811935d" providerId="LiveId" clId="{EF8DA33B-1A89-524E-B73A-BE3AA9158EE4}" dt="2025-02-24T21:27:50.552" v="1297" actId="20577"/>
        <pc:sldMkLst>
          <pc:docMk/>
          <pc:sldMk cId="3374522501" sldId="276"/>
        </pc:sldMkLst>
        <pc:spChg chg="mod">
          <ac:chgData name="Phillip Mak" userId="7c08b01d1811935d" providerId="LiveId" clId="{EF8DA33B-1A89-524E-B73A-BE3AA9158EE4}" dt="2025-02-24T21:23:25.651" v="1015" actId="20577"/>
          <ac:spMkLst>
            <pc:docMk/>
            <pc:sldMk cId="3374522501" sldId="276"/>
            <ac:spMk id="2" creationId="{D89B2882-6342-0D90-5F7F-C1E8A69A4629}"/>
          </ac:spMkLst>
        </pc:spChg>
        <pc:spChg chg="mod">
          <ac:chgData name="Phillip Mak" userId="7c08b01d1811935d" providerId="LiveId" clId="{EF8DA33B-1A89-524E-B73A-BE3AA9158EE4}" dt="2025-02-24T21:27:50.552" v="1297" actId="20577"/>
          <ac:spMkLst>
            <pc:docMk/>
            <pc:sldMk cId="3374522501" sldId="276"/>
            <ac:spMk id="3" creationId="{E3DAFD66-0C02-E058-5156-A17895D088FF}"/>
          </ac:spMkLst>
        </pc:spChg>
        <pc:spChg chg="add mod">
          <ac:chgData name="Phillip Mak" userId="7c08b01d1811935d" providerId="LiveId" clId="{EF8DA33B-1A89-524E-B73A-BE3AA9158EE4}" dt="2025-02-24T21:23:37.320" v="1040" actId="20577"/>
          <ac:spMkLst>
            <pc:docMk/>
            <pc:sldMk cId="3374522501" sldId="276"/>
            <ac:spMk id="6" creationId="{B3076F89-CB20-C959-9691-1A5E3235334E}"/>
          </ac:spMkLst>
        </pc:spChg>
        <pc:spChg chg="add mod">
          <ac:chgData name="Phillip Mak" userId="7c08b01d1811935d" providerId="LiveId" clId="{EF8DA33B-1A89-524E-B73A-BE3AA9158EE4}" dt="2025-02-24T21:24:16.860" v="1090" actId="20577"/>
          <ac:spMkLst>
            <pc:docMk/>
            <pc:sldMk cId="3374522501" sldId="276"/>
            <ac:spMk id="7" creationId="{22A4D20B-E6C8-801B-D3BB-7D6C44C85AF0}"/>
          </ac:spMkLst>
        </pc:spChg>
        <pc:spChg chg="add mod">
          <ac:chgData name="Phillip Mak" userId="7c08b01d1811935d" providerId="LiveId" clId="{EF8DA33B-1A89-524E-B73A-BE3AA9158EE4}" dt="2025-02-24T21:23:58.861" v="1084" actId="20577"/>
          <ac:spMkLst>
            <pc:docMk/>
            <pc:sldMk cId="3374522501" sldId="276"/>
            <ac:spMk id="9" creationId="{04549B30-21B2-0972-69B4-4B72ECC62E05}"/>
          </ac:spMkLst>
        </pc:spChg>
        <pc:graphicFrameChg chg="add mod">
          <ac:chgData name="Phillip Mak" userId="7c08b01d1811935d" providerId="LiveId" clId="{EF8DA33B-1A89-524E-B73A-BE3AA9158EE4}" dt="2025-02-24T21:23:34.663" v="1032" actId="1076"/>
          <ac:graphicFrameMkLst>
            <pc:docMk/>
            <pc:sldMk cId="3374522501" sldId="276"/>
            <ac:graphicFrameMk id="4" creationId="{9F9AFC37-53BF-3098-630E-498C8A91F605}"/>
          </ac:graphicFrameMkLst>
        </pc:graphicFrameChg>
        <pc:graphicFrameChg chg="add mod">
          <ac:chgData name="Phillip Mak" userId="7c08b01d1811935d" providerId="LiveId" clId="{EF8DA33B-1A89-524E-B73A-BE3AA9158EE4}" dt="2025-02-24T21:23:34.663" v="1032" actId="1076"/>
          <ac:graphicFrameMkLst>
            <pc:docMk/>
            <pc:sldMk cId="3374522501" sldId="276"/>
            <ac:graphicFrameMk id="5" creationId="{92ACD8A5-CE93-895F-A518-F6C387A76ED9}"/>
          </ac:graphicFrameMkLst>
        </pc:graphicFrameChg>
        <pc:graphicFrameChg chg="add mod">
          <ac:chgData name="Phillip Mak" userId="7c08b01d1811935d" providerId="LiveId" clId="{EF8DA33B-1A89-524E-B73A-BE3AA9158EE4}" dt="2025-02-24T21:27:24.010" v="1249" actId="1076"/>
          <ac:graphicFrameMkLst>
            <pc:docMk/>
            <pc:sldMk cId="3374522501" sldId="276"/>
            <ac:graphicFrameMk id="10" creationId="{9C09A667-C7EA-1952-B286-2E0E01F1D609}"/>
          </ac:graphicFrameMkLst>
        </pc:graphicFrameChg>
        <pc:cxnChg chg="add mod">
          <ac:chgData name="Phillip Mak" userId="7c08b01d1811935d" providerId="LiveId" clId="{EF8DA33B-1A89-524E-B73A-BE3AA9158EE4}" dt="2025-02-24T21:23:52.516" v="1051" actId="1076"/>
          <ac:cxnSpMkLst>
            <pc:docMk/>
            <pc:sldMk cId="3374522501" sldId="276"/>
            <ac:cxnSpMk id="8" creationId="{8E4E4BA7-A020-C356-0199-4447AF082424}"/>
          </ac:cxnSpMkLst>
        </pc:cxnChg>
      </pc:sldChg>
      <pc:sldChg chg="addSp delSp modSp add mod">
        <pc:chgData name="Phillip Mak" userId="7c08b01d1811935d" providerId="LiveId" clId="{EF8DA33B-1A89-524E-B73A-BE3AA9158EE4}" dt="2025-02-24T22:59:45.393" v="1940" actId="20577"/>
        <pc:sldMkLst>
          <pc:docMk/>
          <pc:sldMk cId="649290787" sldId="277"/>
        </pc:sldMkLst>
        <pc:spChg chg="mod">
          <ac:chgData name="Phillip Mak" userId="7c08b01d1811935d" providerId="LiveId" clId="{EF8DA33B-1A89-524E-B73A-BE3AA9158EE4}" dt="2025-02-24T22:51:21.400" v="1314" actId="20577"/>
          <ac:spMkLst>
            <pc:docMk/>
            <pc:sldMk cId="649290787" sldId="277"/>
            <ac:spMk id="2" creationId="{4C7FB13A-641A-88FE-7E58-0FFF8DB6450A}"/>
          </ac:spMkLst>
        </pc:spChg>
        <pc:spChg chg="add mod">
          <ac:chgData name="Phillip Mak" userId="7c08b01d1811935d" providerId="LiveId" clId="{EF8DA33B-1A89-524E-B73A-BE3AA9158EE4}" dt="2025-02-24T22:58:04.502" v="1660" actId="207"/>
          <ac:spMkLst>
            <pc:docMk/>
            <pc:sldMk cId="649290787" sldId="277"/>
            <ac:spMk id="9" creationId="{E12F57F3-D2E2-8254-C0F6-276E59F76BC0}"/>
          </ac:spMkLst>
        </pc:spChg>
        <pc:spChg chg="add mod">
          <ac:chgData name="Phillip Mak" userId="7c08b01d1811935d" providerId="LiveId" clId="{EF8DA33B-1A89-524E-B73A-BE3AA9158EE4}" dt="2025-02-24T22:59:45.393" v="1940" actId="20577"/>
          <ac:spMkLst>
            <pc:docMk/>
            <pc:sldMk cId="649290787" sldId="277"/>
            <ac:spMk id="10" creationId="{ABC0DD38-165B-7514-591D-19945FEF535B}"/>
          </ac:spMkLst>
        </pc:spChg>
        <pc:spChg chg="mod">
          <ac:chgData name="Phillip Mak" userId="7c08b01d1811935d" providerId="LiveId" clId="{EF8DA33B-1A89-524E-B73A-BE3AA9158EE4}" dt="2025-02-24T22:53:02.177" v="1401" actId="20577"/>
          <ac:spMkLst>
            <pc:docMk/>
            <pc:sldMk cId="649290787" sldId="277"/>
            <ac:spMk id="12" creationId="{A606CC9B-06C6-85C6-2A95-235AAF7B5C63}"/>
          </ac:spMkLst>
        </pc:spChg>
        <pc:spChg chg="mod">
          <ac:chgData name="Phillip Mak" userId="7c08b01d1811935d" providerId="LiveId" clId="{EF8DA33B-1A89-524E-B73A-BE3AA9158EE4}" dt="2025-02-24T22:55:12.978" v="1472" actId="20577"/>
          <ac:spMkLst>
            <pc:docMk/>
            <pc:sldMk cId="649290787" sldId="277"/>
            <ac:spMk id="13" creationId="{8D02CB61-020E-3752-A364-C937532F6A44}"/>
          </ac:spMkLst>
        </pc:spChg>
        <pc:spChg chg="mod">
          <ac:chgData name="Phillip Mak" userId="7c08b01d1811935d" providerId="LiveId" clId="{EF8DA33B-1A89-524E-B73A-BE3AA9158EE4}" dt="2025-02-24T22:57:41.558" v="1658" actId="207"/>
          <ac:spMkLst>
            <pc:docMk/>
            <pc:sldMk cId="649290787" sldId="277"/>
            <ac:spMk id="14" creationId="{1B39A9D1-E61A-9126-A2AC-1B123D35C810}"/>
          </ac:spMkLst>
        </pc:spChg>
        <pc:graphicFrameChg chg="mod">
          <ac:chgData name="Phillip Mak" userId="7c08b01d1811935d" providerId="LiveId" clId="{EF8DA33B-1A89-524E-B73A-BE3AA9158EE4}" dt="2025-02-24T22:54:51.768" v="1453" actId="1076"/>
          <ac:graphicFrameMkLst>
            <pc:docMk/>
            <pc:sldMk cId="649290787" sldId="277"/>
            <ac:graphicFrameMk id="5" creationId="{D1AF4100-BBB7-EEC0-32FC-2FE20B3E21F3}"/>
          </ac:graphicFrameMkLst>
        </pc:graphicFrameChg>
        <pc:inkChg chg="add">
          <ac:chgData name="Phillip Mak" userId="7c08b01d1811935d" providerId="LiveId" clId="{EF8DA33B-1A89-524E-B73A-BE3AA9158EE4}" dt="2025-02-24T22:51:14.353" v="1299" actId="9405"/>
          <ac:inkMkLst>
            <pc:docMk/>
            <pc:sldMk cId="649290787" sldId="277"/>
            <ac:inkMk id="3" creationId="{1FFCDB9C-F2E6-4820-54BD-6A04BBA6E465}"/>
          </ac:inkMkLst>
        </pc:inkChg>
        <pc:cxnChg chg="mod">
          <ac:chgData name="Phillip Mak" userId="7c08b01d1811935d" providerId="LiveId" clId="{EF8DA33B-1A89-524E-B73A-BE3AA9158EE4}" dt="2025-02-24T22:54:48.623" v="1451" actId="1076"/>
          <ac:cxnSpMkLst>
            <pc:docMk/>
            <pc:sldMk cId="649290787" sldId="277"/>
            <ac:cxnSpMk id="8" creationId="{AAA8D7F6-1151-2E29-EF15-26767E27CCA3}"/>
          </ac:cxnSpMkLst>
        </pc:cxnChg>
        <pc:cxnChg chg="mod">
          <ac:chgData name="Phillip Mak" userId="7c08b01d1811935d" providerId="LiveId" clId="{EF8DA33B-1A89-524E-B73A-BE3AA9158EE4}" dt="2025-02-24T22:54:50.151" v="1452" actId="1076"/>
          <ac:cxnSpMkLst>
            <pc:docMk/>
            <pc:sldMk cId="649290787" sldId="277"/>
            <ac:cxnSpMk id="11" creationId="{E0453278-995E-113E-2B52-7C60D0F8DF0C}"/>
          </ac:cxnSpMkLst>
        </pc:cxnChg>
      </pc:sldChg>
      <pc:sldChg chg="addSp delSp modSp add mod">
        <pc:chgData name="Phillip Mak" userId="7c08b01d1811935d" providerId="LiveId" clId="{EF8DA33B-1A89-524E-B73A-BE3AA9158EE4}" dt="2025-03-03T21:23:54.492" v="2050" actId="9405"/>
        <pc:sldMkLst>
          <pc:docMk/>
          <pc:sldMk cId="0" sldId="296"/>
        </pc:sldMkLst>
        <pc:spChg chg="add mod">
          <ac:chgData name="Phillip Mak" userId="7c08b01d1811935d" providerId="LiveId" clId="{EF8DA33B-1A89-524E-B73A-BE3AA9158EE4}" dt="2025-03-03T21:16:00.064" v="1956" actId="1076"/>
          <ac:spMkLst>
            <pc:docMk/>
            <pc:sldMk cId="0" sldId="296"/>
            <ac:spMk id="6" creationId="{5A2EF186-3E5E-B8C1-CC81-5481ECE67EB5}"/>
          </ac:spMkLst>
        </pc:spChg>
        <pc:spChg chg="add mod">
          <ac:chgData name="Phillip Mak" userId="7c08b01d1811935d" providerId="LiveId" clId="{EF8DA33B-1A89-524E-B73A-BE3AA9158EE4}" dt="2025-03-03T21:16:48.216" v="1999" actId="20577"/>
          <ac:spMkLst>
            <pc:docMk/>
            <pc:sldMk cId="0" sldId="296"/>
            <ac:spMk id="14" creationId="{FB3C2B0C-7F8E-4017-48E7-D29F1F517DCE}"/>
          </ac:spMkLst>
        </pc:spChg>
        <pc:spChg chg="add mod">
          <ac:chgData name="Phillip Mak" userId="7c08b01d1811935d" providerId="LiveId" clId="{EF8DA33B-1A89-524E-B73A-BE3AA9158EE4}" dt="2025-03-03T21:20:38.481" v="2049" actId="20577"/>
          <ac:spMkLst>
            <pc:docMk/>
            <pc:sldMk cId="0" sldId="296"/>
            <ac:spMk id="15" creationId="{BABEFE6E-255F-9898-EF52-94DF0EF57221}"/>
          </ac:spMkLst>
        </pc:spChg>
        <pc:spChg chg="mod">
          <ac:chgData name="Phillip Mak" userId="7c08b01d1811935d" providerId="LiveId" clId="{EF8DA33B-1A89-524E-B73A-BE3AA9158EE4}" dt="2025-03-03T21:18:21.107" v="2030" actId="313"/>
          <ac:spMkLst>
            <pc:docMk/>
            <pc:sldMk cId="0" sldId="296"/>
            <ac:spMk id="31747" creationId="{00000000-0000-0000-0000-000000000000}"/>
          </ac:spMkLst>
        </pc:spChg>
        <pc:grpChg chg="del mod">
          <ac:chgData name="Phillip Mak" userId="7c08b01d1811935d" providerId="LiveId" clId="{EF8DA33B-1A89-524E-B73A-BE3AA9158EE4}" dt="2025-03-03T21:15:54.265" v="1944"/>
          <ac:grpSpMkLst>
            <pc:docMk/>
            <pc:sldMk cId="0" sldId="296"/>
            <ac:grpSpMk id="4" creationId="{E4D4728C-EF00-BEEE-F6F5-E0CA07DD3B74}"/>
          </ac:grpSpMkLst>
        </pc:grpChg>
        <pc:grpChg chg="mod">
          <ac:chgData name="Phillip Mak" userId="7c08b01d1811935d" providerId="LiveId" clId="{EF8DA33B-1A89-524E-B73A-BE3AA9158EE4}" dt="2025-03-03T21:15:54.265" v="1944"/>
          <ac:grpSpMkLst>
            <pc:docMk/>
            <pc:sldMk cId="0" sldId="296"/>
            <ac:grpSpMk id="5" creationId="{56634A08-5958-ED3A-15F6-05FC2CC2F857}"/>
          </ac:grpSpMkLst>
        </pc:grpChg>
        <pc:grpChg chg="del mod">
          <ac:chgData name="Phillip Mak" userId="7c08b01d1811935d" providerId="LiveId" clId="{EF8DA33B-1A89-524E-B73A-BE3AA9158EE4}" dt="2025-03-03T21:16:12.366" v="1959"/>
          <ac:grpSpMkLst>
            <pc:docMk/>
            <pc:sldMk cId="0" sldId="296"/>
            <ac:grpSpMk id="9" creationId="{F0E82A6D-13CF-089C-A251-30FF8A491E95}"/>
          </ac:grpSpMkLst>
        </pc:grpChg>
        <pc:grpChg chg="add del mod">
          <ac:chgData name="Phillip Mak" userId="7c08b01d1811935d" providerId="LiveId" clId="{EF8DA33B-1A89-524E-B73A-BE3AA9158EE4}" dt="2025-03-03T21:16:17.661" v="1963"/>
          <ac:grpSpMkLst>
            <pc:docMk/>
            <pc:sldMk cId="0" sldId="296"/>
            <ac:grpSpMk id="10" creationId="{8C5525AF-1E82-EA29-1F4A-35A51C0B9481}"/>
          </ac:grpSpMkLst>
        </pc:grpChg>
        <pc:grpChg chg="add del mod">
          <ac:chgData name="Phillip Mak" userId="7c08b01d1811935d" providerId="LiveId" clId="{EF8DA33B-1A89-524E-B73A-BE3AA9158EE4}" dt="2025-03-03T21:16:17.661" v="1963"/>
          <ac:grpSpMkLst>
            <pc:docMk/>
            <pc:sldMk cId="0" sldId="296"/>
            <ac:grpSpMk id="12" creationId="{40F3D2A1-B103-B2CD-9CD6-7B9AB7E621FF}"/>
          </ac:grpSpMkLst>
        </pc:grpChg>
        <pc:grpChg chg="mod">
          <ac:chgData name="Phillip Mak" userId="7c08b01d1811935d" providerId="LiveId" clId="{EF8DA33B-1A89-524E-B73A-BE3AA9158EE4}" dt="2025-03-03T21:16:17.661" v="1963"/>
          <ac:grpSpMkLst>
            <pc:docMk/>
            <pc:sldMk cId="0" sldId="296"/>
            <ac:grpSpMk id="13" creationId="{B3BF089B-AD7F-49B3-7FBE-ACD784A30AAE}"/>
          </ac:grpSpMkLst>
        </pc:grpChg>
        <pc:inkChg chg="add mod">
          <ac:chgData name="Phillip Mak" userId="7c08b01d1811935d" providerId="LiveId" clId="{EF8DA33B-1A89-524E-B73A-BE3AA9158EE4}" dt="2025-03-03T21:15:54.265" v="1944"/>
          <ac:inkMkLst>
            <pc:docMk/>
            <pc:sldMk cId="0" sldId="296"/>
            <ac:inkMk id="2" creationId="{B1A8F79E-561E-5B84-4FC4-B26AE1EB1F04}"/>
          </ac:inkMkLst>
        </pc:inkChg>
        <pc:inkChg chg="add mod">
          <ac:chgData name="Phillip Mak" userId="7c08b01d1811935d" providerId="LiveId" clId="{EF8DA33B-1A89-524E-B73A-BE3AA9158EE4}" dt="2025-03-03T21:15:54.265" v="1944"/>
          <ac:inkMkLst>
            <pc:docMk/>
            <pc:sldMk cId="0" sldId="296"/>
            <ac:inkMk id="3" creationId="{F005940F-B3E0-544D-9E84-843D0322D06B}"/>
          </ac:inkMkLst>
        </pc:inkChg>
        <pc:inkChg chg="add mod">
          <ac:chgData name="Phillip Mak" userId="7c08b01d1811935d" providerId="LiveId" clId="{EF8DA33B-1A89-524E-B73A-BE3AA9158EE4}" dt="2025-03-03T21:16:17.661" v="1963"/>
          <ac:inkMkLst>
            <pc:docMk/>
            <pc:sldMk cId="0" sldId="296"/>
            <ac:inkMk id="7" creationId="{98BC02B0-6BDE-8B0C-BABA-8FE09A13D9FA}"/>
          </ac:inkMkLst>
        </pc:inkChg>
        <pc:inkChg chg="add mod">
          <ac:chgData name="Phillip Mak" userId="7c08b01d1811935d" providerId="LiveId" clId="{EF8DA33B-1A89-524E-B73A-BE3AA9158EE4}" dt="2025-03-03T21:16:17.661" v="1963"/>
          <ac:inkMkLst>
            <pc:docMk/>
            <pc:sldMk cId="0" sldId="296"/>
            <ac:inkMk id="8" creationId="{FA36C486-6E0A-7113-EEED-8C9EB7AD7F51}"/>
          </ac:inkMkLst>
        </pc:inkChg>
        <pc:inkChg chg="add del mod">
          <ac:chgData name="Phillip Mak" userId="7c08b01d1811935d" providerId="LiveId" clId="{EF8DA33B-1A89-524E-B73A-BE3AA9158EE4}" dt="2025-03-03T21:16:17.661" v="1963"/>
          <ac:inkMkLst>
            <pc:docMk/>
            <pc:sldMk cId="0" sldId="296"/>
            <ac:inkMk id="11" creationId="{AA92031B-245A-AE51-EB70-8FEE9631A01C}"/>
          </ac:inkMkLst>
        </pc:inkChg>
        <pc:inkChg chg="add">
          <ac:chgData name="Phillip Mak" userId="7c08b01d1811935d" providerId="LiveId" clId="{EF8DA33B-1A89-524E-B73A-BE3AA9158EE4}" dt="2025-03-03T21:23:54.492" v="2050" actId="9405"/>
          <ac:inkMkLst>
            <pc:docMk/>
            <pc:sldMk cId="0" sldId="296"/>
            <ac:inkMk id="16" creationId="{41BC6D88-C3E9-5242-47B2-B48002E80936}"/>
          </ac:inkMkLst>
        </pc:inkChg>
      </pc:sldChg>
      <pc:sldChg chg="addSp delSp modSp add mod">
        <pc:chgData name="Phillip Mak" userId="7c08b01d1811935d" providerId="LiveId" clId="{EF8DA33B-1A89-524E-B73A-BE3AA9158EE4}" dt="2025-03-03T22:04:26.347" v="2229" actId="9405"/>
        <pc:sldMkLst>
          <pc:docMk/>
          <pc:sldMk cId="0" sldId="380"/>
        </pc:sldMkLst>
        <pc:spChg chg="add mod">
          <ac:chgData name="Phillip Mak" userId="7c08b01d1811935d" providerId="LiveId" clId="{EF8DA33B-1A89-524E-B73A-BE3AA9158EE4}" dt="2025-03-03T21:58:01.017" v="2131" actId="1076"/>
          <ac:spMkLst>
            <pc:docMk/>
            <pc:sldMk cId="0" sldId="380"/>
            <ac:spMk id="17" creationId="{E4458DE9-8EF0-1BEE-D818-2704C221F3E8}"/>
          </ac:spMkLst>
        </pc:spChg>
        <pc:spChg chg="add mod">
          <ac:chgData name="Phillip Mak" userId="7c08b01d1811935d" providerId="LiveId" clId="{EF8DA33B-1A89-524E-B73A-BE3AA9158EE4}" dt="2025-03-03T21:50:06.555" v="2110" actId="1076"/>
          <ac:spMkLst>
            <pc:docMk/>
            <pc:sldMk cId="0" sldId="380"/>
            <ac:spMk id="31" creationId="{587AB8FD-5642-A64F-8440-61A89560C715}"/>
          </ac:spMkLst>
        </pc:spChg>
        <pc:spChg chg="add mod">
          <ac:chgData name="Phillip Mak" userId="7c08b01d1811935d" providerId="LiveId" clId="{EF8DA33B-1A89-524E-B73A-BE3AA9158EE4}" dt="2025-03-03T22:00:27.582" v="2179" actId="20577"/>
          <ac:spMkLst>
            <pc:docMk/>
            <pc:sldMk cId="0" sldId="380"/>
            <ac:spMk id="35852" creationId="{7905B402-D458-7F9F-9721-2675B8363BA8}"/>
          </ac:spMkLst>
        </pc:spChg>
        <pc:spChg chg="add mod">
          <ac:chgData name="Phillip Mak" userId="7c08b01d1811935d" providerId="LiveId" clId="{EF8DA33B-1A89-524E-B73A-BE3AA9158EE4}" dt="2025-03-03T22:03:12.994" v="2225" actId="1076"/>
          <ac:spMkLst>
            <pc:docMk/>
            <pc:sldMk cId="0" sldId="380"/>
            <ac:spMk id="35876" creationId="{7BB51FD8-8F85-759A-C400-D5DEFEB5936A}"/>
          </ac:spMkLst>
        </pc:spChg>
        <pc:grpChg chg="del mod">
          <ac:chgData name="Phillip Mak" userId="7c08b01d1811935d" providerId="LiveId" clId="{EF8DA33B-1A89-524E-B73A-BE3AA9158EE4}" dt="2025-03-03T21:43:25.447" v="2055"/>
          <ac:grpSpMkLst>
            <pc:docMk/>
            <pc:sldMk cId="0" sldId="380"/>
            <ac:grpSpMk id="5" creationId="{7C8CC2DF-6E22-69B7-BEC0-6ECDAD180251}"/>
          </ac:grpSpMkLst>
        </pc:grpChg>
        <pc:grpChg chg="del mod">
          <ac:chgData name="Phillip Mak" userId="7c08b01d1811935d" providerId="LiveId" clId="{EF8DA33B-1A89-524E-B73A-BE3AA9158EE4}" dt="2025-03-03T21:44:00.723" v="2062" actId="478"/>
          <ac:grpSpMkLst>
            <pc:docMk/>
            <pc:sldMk cId="0" sldId="380"/>
            <ac:grpSpMk id="6" creationId="{0E87073C-7857-6DC9-D739-F3063D63F713}"/>
          </ac:grpSpMkLst>
        </pc:grpChg>
        <pc:grpChg chg="del mod">
          <ac:chgData name="Phillip Mak" userId="7c08b01d1811935d" providerId="LiveId" clId="{EF8DA33B-1A89-524E-B73A-BE3AA9158EE4}" dt="2025-03-03T21:43:29.078" v="2058"/>
          <ac:grpSpMkLst>
            <pc:docMk/>
            <pc:sldMk cId="0" sldId="380"/>
            <ac:grpSpMk id="9" creationId="{230882F6-A4AE-13A4-C43D-3CFEEA6EB3EA}"/>
          </ac:grpSpMkLst>
        </pc:grpChg>
        <pc:grpChg chg="del mod">
          <ac:chgData name="Phillip Mak" userId="7c08b01d1811935d" providerId="LiveId" clId="{EF8DA33B-1A89-524E-B73A-BE3AA9158EE4}" dt="2025-03-03T21:44:00.723" v="2062" actId="478"/>
          <ac:grpSpMkLst>
            <pc:docMk/>
            <pc:sldMk cId="0" sldId="380"/>
            <ac:grpSpMk id="10" creationId="{7EA98D46-7680-A075-C7BC-389377F07EC5}"/>
          </ac:grpSpMkLst>
        </pc:grpChg>
        <pc:grpChg chg="del mod">
          <ac:chgData name="Phillip Mak" userId="7c08b01d1811935d" providerId="LiveId" clId="{EF8DA33B-1A89-524E-B73A-BE3AA9158EE4}" dt="2025-03-03T21:43:34.167" v="2061"/>
          <ac:grpSpMkLst>
            <pc:docMk/>
            <pc:sldMk cId="0" sldId="380"/>
            <ac:grpSpMk id="13" creationId="{001408CE-2FD4-D43F-F1AD-D4638D7E2D9F}"/>
          </ac:grpSpMkLst>
        </pc:grpChg>
        <pc:grpChg chg="del mod">
          <ac:chgData name="Phillip Mak" userId="7c08b01d1811935d" providerId="LiveId" clId="{EF8DA33B-1A89-524E-B73A-BE3AA9158EE4}" dt="2025-03-03T21:44:00.723" v="2062" actId="478"/>
          <ac:grpSpMkLst>
            <pc:docMk/>
            <pc:sldMk cId="0" sldId="380"/>
            <ac:grpSpMk id="14" creationId="{FB1C1944-7555-2B4F-560A-9BA639CB6B0E}"/>
          </ac:grpSpMkLst>
        </pc:grpChg>
        <pc:grpChg chg="del mod">
          <ac:chgData name="Phillip Mak" userId="7c08b01d1811935d" providerId="LiveId" clId="{EF8DA33B-1A89-524E-B73A-BE3AA9158EE4}" dt="2025-03-03T21:48:12.742" v="2077"/>
          <ac:grpSpMkLst>
            <pc:docMk/>
            <pc:sldMk cId="0" sldId="380"/>
            <ac:grpSpMk id="20" creationId="{9775EA13-EA32-54F7-A175-D64FB46B9728}"/>
          </ac:grpSpMkLst>
        </pc:grpChg>
        <pc:grpChg chg="del mod">
          <ac:chgData name="Phillip Mak" userId="7c08b01d1811935d" providerId="LiveId" clId="{EF8DA33B-1A89-524E-B73A-BE3AA9158EE4}" dt="2025-03-03T21:54:52.135" v="2121"/>
          <ac:grpSpMkLst>
            <pc:docMk/>
            <pc:sldMk cId="0" sldId="380"/>
            <ac:grpSpMk id="21" creationId="{8D67EB20-DA7E-C132-079C-45D32A8EB0D1}"/>
          </ac:grpSpMkLst>
        </pc:grpChg>
        <pc:grpChg chg="del mod">
          <ac:chgData name="Phillip Mak" userId="7c08b01d1811935d" providerId="LiveId" clId="{EF8DA33B-1A89-524E-B73A-BE3AA9158EE4}" dt="2025-03-03T21:48:39.344" v="2080"/>
          <ac:grpSpMkLst>
            <pc:docMk/>
            <pc:sldMk cId="0" sldId="380"/>
            <ac:grpSpMk id="24" creationId="{29F6E604-0C75-893B-D442-B2C3A53D904F}"/>
          </ac:grpSpMkLst>
        </pc:grpChg>
        <pc:grpChg chg="del mod">
          <ac:chgData name="Phillip Mak" userId="7c08b01d1811935d" providerId="LiveId" clId="{EF8DA33B-1A89-524E-B73A-BE3AA9158EE4}" dt="2025-03-03T21:54:52.135" v="2121"/>
          <ac:grpSpMkLst>
            <pc:docMk/>
            <pc:sldMk cId="0" sldId="380"/>
            <ac:grpSpMk id="25" creationId="{B00639CC-9457-51CE-C9F6-A0F1404C8997}"/>
          </ac:grpSpMkLst>
        </pc:grpChg>
        <pc:grpChg chg="del mod">
          <ac:chgData name="Phillip Mak" userId="7c08b01d1811935d" providerId="LiveId" clId="{EF8DA33B-1A89-524E-B73A-BE3AA9158EE4}" dt="2025-03-03T21:49:57.874" v="2084"/>
          <ac:grpSpMkLst>
            <pc:docMk/>
            <pc:sldMk cId="0" sldId="380"/>
            <ac:grpSpMk id="29" creationId="{702F7149-211D-DE4F-7DE0-73F8BA2230DB}"/>
          </ac:grpSpMkLst>
        </pc:grpChg>
        <pc:grpChg chg="mod">
          <ac:chgData name="Phillip Mak" userId="7c08b01d1811935d" providerId="LiveId" clId="{EF8DA33B-1A89-524E-B73A-BE3AA9158EE4}" dt="2025-03-03T21:49:57.874" v="2084"/>
          <ac:grpSpMkLst>
            <pc:docMk/>
            <pc:sldMk cId="0" sldId="380"/>
            <ac:grpSpMk id="30" creationId="{483580A2-7DF5-8032-2D22-B8AAFEF2EFA9}"/>
          </ac:grpSpMkLst>
        </pc:grpChg>
        <pc:grpChg chg="del mod">
          <ac:chgData name="Phillip Mak" userId="7c08b01d1811935d" providerId="LiveId" clId="{EF8DA33B-1A89-524E-B73A-BE3AA9158EE4}" dt="2025-03-03T21:50:16.391" v="2113"/>
          <ac:grpSpMkLst>
            <pc:docMk/>
            <pc:sldMk cId="0" sldId="380"/>
            <ac:grpSpMk id="34" creationId="{AB974814-292E-BB46-817D-2D98686BABA0}"/>
          </ac:grpSpMkLst>
        </pc:grpChg>
        <pc:grpChg chg="del mod">
          <ac:chgData name="Phillip Mak" userId="7c08b01d1811935d" providerId="LiveId" clId="{EF8DA33B-1A89-524E-B73A-BE3AA9158EE4}" dt="2025-03-03T21:57:48.610" v="2124" actId="478"/>
          <ac:grpSpMkLst>
            <pc:docMk/>
            <pc:sldMk cId="0" sldId="380"/>
            <ac:grpSpMk id="35" creationId="{BDDAA96B-33D3-4046-4F73-7FFEC7382968}"/>
          </ac:grpSpMkLst>
        </pc:grpChg>
        <pc:grpChg chg="del mod">
          <ac:chgData name="Phillip Mak" userId="7c08b01d1811935d" providerId="LiveId" clId="{EF8DA33B-1A89-524E-B73A-BE3AA9158EE4}" dt="2025-03-03T21:54:48.283" v="2119"/>
          <ac:grpSpMkLst>
            <pc:docMk/>
            <pc:sldMk cId="0" sldId="380"/>
            <ac:grpSpMk id="40" creationId="{DB25E959-E79E-3B21-398C-3D322F81F2B9}"/>
          </ac:grpSpMkLst>
        </pc:grpChg>
        <pc:grpChg chg="del mod">
          <ac:chgData name="Phillip Mak" userId="7c08b01d1811935d" providerId="LiveId" clId="{EF8DA33B-1A89-524E-B73A-BE3AA9158EE4}" dt="2025-03-03T21:54:52.135" v="2121"/>
          <ac:grpSpMkLst>
            <pc:docMk/>
            <pc:sldMk cId="0" sldId="380"/>
            <ac:grpSpMk id="41" creationId="{0E47F6B3-1C74-8963-61B4-A849B7389A34}"/>
          </ac:grpSpMkLst>
        </pc:grpChg>
        <pc:grpChg chg="del mod">
          <ac:chgData name="Phillip Mak" userId="7c08b01d1811935d" providerId="LiveId" clId="{EF8DA33B-1A89-524E-B73A-BE3AA9158EE4}" dt="2025-03-03T21:54:52.135" v="2121"/>
          <ac:grpSpMkLst>
            <pc:docMk/>
            <pc:sldMk cId="0" sldId="380"/>
            <ac:grpSpMk id="43" creationId="{EC4A2F79-09D1-13F5-F60B-6FB7923B16C1}"/>
          </ac:grpSpMkLst>
        </pc:grpChg>
        <pc:grpChg chg="del mod">
          <ac:chgData name="Phillip Mak" userId="7c08b01d1811935d" providerId="LiveId" clId="{EF8DA33B-1A89-524E-B73A-BE3AA9158EE4}" dt="2025-03-03T21:57:51.191" v="2126" actId="478"/>
          <ac:grpSpMkLst>
            <pc:docMk/>
            <pc:sldMk cId="0" sldId="380"/>
            <ac:grpSpMk id="44" creationId="{FE95BFBA-E877-CC91-598F-D46F09B27958}"/>
          </ac:grpSpMkLst>
        </pc:grpChg>
        <pc:grpChg chg="del mod">
          <ac:chgData name="Phillip Mak" userId="7c08b01d1811935d" providerId="LiveId" clId="{EF8DA33B-1A89-524E-B73A-BE3AA9158EE4}" dt="2025-03-03T21:58:15.751" v="2135"/>
          <ac:grpSpMkLst>
            <pc:docMk/>
            <pc:sldMk cId="0" sldId="380"/>
            <ac:grpSpMk id="49" creationId="{58DCFDFD-E078-EAF3-9706-0AA504EF59F0}"/>
          </ac:grpSpMkLst>
        </pc:grpChg>
        <pc:grpChg chg="del mod">
          <ac:chgData name="Phillip Mak" userId="7c08b01d1811935d" providerId="LiveId" clId="{EF8DA33B-1A89-524E-B73A-BE3AA9158EE4}" dt="2025-03-03T21:58:35.291" v="2137" actId="478"/>
          <ac:grpSpMkLst>
            <pc:docMk/>
            <pc:sldMk cId="0" sldId="380"/>
            <ac:grpSpMk id="50" creationId="{9142D65B-DB38-796C-25D0-89AE5A5C0D44}"/>
          </ac:grpSpMkLst>
        </pc:grpChg>
        <pc:grpChg chg="del mod">
          <ac:chgData name="Phillip Mak" userId="7c08b01d1811935d" providerId="LiveId" clId="{EF8DA33B-1A89-524E-B73A-BE3AA9158EE4}" dt="2025-03-03T21:58:55.257" v="2149"/>
          <ac:grpSpMkLst>
            <pc:docMk/>
            <pc:sldMk cId="0" sldId="380"/>
            <ac:grpSpMk id="63" creationId="{B2E96B35-1242-8183-20AC-A7D3056ECE79}"/>
          </ac:grpSpMkLst>
        </pc:grpChg>
        <pc:grpChg chg="del mod">
          <ac:chgData name="Phillip Mak" userId="7c08b01d1811935d" providerId="LiveId" clId="{EF8DA33B-1A89-524E-B73A-BE3AA9158EE4}" dt="2025-03-03T21:59:04.682" v="2152"/>
          <ac:grpSpMkLst>
            <pc:docMk/>
            <pc:sldMk cId="0" sldId="380"/>
            <ac:grpSpMk id="35840" creationId="{1CB97D0B-7503-5845-A907-967E9C3EFB39}"/>
          </ac:grpSpMkLst>
        </pc:grpChg>
        <pc:grpChg chg="del mod">
          <ac:chgData name="Phillip Mak" userId="7c08b01d1811935d" providerId="LiveId" clId="{EF8DA33B-1A89-524E-B73A-BE3AA9158EE4}" dt="2025-03-03T21:59:04.682" v="2152"/>
          <ac:grpSpMkLst>
            <pc:docMk/>
            <pc:sldMk cId="0" sldId="380"/>
            <ac:grpSpMk id="35846" creationId="{B0505B9E-F0D1-7F50-69F2-F3053E4A4F6A}"/>
          </ac:grpSpMkLst>
        </pc:grpChg>
        <pc:grpChg chg="del mod">
          <ac:chgData name="Phillip Mak" userId="7c08b01d1811935d" providerId="LiveId" clId="{EF8DA33B-1A89-524E-B73A-BE3AA9158EE4}" dt="2025-03-03T22:00:06.841" v="2154"/>
          <ac:grpSpMkLst>
            <pc:docMk/>
            <pc:sldMk cId="0" sldId="380"/>
            <ac:grpSpMk id="35847" creationId="{A519DC19-DD33-DA0A-91D8-52710E2C172D}"/>
          </ac:grpSpMkLst>
        </pc:grpChg>
        <pc:grpChg chg="del mod">
          <ac:chgData name="Phillip Mak" userId="7c08b01d1811935d" providerId="LiveId" clId="{EF8DA33B-1A89-524E-B73A-BE3AA9158EE4}" dt="2025-03-03T22:00:06.841" v="2154"/>
          <ac:grpSpMkLst>
            <pc:docMk/>
            <pc:sldMk cId="0" sldId="380"/>
            <ac:grpSpMk id="35849" creationId="{A0348286-2BA4-110F-14C6-8815535D1C65}"/>
          </ac:grpSpMkLst>
        </pc:grpChg>
        <pc:grpChg chg="del mod">
          <ac:chgData name="Phillip Mak" userId="7c08b01d1811935d" providerId="LiveId" clId="{EF8DA33B-1A89-524E-B73A-BE3AA9158EE4}" dt="2025-03-03T22:02:14.700" v="2193"/>
          <ac:grpSpMkLst>
            <pc:docMk/>
            <pc:sldMk cId="0" sldId="380"/>
            <ac:grpSpMk id="35850" creationId="{4E9CCA40-6266-0B82-FBA5-88E6810F4E6E}"/>
          </ac:grpSpMkLst>
        </pc:grpChg>
        <pc:grpChg chg="del mod">
          <ac:chgData name="Phillip Mak" userId="7c08b01d1811935d" providerId="LiveId" clId="{EF8DA33B-1A89-524E-B73A-BE3AA9158EE4}" dt="2025-03-03T22:00:35.316" v="2183"/>
          <ac:grpSpMkLst>
            <pc:docMk/>
            <pc:sldMk cId="0" sldId="380"/>
            <ac:grpSpMk id="35855" creationId="{6FA42427-1128-572D-770A-A3BEA27F538A}"/>
          </ac:grpSpMkLst>
        </pc:grpChg>
        <pc:grpChg chg="del mod">
          <ac:chgData name="Phillip Mak" userId="7c08b01d1811935d" providerId="LiveId" clId="{EF8DA33B-1A89-524E-B73A-BE3AA9158EE4}" dt="2025-03-03T22:00:48.657" v="2186"/>
          <ac:grpSpMkLst>
            <pc:docMk/>
            <pc:sldMk cId="0" sldId="380"/>
            <ac:grpSpMk id="35856" creationId="{7CD81E93-3AEE-8B51-6C9A-6DA5C7085A22}"/>
          </ac:grpSpMkLst>
        </pc:grpChg>
        <pc:grpChg chg="del mod">
          <ac:chgData name="Phillip Mak" userId="7c08b01d1811935d" providerId="LiveId" clId="{EF8DA33B-1A89-524E-B73A-BE3AA9158EE4}" dt="2025-03-03T22:00:48.657" v="2186"/>
          <ac:grpSpMkLst>
            <pc:docMk/>
            <pc:sldMk cId="0" sldId="380"/>
            <ac:grpSpMk id="35859" creationId="{90A164E6-E961-DD41-0456-DE1121751521}"/>
          </ac:grpSpMkLst>
        </pc:grpChg>
        <pc:grpChg chg="mod">
          <ac:chgData name="Phillip Mak" userId="7c08b01d1811935d" providerId="LiveId" clId="{EF8DA33B-1A89-524E-B73A-BE3AA9158EE4}" dt="2025-03-03T22:00:48.657" v="2186"/>
          <ac:grpSpMkLst>
            <pc:docMk/>
            <pc:sldMk cId="0" sldId="380"/>
            <ac:grpSpMk id="35860" creationId="{ADCAFBC4-54E9-159A-5954-DDF04855F93E}"/>
          </ac:grpSpMkLst>
        </pc:grpChg>
        <pc:grpChg chg="del mod">
          <ac:chgData name="Phillip Mak" userId="7c08b01d1811935d" providerId="LiveId" clId="{EF8DA33B-1A89-524E-B73A-BE3AA9158EE4}" dt="2025-03-03T22:02:14.700" v="2193"/>
          <ac:grpSpMkLst>
            <pc:docMk/>
            <pc:sldMk cId="0" sldId="380"/>
            <ac:grpSpMk id="35863" creationId="{8BB01782-AAA7-74EE-F240-88C97B125178}"/>
          </ac:grpSpMkLst>
        </pc:grpChg>
        <pc:grpChg chg="del mod">
          <ac:chgData name="Phillip Mak" userId="7c08b01d1811935d" providerId="LiveId" clId="{EF8DA33B-1A89-524E-B73A-BE3AA9158EE4}" dt="2025-03-03T22:02:39.123" v="2196"/>
          <ac:grpSpMkLst>
            <pc:docMk/>
            <pc:sldMk cId="0" sldId="380"/>
            <ac:grpSpMk id="35864" creationId="{BA349237-1F66-72DF-C63E-1123F4CD71D6}"/>
          </ac:grpSpMkLst>
        </pc:grpChg>
        <pc:grpChg chg="del mod">
          <ac:chgData name="Phillip Mak" userId="7c08b01d1811935d" providerId="LiveId" clId="{EF8DA33B-1A89-524E-B73A-BE3AA9158EE4}" dt="2025-03-03T22:02:39.123" v="2196"/>
          <ac:grpSpMkLst>
            <pc:docMk/>
            <pc:sldMk cId="0" sldId="380"/>
            <ac:grpSpMk id="35867" creationId="{AA3E6A9E-A337-39A8-42D8-794FB15B2F5F}"/>
          </ac:grpSpMkLst>
        </pc:grpChg>
        <pc:grpChg chg="del mod">
          <ac:chgData name="Phillip Mak" userId="7c08b01d1811935d" providerId="LiveId" clId="{EF8DA33B-1A89-524E-B73A-BE3AA9158EE4}" dt="2025-03-03T22:02:43.356" v="2198"/>
          <ac:grpSpMkLst>
            <pc:docMk/>
            <pc:sldMk cId="0" sldId="380"/>
            <ac:grpSpMk id="35868" creationId="{B3398F37-BF09-74F8-9C94-F183818DE57D}"/>
          </ac:grpSpMkLst>
        </pc:grpChg>
        <pc:grpChg chg="del mod">
          <ac:chgData name="Phillip Mak" userId="7c08b01d1811935d" providerId="LiveId" clId="{EF8DA33B-1A89-524E-B73A-BE3AA9158EE4}" dt="2025-03-03T22:02:43.356" v="2198"/>
          <ac:grpSpMkLst>
            <pc:docMk/>
            <pc:sldMk cId="0" sldId="380"/>
            <ac:grpSpMk id="35870" creationId="{2A456ABC-E56A-F50A-5611-29B35B7645B8}"/>
          </ac:grpSpMkLst>
        </pc:grpChg>
        <pc:grpChg chg="del mod">
          <ac:chgData name="Phillip Mak" userId="7c08b01d1811935d" providerId="LiveId" clId="{EF8DA33B-1A89-524E-B73A-BE3AA9158EE4}" dt="2025-03-03T22:02:59.348" v="2200"/>
          <ac:grpSpMkLst>
            <pc:docMk/>
            <pc:sldMk cId="0" sldId="380"/>
            <ac:grpSpMk id="35871" creationId="{5804FED8-6BA3-D534-CADD-3423CC067451}"/>
          </ac:grpSpMkLst>
        </pc:grpChg>
        <pc:grpChg chg="del mod">
          <ac:chgData name="Phillip Mak" userId="7c08b01d1811935d" providerId="LiveId" clId="{EF8DA33B-1A89-524E-B73A-BE3AA9158EE4}" dt="2025-03-03T22:02:59.348" v="2200"/>
          <ac:grpSpMkLst>
            <pc:docMk/>
            <pc:sldMk cId="0" sldId="380"/>
            <ac:grpSpMk id="35873" creationId="{0FC1CCAA-3578-E746-0487-3F6678C823AE}"/>
          </ac:grpSpMkLst>
        </pc:grpChg>
        <pc:grpChg chg="del mod">
          <ac:chgData name="Phillip Mak" userId="7c08b01d1811935d" providerId="LiveId" clId="{EF8DA33B-1A89-524E-B73A-BE3AA9158EE4}" dt="2025-03-03T22:03:19.018" v="2228"/>
          <ac:grpSpMkLst>
            <pc:docMk/>
            <pc:sldMk cId="0" sldId="380"/>
            <ac:grpSpMk id="35874" creationId="{19D7A710-472D-30EE-148E-4F093F922D81}"/>
          </ac:grpSpMkLst>
        </pc:grpChg>
        <pc:grpChg chg="del mod">
          <ac:chgData name="Phillip Mak" userId="7c08b01d1811935d" providerId="LiveId" clId="{EF8DA33B-1A89-524E-B73A-BE3AA9158EE4}" dt="2025-03-03T22:03:19.018" v="2228"/>
          <ac:grpSpMkLst>
            <pc:docMk/>
            <pc:sldMk cId="0" sldId="380"/>
            <ac:grpSpMk id="35879" creationId="{697D199F-8FCF-BFB7-82E4-76EAD4637F85}"/>
          </ac:grpSpMkLst>
        </pc:grpChg>
        <pc:grpChg chg="mod">
          <ac:chgData name="Phillip Mak" userId="7c08b01d1811935d" providerId="LiveId" clId="{EF8DA33B-1A89-524E-B73A-BE3AA9158EE4}" dt="2025-03-03T22:03:19.018" v="2228"/>
          <ac:grpSpMkLst>
            <pc:docMk/>
            <pc:sldMk cId="0" sldId="380"/>
            <ac:grpSpMk id="35880" creationId="{58B11CE5-44B2-928D-223C-1686D8817F7E}"/>
          </ac:grpSpMkLst>
        </pc:grpChg>
        <pc:graphicFrameChg chg="add del mod">
          <ac:chgData name="Phillip Mak" userId="7c08b01d1811935d" providerId="LiveId" clId="{EF8DA33B-1A89-524E-B73A-BE3AA9158EE4}" dt="2025-03-03T21:58:01.017" v="2131" actId="1076"/>
          <ac:graphicFrameMkLst>
            <pc:docMk/>
            <pc:sldMk cId="0" sldId="380"/>
            <ac:graphicFrameMk id="16" creationId="{558FDED3-5B17-9386-C47F-FB20120CC5B8}"/>
          </ac:graphicFrameMkLst>
        </pc:graphicFrameChg>
        <pc:graphicFrameChg chg="add mod">
          <ac:chgData name="Phillip Mak" userId="7c08b01d1811935d" providerId="LiveId" clId="{EF8DA33B-1A89-524E-B73A-BE3AA9158EE4}" dt="2025-03-03T22:00:29.806" v="2180" actId="1076"/>
          <ac:graphicFrameMkLst>
            <pc:docMk/>
            <pc:sldMk cId="0" sldId="380"/>
            <ac:graphicFrameMk id="35851" creationId="{1E6A7AA8-29F1-131B-69BB-72AE8456798E}"/>
          </ac:graphicFrameMkLst>
        </pc:graphicFrameChg>
        <pc:inkChg chg="add del">
          <ac:chgData name="Phillip Mak" userId="7c08b01d1811935d" providerId="LiveId" clId="{EF8DA33B-1A89-524E-B73A-BE3AA9158EE4}" dt="2025-03-03T21:44:00.723" v="2062" actId="478"/>
          <ac:inkMkLst>
            <pc:docMk/>
            <pc:sldMk cId="0" sldId="380"/>
            <ac:inkMk id="2" creationId="{414E48B6-777F-4713-907C-58C6551F08AE}"/>
          </ac:inkMkLst>
        </pc:inkChg>
        <pc:inkChg chg="add mod">
          <ac:chgData name="Phillip Mak" userId="7c08b01d1811935d" providerId="LiveId" clId="{EF8DA33B-1A89-524E-B73A-BE3AA9158EE4}" dt="2025-03-03T21:43:25.447" v="2055"/>
          <ac:inkMkLst>
            <pc:docMk/>
            <pc:sldMk cId="0" sldId="380"/>
            <ac:inkMk id="3" creationId="{D6821029-F281-7365-8BBC-A3577616E89E}"/>
          </ac:inkMkLst>
        </pc:inkChg>
        <pc:inkChg chg="add mod">
          <ac:chgData name="Phillip Mak" userId="7c08b01d1811935d" providerId="LiveId" clId="{EF8DA33B-1A89-524E-B73A-BE3AA9158EE4}" dt="2025-03-03T21:43:25.447" v="2055"/>
          <ac:inkMkLst>
            <pc:docMk/>
            <pc:sldMk cId="0" sldId="380"/>
            <ac:inkMk id="4" creationId="{6BFB81EA-AEF2-D067-4949-BFAF6E161AAD}"/>
          </ac:inkMkLst>
        </pc:inkChg>
        <pc:inkChg chg="add mod">
          <ac:chgData name="Phillip Mak" userId="7c08b01d1811935d" providerId="LiveId" clId="{EF8DA33B-1A89-524E-B73A-BE3AA9158EE4}" dt="2025-03-03T21:43:29.078" v="2058"/>
          <ac:inkMkLst>
            <pc:docMk/>
            <pc:sldMk cId="0" sldId="380"/>
            <ac:inkMk id="7" creationId="{B05FB16C-5BC2-7226-D322-A555AC369BFA}"/>
          </ac:inkMkLst>
        </pc:inkChg>
        <pc:inkChg chg="add mod">
          <ac:chgData name="Phillip Mak" userId="7c08b01d1811935d" providerId="LiveId" clId="{EF8DA33B-1A89-524E-B73A-BE3AA9158EE4}" dt="2025-03-03T21:43:29.078" v="2058"/>
          <ac:inkMkLst>
            <pc:docMk/>
            <pc:sldMk cId="0" sldId="380"/>
            <ac:inkMk id="8" creationId="{B65DDA3E-41E1-3BC7-7F87-5F595AF18E15}"/>
          </ac:inkMkLst>
        </pc:inkChg>
        <pc:inkChg chg="add mod">
          <ac:chgData name="Phillip Mak" userId="7c08b01d1811935d" providerId="LiveId" clId="{EF8DA33B-1A89-524E-B73A-BE3AA9158EE4}" dt="2025-03-03T21:43:34.167" v="2061"/>
          <ac:inkMkLst>
            <pc:docMk/>
            <pc:sldMk cId="0" sldId="380"/>
            <ac:inkMk id="11" creationId="{95612DFA-15D0-CAAE-C27C-EE9364BE67ED}"/>
          </ac:inkMkLst>
        </pc:inkChg>
        <pc:inkChg chg="add mod">
          <ac:chgData name="Phillip Mak" userId="7c08b01d1811935d" providerId="LiveId" clId="{EF8DA33B-1A89-524E-B73A-BE3AA9158EE4}" dt="2025-03-03T21:43:34.167" v="2061"/>
          <ac:inkMkLst>
            <pc:docMk/>
            <pc:sldMk cId="0" sldId="380"/>
            <ac:inkMk id="12" creationId="{428C4019-401A-81BE-B833-F27699F05D3E}"/>
          </ac:inkMkLst>
        </pc:inkChg>
        <pc:inkChg chg="add del">
          <ac:chgData name="Phillip Mak" userId="7c08b01d1811935d" providerId="LiveId" clId="{EF8DA33B-1A89-524E-B73A-BE3AA9158EE4}" dt="2025-03-03T21:57:50.291" v="2125" actId="478"/>
          <ac:inkMkLst>
            <pc:docMk/>
            <pc:sldMk cId="0" sldId="380"/>
            <ac:inkMk id="15" creationId="{DB4DEEF9-2772-06F3-39DE-3EF78BEFC24A}"/>
          </ac:inkMkLst>
        </pc:inkChg>
        <pc:inkChg chg="add mod">
          <ac:chgData name="Phillip Mak" userId="7c08b01d1811935d" providerId="LiveId" clId="{EF8DA33B-1A89-524E-B73A-BE3AA9158EE4}" dt="2025-03-03T21:48:12.742" v="2077"/>
          <ac:inkMkLst>
            <pc:docMk/>
            <pc:sldMk cId="0" sldId="380"/>
            <ac:inkMk id="18" creationId="{3063B998-1A7D-93E7-91B6-AAC058904894}"/>
          </ac:inkMkLst>
        </pc:inkChg>
        <pc:inkChg chg="add mod">
          <ac:chgData name="Phillip Mak" userId="7c08b01d1811935d" providerId="LiveId" clId="{EF8DA33B-1A89-524E-B73A-BE3AA9158EE4}" dt="2025-03-03T21:54:52.135" v="2121"/>
          <ac:inkMkLst>
            <pc:docMk/>
            <pc:sldMk cId="0" sldId="380"/>
            <ac:inkMk id="19" creationId="{AD6F6EF6-CD61-C7D9-99A8-2D551925E28B}"/>
          </ac:inkMkLst>
        </pc:inkChg>
        <pc:inkChg chg="add mod">
          <ac:chgData name="Phillip Mak" userId="7c08b01d1811935d" providerId="LiveId" clId="{EF8DA33B-1A89-524E-B73A-BE3AA9158EE4}" dt="2025-03-03T21:54:52.135" v="2121"/>
          <ac:inkMkLst>
            <pc:docMk/>
            <pc:sldMk cId="0" sldId="380"/>
            <ac:inkMk id="22" creationId="{018C2A1B-01BE-0697-8591-63C0E366C23A}"/>
          </ac:inkMkLst>
        </pc:inkChg>
        <pc:inkChg chg="add mod">
          <ac:chgData name="Phillip Mak" userId="7c08b01d1811935d" providerId="LiveId" clId="{EF8DA33B-1A89-524E-B73A-BE3AA9158EE4}" dt="2025-03-03T21:48:39.344" v="2080"/>
          <ac:inkMkLst>
            <pc:docMk/>
            <pc:sldMk cId="0" sldId="380"/>
            <ac:inkMk id="23" creationId="{353733D5-3E70-5098-E347-10F9137ECE7C}"/>
          </ac:inkMkLst>
        </pc:inkChg>
        <pc:inkChg chg="add mod">
          <ac:chgData name="Phillip Mak" userId="7c08b01d1811935d" providerId="LiveId" clId="{EF8DA33B-1A89-524E-B73A-BE3AA9158EE4}" dt="2025-03-03T21:49:57.874" v="2084"/>
          <ac:inkMkLst>
            <pc:docMk/>
            <pc:sldMk cId="0" sldId="380"/>
            <ac:inkMk id="26" creationId="{A8E7AB4A-41ED-5863-8F61-BE77D4E9CA6D}"/>
          </ac:inkMkLst>
        </pc:inkChg>
        <pc:inkChg chg="add mod">
          <ac:chgData name="Phillip Mak" userId="7c08b01d1811935d" providerId="LiveId" clId="{EF8DA33B-1A89-524E-B73A-BE3AA9158EE4}" dt="2025-03-03T21:49:57.874" v="2084"/>
          <ac:inkMkLst>
            <pc:docMk/>
            <pc:sldMk cId="0" sldId="380"/>
            <ac:inkMk id="27" creationId="{259F1A44-31EB-AEFE-211C-FB9B92563C0B}"/>
          </ac:inkMkLst>
        </pc:inkChg>
        <pc:inkChg chg="add mod">
          <ac:chgData name="Phillip Mak" userId="7c08b01d1811935d" providerId="LiveId" clId="{EF8DA33B-1A89-524E-B73A-BE3AA9158EE4}" dt="2025-03-03T21:49:57.874" v="2084"/>
          <ac:inkMkLst>
            <pc:docMk/>
            <pc:sldMk cId="0" sldId="380"/>
            <ac:inkMk id="28" creationId="{A6D44BC6-AD7B-969F-55D2-0D5030EF3247}"/>
          </ac:inkMkLst>
        </pc:inkChg>
        <pc:inkChg chg="add mod">
          <ac:chgData name="Phillip Mak" userId="7c08b01d1811935d" providerId="LiveId" clId="{EF8DA33B-1A89-524E-B73A-BE3AA9158EE4}" dt="2025-03-03T21:50:16.391" v="2113"/>
          <ac:inkMkLst>
            <pc:docMk/>
            <pc:sldMk cId="0" sldId="380"/>
            <ac:inkMk id="32" creationId="{046369DB-C2BD-85A9-E642-0C49CAE4A514}"/>
          </ac:inkMkLst>
        </pc:inkChg>
        <pc:inkChg chg="add mod">
          <ac:chgData name="Phillip Mak" userId="7c08b01d1811935d" providerId="LiveId" clId="{EF8DA33B-1A89-524E-B73A-BE3AA9158EE4}" dt="2025-03-03T21:50:16.391" v="2113"/>
          <ac:inkMkLst>
            <pc:docMk/>
            <pc:sldMk cId="0" sldId="380"/>
            <ac:inkMk id="33" creationId="{5CD1717C-64F8-617A-9E3D-0212B3AEB57D}"/>
          </ac:inkMkLst>
        </pc:inkChg>
        <pc:inkChg chg="add mod">
          <ac:chgData name="Phillip Mak" userId="7c08b01d1811935d" providerId="LiveId" clId="{EF8DA33B-1A89-524E-B73A-BE3AA9158EE4}" dt="2025-03-03T21:54:52.135" v="2121"/>
          <ac:inkMkLst>
            <pc:docMk/>
            <pc:sldMk cId="0" sldId="380"/>
            <ac:inkMk id="36" creationId="{64C80475-E14E-D7E0-27B7-A056CFEE2FEF}"/>
          </ac:inkMkLst>
        </pc:inkChg>
        <pc:inkChg chg="add mod">
          <ac:chgData name="Phillip Mak" userId="7c08b01d1811935d" providerId="LiveId" clId="{EF8DA33B-1A89-524E-B73A-BE3AA9158EE4}" dt="2025-03-03T21:54:52.135" v="2121"/>
          <ac:inkMkLst>
            <pc:docMk/>
            <pc:sldMk cId="0" sldId="380"/>
            <ac:inkMk id="37" creationId="{C2DC0B35-2D7F-93C0-DBE2-AA341ABE7DEA}"/>
          </ac:inkMkLst>
        </pc:inkChg>
        <pc:inkChg chg="add mod">
          <ac:chgData name="Phillip Mak" userId="7c08b01d1811935d" providerId="LiveId" clId="{EF8DA33B-1A89-524E-B73A-BE3AA9158EE4}" dt="2025-03-03T21:54:48.283" v="2119"/>
          <ac:inkMkLst>
            <pc:docMk/>
            <pc:sldMk cId="0" sldId="380"/>
            <ac:inkMk id="38" creationId="{FB2673FE-CF63-C42F-563B-CA612B927684}"/>
          </ac:inkMkLst>
        </pc:inkChg>
        <pc:inkChg chg="add mod">
          <ac:chgData name="Phillip Mak" userId="7c08b01d1811935d" providerId="LiveId" clId="{EF8DA33B-1A89-524E-B73A-BE3AA9158EE4}" dt="2025-03-03T21:54:48.283" v="2119"/>
          <ac:inkMkLst>
            <pc:docMk/>
            <pc:sldMk cId="0" sldId="380"/>
            <ac:inkMk id="39" creationId="{5D0C4C53-4015-8D1B-6721-688AAB925546}"/>
          </ac:inkMkLst>
        </pc:inkChg>
        <pc:inkChg chg="add mod">
          <ac:chgData name="Phillip Mak" userId="7c08b01d1811935d" providerId="LiveId" clId="{EF8DA33B-1A89-524E-B73A-BE3AA9158EE4}" dt="2025-03-03T21:54:52.135" v="2121"/>
          <ac:inkMkLst>
            <pc:docMk/>
            <pc:sldMk cId="0" sldId="380"/>
            <ac:inkMk id="42" creationId="{2056D28C-45BB-BABA-E2E3-EEE294A816CD}"/>
          </ac:inkMkLst>
        </pc:inkChg>
        <pc:inkChg chg="add">
          <ac:chgData name="Phillip Mak" userId="7c08b01d1811935d" providerId="LiveId" clId="{EF8DA33B-1A89-524E-B73A-BE3AA9158EE4}" dt="2025-03-03T21:57:44.960" v="2123" actId="9405"/>
          <ac:inkMkLst>
            <pc:docMk/>
            <pc:sldMk cId="0" sldId="380"/>
            <ac:inkMk id="45" creationId="{F9FB0C79-3792-3CF3-3D44-378517E041A4}"/>
          </ac:inkMkLst>
        </pc:inkChg>
        <pc:inkChg chg="add">
          <ac:chgData name="Phillip Mak" userId="7c08b01d1811935d" providerId="LiveId" clId="{EF8DA33B-1A89-524E-B73A-BE3AA9158EE4}" dt="2025-03-03T21:58:09.297" v="2132" actId="9405"/>
          <ac:inkMkLst>
            <pc:docMk/>
            <pc:sldMk cId="0" sldId="380"/>
            <ac:inkMk id="46" creationId="{B2B65C72-B37A-15E6-2A5E-33DEEC7B12AC}"/>
          </ac:inkMkLst>
        </pc:inkChg>
        <pc:inkChg chg="add mod">
          <ac:chgData name="Phillip Mak" userId="7c08b01d1811935d" providerId="LiveId" clId="{EF8DA33B-1A89-524E-B73A-BE3AA9158EE4}" dt="2025-03-03T21:58:15.751" v="2135"/>
          <ac:inkMkLst>
            <pc:docMk/>
            <pc:sldMk cId="0" sldId="380"/>
            <ac:inkMk id="47" creationId="{31277FCA-9C38-9C71-AA50-C41F0E449196}"/>
          </ac:inkMkLst>
        </pc:inkChg>
        <pc:inkChg chg="add mod">
          <ac:chgData name="Phillip Mak" userId="7c08b01d1811935d" providerId="LiveId" clId="{EF8DA33B-1A89-524E-B73A-BE3AA9158EE4}" dt="2025-03-03T21:58:15.751" v="2135"/>
          <ac:inkMkLst>
            <pc:docMk/>
            <pc:sldMk cId="0" sldId="380"/>
            <ac:inkMk id="48" creationId="{1391A684-174A-7C22-3CD2-37B5A9737ECC}"/>
          </ac:inkMkLst>
        </pc:inkChg>
        <pc:inkChg chg="add">
          <ac:chgData name="Phillip Mak" userId="7c08b01d1811935d" providerId="LiveId" clId="{EF8DA33B-1A89-524E-B73A-BE3AA9158EE4}" dt="2025-03-03T21:58:32.658" v="2136" actId="9405"/>
          <ac:inkMkLst>
            <pc:docMk/>
            <pc:sldMk cId="0" sldId="380"/>
            <ac:inkMk id="51" creationId="{45951F01-20A5-1083-790C-FAF1320A90C8}"/>
          </ac:inkMkLst>
        </pc:inkChg>
        <pc:inkChg chg="add mod">
          <ac:chgData name="Phillip Mak" userId="7c08b01d1811935d" providerId="LiveId" clId="{EF8DA33B-1A89-524E-B73A-BE3AA9158EE4}" dt="2025-03-03T22:03:19.018" v="2228"/>
          <ac:inkMkLst>
            <pc:docMk/>
            <pc:sldMk cId="0" sldId="380"/>
            <ac:inkMk id="52" creationId="{994AC361-C849-C25D-56C1-1F25E210D9A9}"/>
          </ac:inkMkLst>
        </pc:inkChg>
        <pc:inkChg chg="add mod">
          <ac:chgData name="Phillip Mak" userId="7c08b01d1811935d" providerId="LiveId" clId="{EF8DA33B-1A89-524E-B73A-BE3AA9158EE4}" dt="2025-03-03T22:02:59.348" v="2200"/>
          <ac:inkMkLst>
            <pc:docMk/>
            <pc:sldMk cId="0" sldId="380"/>
            <ac:inkMk id="53" creationId="{7883E6E1-1811-C206-D30B-E713A0CA5BDF}"/>
          </ac:inkMkLst>
        </pc:inkChg>
        <pc:inkChg chg="add mod">
          <ac:chgData name="Phillip Mak" userId="7c08b01d1811935d" providerId="LiveId" clId="{EF8DA33B-1A89-524E-B73A-BE3AA9158EE4}" dt="2025-03-03T22:03:19.018" v="2228"/>
          <ac:inkMkLst>
            <pc:docMk/>
            <pc:sldMk cId="0" sldId="380"/>
            <ac:inkMk id="54" creationId="{AE6E47E4-0E38-D818-D601-EE94556601AF}"/>
          </ac:inkMkLst>
        </pc:inkChg>
        <pc:inkChg chg="add mod">
          <ac:chgData name="Phillip Mak" userId="7c08b01d1811935d" providerId="LiveId" clId="{EF8DA33B-1A89-524E-B73A-BE3AA9158EE4}" dt="2025-03-03T22:03:19.018" v="2228"/>
          <ac:inkMkLst>
            <pc:docMk/>
            <pc:sldMk cId="0" sldId="380"/>
            <ac:inkMk id="55" creationId="{34F9772A-3A16-CE7C-D517-7925084C12A8}"/>
          </ac:inkMkLst>
        </pc:inkChg>
        <pc:inkChg chg="add mod">
          <ac:chgData name="Phillip Mak" userId="7c08b01d1811935d" providerId="LiveId" clId="{EF8DA33B-1A89-524E-B73A-BE3AA9158EE4}" dt="2025-03-03T22:02:14.700" v="2193"/>
          <ac:inkMkLst>
            <pc:docMk/>
            <pc:sldMk cId="0" sldId="380"/>
            <ac:inkMk id="56" creationId="{E68F28D6-1350-8803-F103-874AE9780659}"/>
          </ac:inkMkLst>
        </pc:inkChg>
        <pc:inkChg chg="add del mod">
          <ac:chgData name="Phillip Mak" userId="7c08b01d1811935d" providerId="LiveId" clId="{EF8DA33B-1A89-524E-B73A-BE3AA9158EE4}" dt="2025-03-03T22:02:07.782" v="2190" actId="478"/>
          <ac:inkMkLst>
            <pc:docMk/>
            <pc:sldMk cId="0" sldId="380"/>
            <ac:inkMk id="57" creationId="{5DE3F553-20AC-32EA-3CC1-B6629490F6C8}"/>
          </ac:inkMkLst>
        </pc:inkChg>
        <pc:inkChg chg="add mod">
          <ac:chgData name="Phillip Mak" userId="7c08b01d1811935d" providerId="LiveId" clId="{EF8DA33B-1A89-524E-B73A-BE3AA9158EE4}" dt="2025-03-03T22:02:14.700" v="2193"/>
          <ac:inkMkLst>
            <pc:docMk/>
            <pc:sldMk cId="0" sldId="380"/>
            <ac:inkMk id="58" creationId="{8E163D65-6DAF-5B77-67B4-63A4D5133C03}"/>
          </ac:inkMkLst>
        </pc:inkChg>
        <pc:inkChg chg="add del mod">
          <ac:chgData name="Phillip Mak" userId="7c08b01d1811935d" providerId="LiveId" clId="{EF8DA33B-1A89-524E-B73A-BE3AA9158EE4}" dt="2025-03-03T22:02:03.387" v="2188" actId="478"/>
          <ac:inkMkLst>
            <pc:docMk/>
            <pc:sldMk cId="0" sldId="380"/>
            <ac:inkMk id="59" creationId="{D66D0668-0860-6061-29B0-11EDC8E24259}"/>
          </ac:inkMkLst>
        </pc:inkChg>
        <pc:inkChg chg="add mod">
          <ac:chgData name="Phillip Mak" userId="7c08b01d1811935d" providerId="LiveId" clId="{EF8DA33B-1A89-524E-B73A-BE3AA9158EE4}" dt="2025-03-03T21:58:55.257" v="2149"/>
          <ac:inkMkLst>
            <pc:docMk/>
            <pc:sldMk cId="0" sldId="380"/>
            <ac:inkMk id="60" creationId="{ECA2091E-3513-EF0A-A49C-5E796DAF1A03}"/>
          </ac:inkMkLst>
        </pc:inkChg>
        <pc:inkChg chg="add del mod">
          <ac:chgData name="Phillip Mak" userId="7c08b01d1811935d" providerId="LiveId" clId="{EF8DA33B-1A89-524E-B73A-BE3AA9158EE4}" dt="2025-03-03T21:58:57.791" v="2150" actId="478"/>
          <ac:inkMkLst>
            <pc:docMk/>
            <pc:sldMk cId="0" sldId="380"/>
            <ac:inkMk id="61" creationId="{E2C74B08-A65D-9D8C-8C68-5D61C4BA7E94}"/>
          </ac:inkMkLst>
        </pc:inkChg>
        <pc:inkChg chg="add del mod">
          <ac:chgData name="Phillip Mak" userId="7c08b01d1811935d" providerId="LiveId" clId="{EF8DA33B-1A89-524E-B73A-BE3AA9158EE4}" dt="2025-03-03T22:02:05.593" v="2189" actId="478"/>
          <ac:inkMkLst>
            <pc:docMk/>
            <pc:sldMk cId="0" sldId="380"/>
            <ac:inkMk id="62" creationId="{0FB80B92-78C0-5DCA-2ADA-C1C2AFCDA304}"/>
          </ac:inkMkLst>
        </pc:inkChg>
        <pc:inkChg chg="add del mod">
          <ac:chgData name="Phillip Mak" userId="7c08b01d1811935d" providerId="LiveId" clId="{EF8DA33B-1A89-524E-B73A-BE3AA9158EE4}" dt="2025-03-03T22:02:01.393" v="2187" actId="478"/>
          <ac:inkMkLst>
            <pc:docMk/>
            <pc:sldMk cId="0" sldId="380"/>
            <ac:inkMk id="35841" creationId="{6329357F-F9AA-568C-BA79-F4173F0133A3}"/>
          </ac:inkMkLst>
        </pc:inkChg>
        <pc:inkChg chg="add mod">
          <ac:chgData name="Phillip Mak" userId="7c08b01d1811935d" providerId="LiveId" clId="{EF8DA33B-1A89-524E-B73A-BE3AA9158EE4}" dt="2025-03-03T22:02:14.700" v="2193"/>
          <ac:inkMkLst>
            <pc:docMk/>
            <pc:sldMk cId="0" sldId="380"/>
            <ac:inkMk id="35848" creationId="{B21B01BF-12A5-8268-3FDD-C263B63499F8}"/>
          </ac:inkMkLst>
        </pc:inkChg>
        <pc:inkChg chg="add mod">
          <ac:chgData name="Phillip Mak" userId="7c08b01d1811935d" providerId="LiveId" clId="{EF8DA33B-1A89-524E-B73A-BE3AA9158EE4}" dt="2025-03-03T22:00:48.657" v="2186"/>
          <ac:inkMkLst>
            <pc:docMk/>
            <pc:sldMk cId="0" sldId="380"/>
            <ac:inkMk id="35853" creationId="{8CDC591A-756E-7963-535A-6182BB353149}"/>
          </ac:inkMkLst>
        </pc:inkChg>
        <pc:inkChg chg="add mod">
          <ac:chgData name="Phillip Mak" userId="7c08b01d1811935d" providerId="LiveId" clId="{EF8DA33B-1A89-524E-B73A-BE3AA9158EE4}" dt="2025-03-03T22:00:48.657" v="2186"/>
          <ac:inkMkLst>
            <pc:docMk/>
            <pc:sldMk cId="0" sldId="380"/>
            <ac:inkMk id="35854" creationId="{C2437654-7D82-A503-E23C-5133D41D656B}"/>
          </ac:inkMkLst>
        </pc:inkChg>
        <pc:inkChg chg="add mod">
          <ac:chgData name="Phillip Mak" userId="7c08b01d1811935d" providerId="LiveId" clId="{EF8DA33B-1A89-524E-B73A-BE3AA9158EE4}" dt="2025-03-03T22:00:48.657" v="2186"/>
          <ac:inkMkLst>
            <pc:docMk/>
            <pc:sldMk cId="0" sldId="380"/>
            <ac:inkMk id="35857" creationId="{7C86B42C-33EF-5203-3EBE-A8AFC6D2D0AF}"/>
          </ac:inkMkLst>
        </pc:inkChg>
        <pc:inkChg chg="add mod">
          <ac:chgData name="Phillip Mak" userId="7c08b01d1811935d" providerId="LiveId" clId="{EF8DA33B-1A89-524E-B73A-BE3AA9158EE4}" dt="2025-03-03T22:00:48.657" v="2186"/>
          <ac:inkMkLst>
            <pc:docMk/>
            <pc:sldMk cId="0" sldId="380"/>
            <ac:inkMk id="35858" creationId="{C87DBCAE-E46C-9EFF-8745-24A4F8ECFEBB}"/>
          </ac:inkMkLst>
        </pc:inkChg>
        <pc:inkChg chg="add mod">
          <ac:chgData name="Phillip Mak" userId="7c08b01d1811935d" providerId="LiveId" clId="{EF8DA33B-1A89-524E-B73A-BE3AA9158EE4}" dt="2025-03-03T22:03:19.018" v="2228"/>
          <ac:inkMkLst>
            <pc:docMk/>
            <pc:sldMk cId="0" sldId="380"/>
            <ac:inkMk id="35861" creationId="{DDCD2BC9-19AD-8F06-2746-1C9028C560F1}"/>
          </ac:inkMkLst>
        </pc:inkChg>
        <pc:inkChg chg="add mod">
          <ac:chgData name="Phillip Mak" userId="7c08b01d1811935d" providerId="LiveId" clId="{EF8DA33B-1A89-524E-B73A-BE3AA9158EE4}" dt="2025-03-03T22:03:19.018" v="2228"/>
          <ac:inkMkLst>
            <pc:docMk/>
            <pc:sldMk cId="0" sldId="380"/>
            <ac:inkMk id="35862" creationId="{0A150565-9253-6317-84E7-A8EC3DDA7CAB}"/>
          </ac:inkMkLst>
        </pc:inkChg>
        <pc:inkChg chg="add">
          <ac:chgData name="Phillip Mak" userId="7c08b01d1811935d" providerId="LiveId" clId="{EF8DA33B-1A89-524E-B73A-BE3AA9158EE4}" dt="2025-03-03T22:02:37.114" v="2194" actId="9405"/>
          <ac:inkMkLst>
            <pc:docMk/>
            <pc:sldMk cId="0" sldId="380"/>
            <ac:inkMk id="35865" creationId="{682B7E0D-2898-758A-B301-57845B3AA40A}"/>
          </ac:inkMkLst>
        </pc:inkChg>
        <pc:inkChg chg="add mod">
          <ac:chgData name="Phillip Mak" userId="7c08b01d1811935d" providerId="LiveId" clId="{EF8DA33B-1A89-524E-B73A-BE3AA9158EE4}" dt="2025-03-03T22:02:39.123" v="2196"/>
          <ac:inkMkLst>
            <pc:docMk/>
            <pc:sldMk cId="0" sldId="380"/>
            <ac:inkMk id="35866" creationId="{428CFC13-648C-D801-0C90-2E65188C75E9}"/>
          </ac:inkMkLst>
        </pc:inkChg>
        <pc:inkChg chg="add mod">
          <ac:chgData name="Phillip Mak" userId="7c08b01d1811935d" providerId="LiveId" clId="{EF8DA33B-1A89-524E-B73A-BE3AA9158EE4}" dt="2025-03-03T22:02:59.348" v="2200"/>
          <ac:inkMkLst>
            <pc:docMk/>
            <pc:sldMk cId="0" sldId="380"/>
            <ac:inkMk id="35869" creationId="{320F81A8-AD12-3689-8216-C9171155688F}"/>
          </ac:inkMkLst>
        </pc:inkChg>
        <pc:inkChg chg="add">
          <ac:chgData name="Phillip Mak" userId="7c08b01d1811935d" providerId="LiveId" clId="{EF8DA33B-1A89-524E-B73A-BE3AA9158EE4}" dt="2025-03-03T22:02:58.795" v="2199" actId="9405"/>
          <ac:inkMkLst>
            <pc:docMk/>
            <pc:sldMk cId="0" sldId="380"/>
            <ac:inkMk id="35872" creationId="{2D76D9B9-A3F2-10D8-7D05-F44A5A82625B}"/>
          </ac:inkMkLst>
        </pc:inkChg>
        <pc:inkChg chg="add mod">
          <ac:chgData name="Phillip Mak" userId="7c08b01d1811935d" providerId="LiveId" clId="{EF8DA33B-1A89-524E-B73A-BE3AA9158EE4}" dt="2025-03-03T22:03:19.018" v="2228"/>
          <ac:inkMkLst>
            <pc:docMk/>
            <pc:sldMk cId="0" sldId="380"/>
            <ac:inkMk id="35875" creationId="{DCBAB968-B17E-E509-27DF-25C8376DD139}"/>
          </ac:inkMkLst>
        </pc:inkChg>
        <pc:inkChg chg="add mod">
          <ac:chgData name="Phillip Mak" userId="7c08b01d1811935d" providerId="LiveId" clId="{EF8DA33B-1A89-524E-B73A-BE3AA9158EE4}" dt="2025-03-03T22:03:19.018" v="2228"/>
          <ac:inkMkLst>
            <pc:docMk/>
            <pc:sldMk cId="0" sldId="380"/>
            <ac:inkMk id="35877" creationId="{96082A67-3897-60B7-51A3-D48C12DF6C7B}"/>
          </ac:inkMkLst>
        </pc:inkChg>
        <pc:inkChg chg="add">
          <ac:chgData name="Phillip Mak" userId="7c08b01d1811935d" providerId="LiveId" clId="{EF8DA33B-1A89-524E-B73A-BE3AA9158EE4}" dt="2025-03-03T22:03:18.427" v="2227" actId="9405"/>
          <ac:inkMkLst>
            <pc:docMk/>
            <pc:sldMk cId="0" sldId="380"/>
            <ac:inkMk id="35878" creationId="{18441EF8-6CAD-8C14-E3AB-A83B8DDB768E}"/>
          </ac:inkMkLst>
        </pc:inkChg>
        <pc:inkChg chg="add">
          <ac:chgData name="Phillip Mak" userId="7c08b01d1811935d" providerId="LiveId" clId="{EF8DA33B-1A89-524E-B73A-BE3AA9158EE4}" dt="2025-03-03T22:04:26.347" v="2229" actId="9405"/>
          <ac:inkMkLst>
            <pc:docMk/>
            <pc:sldMk cId="0" sldId="380"/>
            <ac:inkMk id="35881" creationId="{7789A35C-C81B-C39A-2522-767EA48A66FF}"/>
          </ac:inkMkLst>
        </pc:inkChg>
      </pc:sldChg>
      <pc:sldChg chg="addSp delSp modSp add mod">
        <pc:chgData name="Phillip Mak" userId="7c08b01d1811935d" providerId="LiveId" clId="{EF8DA33B-1A89-524E-B73A-BE3AA9158EE4}" dt="2025-03-03T22:12:39.268" v="2682" actId="20577"/>
        <pc:sldMkLst>
          <pc:docMk/>
          <pc:sldMk cId="3743654675" sldId="381"/>
        </pc:sldMkLst>
        <pc:spChg chg="add mod">
          <ac:chgData name="Phillip Mak" userId="7c08b01d1811935d" providerId="LiveId" clId="{EF8DA33B-1A89-524E-B73A-BE3AA9158EE4}" dt="2025-03-03T22:12:39.268" v="2682" actId="20577"/>
          <ac:spMkLst>
            <pc:docMk/>
            <pc:sldMk cId="3743654675" sldId="381"/>
            <ac:spMk id="24" creationId="{2DE2B96F-ACC2-D427-4087-4F61302B3A0E}"/>
          </ac:spMkLst>
        </pc:spChg>
        <pc:grpChg chg="del mod">
          <ac:chgData name="Phillip Mak" userId="7c08b01d1811935d" providerId="LiveId" clId="{EF8DA33B-1A89-524E-B73A-BE3AA9158EE4}" dt="2025-03-03T22:04:58.830" v="2241"/>
          <ac:grpSpMkLst>
            <pc:docMk/>
            <pc:sldMk cId="3743654675" sldId="381"/>
            <ac:grpSpMk id="13" creationId="{ABA3251E-B49A-DFB8-E26A-A80B416A0948}"/>
          </ac:grpSpMkLst>
        </pc:grpChg>
        <pc:grpChg chg="mod">
          <ac:chgData name="Phillip Mak" userId="7c08b01d1811935d" providerId="LiveId" clId="{EF8DA33B-1A89-524E-B73A-BE3AA9158EE4}" dt="2025-03-03T22:04:58.830" v="2241"/>
          <ac:grpSpMkLst>
            <pc:docMk/>
            <pc:sldMk cId="3743654675" sldId="381"/>
            <ac:grpSpMk id="14" creationId="{AE08E2B0-87C3-83E9-8F72-37448640F5A9}"/>
          </ac:grpSpMkLst>
        </pc:grpChg>
        <pc:inkChg chg="add mod">
          <ac:chgData name="Phillip Mak" userId="7c08b01d1811935d" providerId="LiveId" clId="{EF8DA33B-1A89-524E-B73A-BE3AA9158EE4}" dt="2025-03-03T22:04:58.830" v="2241"/>
          <ac:inkMkLst>
            <pc:docMk/>
            <pc:sldMk cId="3743654675" sldId="381"/>
            <ac:inkMk id="2" creationId="{56AEB174-8B97-19F5-8A0E-53E7EE9C62A2}"/>
          </ac:inkMkLst>
        </pc:inkChg>
        <pc:inkChg chg="add mod">
          <ac:chgData name="Phillip Mak" userId="7c08b01d1811935d" providerId="LiveId" clId="{EF8DA33B-1A89-524E-B73A-BE3AA9158EE4}" dt="2025-03-03T22:04:58.830" v="2241"/>
          <ac:inkMkLst>
            <pc:docMk/>
            <pc:sldMk cId="3743654675" sldId="381"/>
            <ac:inkMk id="3" creationId="{5970065B-245F-F3A3-4D3E-F58604ED2FB9}"/>
          </ac:inkMkLst>
        </pc:inkChg>
        <pc:inkChg chg="add mod">
          <ac:chgData name="Phillip Mak" userId="7c08b01d1811935d" providerId="LiveId" clId="{EF8DA33B-1A89-524E-B73A-BE3AA9158EE4}" dt="2025-03-03T22:04:58.830" v="2241"/>
          <ac:inkMkLst>
            <pc:docMk/>
            <pc:sldMk cId="3743654675" sldId="381"/>
            <ac:inkMk id="4" creationId="{B35EDD01-4B0E-5ADF-814C-9499D3A754FB}"/>
          </ac:inkMkLst>
        </pc:inkChg>
        <pc:inkChg chg="add mod">
          <ac:chgData name="Phillip Mak" userId="7c08b01d1811935d" providerId="LiveId" clId="{EF8DA33B-1A89-524E-B73A-BE3AA9158EE4}" dt="2025-03-03T22:04:58.830" v="2241"/>
          <ac:inkMkLst>
            <pc:docMk/>
            <pc:sldMk cId="3743654675" sldId="381"/>
            <ac:inkMk id="5" creationId="{E9A1E054-5307-3A7A-0206-E5BAEE915F57}"/>
          </ac:inkMkLst>
        </pc:inkChg>
        <pc:inkChg chg="add">
          <ac:chgData name="Phillip Mak" userId="7c08b01d1811935d" providerId="LiveId" clId="{EF8DA33B-1A89-524E-B73A-BE3AA9158EE4}" dt="2025-03-03T22:04:52.861" v="2234" actId="9405"/>
          <ac:inkMkLst>
            <pc:docMk/>
            <pc:sldMk cId="3743654675" sldId="381"/>
            <ac:inkMk id="6" creationId="{BEDEE45B-FAA6-3C0D-A3A7-FFE3AF90323B}"/>
          </ac:inkMkLst>
        </pc:inkChg>
        <pc:inkChg chg="add mod">
          <ac:chgData name="Phillip Mak" userId="7c08b01d1811935d" providerId="LiveId" clId="{EF8DA33B-1A89-524E-B73A-BE3AA9158EE4}" dt="2025-03-03T22:04:58.830" v="2241"/>
          <ac:inkMkLst>
            <pc:docMk/>
            <pc:sldMk cId="3743654675" sldId="381"/>
            <ac:inkMk id="7" creationId="{F774F055-EA60-2B2F-1E9F-8B6087B09306}"/>
          </ac:inkMkLst>
        </pc:inkChg>
        <pc:inkChg chg="add mod">
          <ac:chgData name="Phillip Mak" userId="7c08b01d1811935d" providerId="LiveId" clId="{EF8DA33B-1A89-524E-B73A-BE3AA9158EE4}" dt="2025-03-03T22:04:58.830" v="2241"/>
          <ac:inkMkLst>
            <pc:docMk/>
            <pc:sldMk cId="3743654675" sldId="381"/>
            <ac:inkMk id="8" creationId="{F06E0FB3-37BF-F7C7-2A6F-DA0DBEAF902D}"/>
          </ac:inkMkLst>
        </pc:inkChg>
        <pc:inkChg chg="add mod">
          <ac:chgData name="Phillip Mak" userId="7c08b01d1811935d" providerId="LiveId" clId="{EF8DA33B-1A89-524E-B73A-BE3AA9158EE4}" dt="2025-03-03T22:04:58.830" v="2241"/>
          <ac:inkMkLst>
            <pc:docMk/>
            <pc:sldMk cId="3743654675" sldId="381"/>
            <ac:inkMk id="9" creationId="{EACC10B3-20FD-CDCD-12EE-6E853168C4D7}"/>
          </ac:inkMkLst>
        </pc:inkChg>
        <pc:inkChg chg="add">
          <ac:chgData name="Phillip Mak" userId="7c08b01d1811935d" providerId="LiveId" clId="{EF8DA33B-1A89-524E-B73A-BE3AA9158EE4}" dt="2025-03-03T22:04:56.933" v="2238" actId="9405"/>
          <ac:inkMkLst>
            <pc:docMk/>
            <pc:sldMk cId="3743654675" sldId="381"/>
            <ac:inkMk id="10" creationId="{8C6E58DD-C5A9-C0FA-173F-97FA2812A58F}"/>
          </ac:inkMkLst>
        </pc:inkChg>
        <pc:inkChg chg="add mod">
          <ac:chgData name="Phillip Mak" userId="7c08b01d1811935d" providerId="LiveId" clId="{EF8DA33B-1A89-524E-B73A-BE3AA9158EE4}" dt="2025-03-03T22:04:58.830" v="2241"/>
          <ac:inkMkLst>
            <pc:docMk/>
            <pc:sldMk cId="3743654675" sldId="381"/>
            <ac:inkMk id="11" creationId="{5E9F8401-4056-75CC-1A8A-99D1D5FB9D99}"/>
          </ac:inkMkLst>
        </pc:inkChg>
        <pc:inkChg chg="add">
          <ac:chgData name="Phillip Mak" userId="7c08b01d1811935d" providerId="LiveId" clId="{EF8DA33B-1A89-524E-B73A-BE3AA9158EE4}" dt="2025-03-03T22:04:58.021" v="2240" actId="9405"/>
          <ac:inkMkLst>
            <pc:docMk/>
            <pc:sldMk cId="3743654675" sldId="381"/>
            <ac:inkMk id="12" creationId="{1E8B07E2-0504-C3DE-98D2-87B2081F6D05}"/>
          </ac:inkMkLst>
        </pc:inkChg>
        <pc:inkChg chg="add">
          <ac:chgData name="Phillip Mak" userId="7c08b01d1811935d" providerId="LiveId" clId="{EF8DA33B-1A89-524E-B73A-BE3AA9158EE4}" dt="2025-03-03T22:06:17.568" v="2242" actId="9405"/>
          <ac:inkMkLst>
            <pc:docMk/>
            <pc:sldMk cId="3743654675" sldId="381"/>
            <ac:inkMk id="20" creationId="{90A9D6EC-8A02-4119-9A4B-F2BF24ADA3BC}"/>
          </ac:inkMkLst>
        </pc:inkChg>
      </pc:sldChg>
      <pc:sldChg chg="add">
        <pc:chgData name="Phillip Mak" userId="7c08b01d1811935d" providerId="LiveId" clId="{EF8DA33B-1A89-524E-B73A-BE3AA9158EE4}" dt="2025-03-03T21:57:42.674" v="2122"/>
        <pc:sldMkLst>
          <pc:docMk/>
          <pc:sldMk cId="1583828305" sldId="382"/>
        </pc:sldMkLst>
      </pc:sldChg>
      <pc:sldChg chg="addSp delSp modSp new mod">
        <pc:chgData name="Phillip Mak" userId="7c08b01d1811935d" providerId="LiveId" clId="{EF8DA33B-1A89-524E-B73A-BE3AA9158EE4}" dt="2025-03-03T23:07:00.742" v="3433" actId="313"/>
        <pc:sldMkLst>
          <pc:docMk/>
          <pc:sldMk cId="4147107399" sldId="383"/>
        </pc:sldMkLst>
        <pc:spChg chg="mod">
          <ac:chgData name="Phillip Mak" userId="7c08b01d1811935d" providerId="LiveId" clId="{EF8DA33B-1A89-524E-B73A-BE3AA9158EE4}" dt="2025-03-03T23:03:39.307" v="3160" actId="20577"/>
          <ac:spMkLst>
            <pc:docMk/>
            <pc:sldMk cId="4147107399" sldId="383"/>
            <ac:spMk id="2" creationId="{F317219C-EF28-1557-9182-74DDC54F9FF8}"/>
          </ac:spMkLst>
        </pc:spChg>
        <pc:spChg chg="mod">
          <ac:chgData name="Phillip Mak" userId="7c08b01d1811935d" providerId="LiveId" clId="{EF8DA33B-1A89-524E-B73A-BE3AA9158EE4}" dt="2025-03-03T23:04:48.145" v="3220" actId="14100"/>
          <ac:spMkLst>
            <pc:docMk/>
            <pc:sldMk cId="4147107399" sldId="383"/>
            <ac:spMk id="3" creationId="{36270C4B-8470-2C84-C68C-C235793B62D2}"/>
          </ac:spMkLst>
        </pc:spChg>
        <pc:spChg chg="add mod">
          <ac:chgData name="Phillip Mak" userId="7c08b01d1811935d" providerId="LiveId" clId="{EF8DA33B-1A89-524E-B73A-BE3AA9158EE4}" dt="2025-03-03T23:04:08.057" v="3184" actId="1076"/>
          <ac:spMkLst>
            <pc:docMk/>
            <pc:sldMk cId="4147107399" sldId="383"/>
            <ac:spMk id="6" creationId="{B4686C9A-A6E8-6991-18B3-2FBD6D436132}"/>
          </ac:spMkLst>
        </pc:spChg>
        <pc:spChg chg="add del mod">
          <ac:chgData name="Phillip Mak" userId="7c08b01d1811935d" providerId="LiveId" clId="{EF8DA33B-1A89-524E-B73A-BE3AA9158EE4}" dt="2025-03-03T23:04:08.057" v="3184" actId="1076"/>
          <ac:spMkLst>
            <pc:docMk/>
            <pc:sldMk cId="4147107399" sldId="383"/>
            <ac:spMk id="7" creationId="{BFCA0736-0A12-622B-3FE4-13B1ABCFAF39}"/>
          </ac:spMkLst>
        </pc:spChg>
        <pc:spChg chg="add del mod">
          <ac:chgData name="Phillip Mak" userId="7c08b01d1811935d" providerId="LiveId" clId="{EF8DA33B-1A89-524E-B73A-BE3AA9158EE4}" dt="2025-03-03T23:04:03.815" v="3183" actId="478"/>
          <ac:spMkLst>
            <pc:docMk/>
            <pc:sldMk cId="4147107399" sldId="383"/>
            <ac:spMk id="10" creationId="{DE701806-56BB-7835-912D-492A9D31FA05}"/>
          </ac:spMkLst>
        </pc:spChg>
        <pc:spChg chg="add del mod">
          <ac:chgData name="Phillip Mak" userId="7c08b01d1811935d" providerId="LiveId" clId="{EF8DA33B-1A89-524E-B73A-BE3AA9158EE4}" dt="2025-03-03T23:03:43.751" v="3161" actId="478"/>
          <ac:spMkLst>
            <pc:docMk/>
            <pc:sldMk cId="4147107399" sldId="383"/>
            <ac:spMk id="13" creationId="{E526AA30-0B31-5AB3-33EA-478E57BE7902}"/>
          </ac:spMkLst>
        </pc:spChg>
        <pc:spChg chg="add del mod">
          <ac:chgData name="Phillip Mak" userId="7c08b01d1811935d" providerId="LiveId" clId="{EF8DA33B-1A89-524E-B73A-BE3AA9158EE4}" dt="2025-03-03T23:03:43.751" v="3161" actId="478"/>
          <ac:spMkLst>
            <pc:docMk/>
            <pc:sldMk cId="4147107399" sldId="383"/>
            <ac:spMk id="14" creationId="{F69E2ECA-E27F-44B3-DDDF-BA2E1A2508FF}"/>
          </ac:spMkLst>
        </pc:spChg>
        <pc:spChg chg="add del mod">
          <ac:chgData name="Phillip Mak" userId="7c08b01d1811935d" providerId="LiveId" clId="{EF8DA33B-1A89-524E-B73A-BE3AA9158EE4}" dt="2025-03-03T23:03:43.751" v="3161" actId="478"/>
          <ac:spMkLst>
            <pc:docMk/>
            <pc:sldMk cId="4147107399" sldId="383"/>
            <ac:spMk id="16" creationId="{0BDC5540-BBA6-A0B4-A425-6D7D08E57925}"/>
          </ac:spMkLst>
        </pc:spChg>
        <pc:spChg chg="add del mod">
          <ac:chgData name="Phillip Mak" userId="7c08b01d1811935d" providerId="LiveId" clId="{EF8DA33B-1A89-524E-B73A-BE3AA9158EE4}" dt="2025-03-03T23:04:02.212" v="3182" actId="478"/>
          <ac:spMkLst>
            <pc:docMk/>
            <pc:sldMk cId="4147107399" sldId="383"/>
            <ac:spMk id="17" creationId="{72308B60-1089-C170-C62D-10C293E02076}"/>
          </ac:spMkLst>
        </pc:spChg>
        <pc:spChg chg="add del mod">
          <ac:chgData name="Phillip Mak" userId="7c08b01d1811935d" providerId="LiveId" clId="{EF8DA33B-1A89-524E-B73A-BE3AA9158EE4}" dt="2025-03-03T23:03:43.751" v="3161" actId="478"/>
          <ac:spMkLst>
            <pc:docMk/>
            <pc:sldMk cId="4147107399" sldId="383"/>
            <ac:spMk id="18" creationId="{F3CF08E3-191F-1253-60CB-A36D3F48C773}"/>
          </ac:spMkLst>
        </pc:spChg>
        <pc:spChg chg="add mod">
          <ac:chgData name="Phillip Mak" userId="7c08b01d1811935d" providerId="LiveId" clId="{EF8DA33B-1A89-524E-B73A-BE3AA9158EE4}" dt="2025-03-03T23:04:19.310" v="3207" actId="313"/>
          <ac:spMkLst>
            <pc:docMk/>
            <pc:sldMk cId="4147107399" sldId="383"/>
            <ac:spMk id="20" creationId="{21F4D8F6-BCEA-6360-0AED-491D7B6D46D1}"/>
          </ac:spMkLst>
        </pc:spChg>
        <pc:spChg chg="add mod">
          <ac:chgData name="Phillip Mak" userId="7c08b01d1811935d" providerId="LiveId" clId="{EF8DA33B-1A89-524E-B73A-BE3AA9158EE4}" dt="2025-03-03T23:05:30.842" v="3287" actId="1076"/>
          <ac:spMkLst>
            <pc:docMk/>
            <pc:sldMk cId="4147107399" sldId="383"/>
            <ac:spMk id="25" creationId="{C6FA9502-FBFA-0683-A724-813C29D1A2FF}"/>
          </ac:spMkLst>
        </pc:spChg>
        <pc:spChg chg="add mod">
          <ac:chgData name="Phillip Mak" userId="7c08b01d1811935d" providerId="LiveId" clId="{EF8DA33B-1A89-524E-B73A-BE3AA9158EE4}" dt="2025-03-03T23:06:32.908" v="3325" actId="1076"/>
          <ac:spMkLst>
            <pc:docMk/>
            <pc:sldMk cId="4147107399" sldId="383"/>
            <ac:spMk id="26" creationId="{CAC631A2-CD11-0020-55BA-46193C317BC9}"/>
          </ac:spMkLst>
        </pc:spChg>
        <pc:spChg chg="add mod">
          <ac:chgData name="Phillip Mak" userId="7c08b01d1811935d" providerId="LiveId" clId="{EF8DA33B-1A89-524E-B73A-BE3AA9158EE4}" dt="2025-03-03T23:07:00.742" v="3433" actId="313"/>
          <ac:spMkLst>
            <pc:docMk/>
            <pc:sldMk cId="4147107399" sldId="383"/>
            <ac:spMk id="27" creationId="{FE723E42-9D4F-574F-9818-3DDC9B174F67}"/>
          </ac:spMkLst>
        </pc:spChg>
        <pc:graphicFrameChg chg="add mod">
          <ac:chgData name="Phillip Mak" userId="7c08b01d1811935d" providerId="LiveId" clId="{EF8DA33B-1A89-524E-B73A-BE3AA9158EE4}" dt="2025-03-03T23:04:08.057" v="3184" actId="1076"/>
          <ac:graphicFrameMkLst>
            <pc:docMk/>
            <pc:sldMk cId="4147107399" sldId="383"/>
            <ac:graphicFrameMk id="4" creationId="{593824E8-B555-3635-244F-F1584512F479}"/>
          </ac:graphicFrameMkLst>
        </pc:graphicFrameChg>
        <pc:graphicFrameChg chg="add del mod">
          <ac:chgData name="Phillip Mak" userId="7c08b01d1811935d" providerId="LiveId" clId="{EF8DA33B-1A89-524E-B73A-BE3AA9158EE4}" dt="2025-03-03T23:04:08.057" v="3184" actId="1076"/>
          <ac:graphicFrameMkLst>
            <pc:docMk/>
            <pc:sldMk cId="4147107399" sldId="383"/>
            <ac:graphicFrameMk id="5" creationId="{B4691106-9064-FC62-F6A9-F73FDD4FF20F}"/>
          </ac:graphicFrameMkLst>
        </pc:graphicFrameChg>
        <pc:graphicFrameChg chg="add del mod">
          <ac:chgData name="Phillip Mak" userId="7c08b01d1811935d" providerId="LiveId" clId="{EF8DA33B-1A89-524E-B73A-BE3AA9158EE4}" dt="2025-03-03T23:03:43.751" v="3161" actId="478"/>
          <ac:graphicFrameMkLst>
            <pc:docMk/>
            <pc:sldMk cId="4147107399" sldId="383"/>
            <ac:graphicFrameMk id="11" creationId="{D30D5941-D542-A986-3416-FFE39BD30038}"/>
          </ac:graphicFrameMkLst>
        </pc:graphicFrameChg>
        <pc:graphicFrameChg chg="add del mod">
          <ac:chgData name="Phillip Mak" userId="7c08b01d1811935d" providerId="LiveId" clId="{EF8DA33B-1A89-524E-B73A-BE3AA9158EE4}" dt="2025-03-03T23:03:43.751" v="3161" actId="478"/>
          <ac:graphicFrameMkLst>
            <pc:docMk/>
            <pc:sldMk cId="4147107399" sldId="383"/>
            <ac:graphicFrameMk id="12" creationId="{1616C311-DA36-46B1-C658-42B0D4F42F2B}"/>
          </ac:graphicFrameMkLst>
        </pc:graphicFrameChg>
        <pc:graphicFrameChg chg="add mod">
          <ac:chgData name="Phillip Mak" userId="7c08b01d1811935d" providerId="LiveId" clId="{EF8DA33B-1A89-524E-B73A-BE3AA9158EE4}" dt="2025-03-03T23:04:11.305" v="3186" actId="1076"/>
          <ac:graphicFrameMkLst>
            <pc:docMk/>
            <pc:sldMk cId="4147107399" sldId="383"/>
            <ac:graphicFrameMk id="19" creationId="{B715EBED-6FA9-F5FA-41FF-0907960DF12A}"/>
          </ac:graphicFrameMkLst>
        </pc:graphicFrameChg>
        <pc:cxnChg chg="add del mod">
          <ac:chgData name="Phillip Mak" userId="7c08b01d1811935d" providerId="LiveId" clId="{EF8DA33B-1A89-524E-B73A-BE3AA9158EE4}" dt="2025-03-03T23:04:03.815" v="3183" actId="478"/>
          <ac:cxnSpMkLst>
            <pc:docMk/>
            <pc:sldMk cId="4147107399" sldId="383"/>
            <ac:cxnSpMk id="9" creationId="{6327CE92-0B53-5C9C-0F36-85940B78FB7D}"/>
          </ac:cxnSpMkLst>
        </pc:cxnChg>
        <pc:cxnChg chg="add del mod">
          <ac:chgData name="Phillip Mak" userId="7c08b01d1811935d" providerId="LiveId" clId="{EF8DA33B-1A89-524E-B73A-BE3AA9158EE4}" dt="2025-03-03T23:03:43.751" v="3161" actId="478"/>
          <ac:cxnSpMkLst>
            <pc:docMk/>
            <pc:sldMk cId="4147107399" sldId="383"/>
            <ac:cxnSpMk id="15" creationId="{0DBDB1CB-59E1-0259-136E-421E38FF28BF}"/>
          </ac:cxnSpMkLst>
        </pc:cxnChg>
        <pc:cxnChg chg="add">
          <ac:chgData name="Phillip Mak" userId="7c08b01d1811935d" providerId="LiveId" clId="{EF8DA33B-1A89-524E-B73A-BE3AA9158EE4}" dt="2025-03-03T23:04:29.103" v="3208" actId="11529"/>
          <ac:cxnSpMkLst>
            <pc:docMk/>
            <pc:sldMk cId="4147107399" sldId="383"/>
            <ac:cxnSpMk id="22" creationId="{6954067C-4046-8058-AC79-B72CE12B2228}"/>
          </ac:cxnSpMkLst>
        </pc:cxnChg>
        <pc:cxnChg chg="add mod">
          <ac:chgData name="Phillip Mak" userId="7c08b01d1811935d" providerId="LiveId" clId="{EF8DA33B-1A89-524E-B73A-BE3AA9158EE4}" dt="2025-03-03T23:04:36.498" v="3211" actId="14100"/>
          <ac:cxnSpMkLst>
            <pc:docMk/>
            <pc:sldMk cId="4147107399" sldId="383"/>
            <ac:cxnSpMk id="23" creationId="{3F2B0439-7F37-BAB5-1D33-DD248E01D894}"/>
          </ac:cxnSpMkLst>
        </pc:cxnChg>
      </pc:sldChg>
      <pc:sldChg chg="add">
        <pc:chgData name="Phillip Mak" userId="7c08b01d1811935d" providerId="LiveId" clId="{EF8DA33B-1A89-524E-B73A-BE3AA9158EE4}" dt="2025-03-03T23:03:34.921" v="3153"/>
        <pc:sldMkLst>
          <pc:docMk/>
          <pc:sldMk cId="3855968742" sldId="384"/>
        </pc:sldMkLst>
      </pc:sldChg>
    </pc:docChg>
  </pc:docChgLst>
  <pc:docChgLst>
    <pc:chgData name="Phillip Mak" userId="7c08b01d1811935d" providerId="LiveId" clId="{3A22A1E2-D8E4-3941-9C38-3B0C967DC842}"/>
    <pc:docChg chg="undo custSel addSld modSld sldOrd">
      <pc:chgData name="Phillip Mak" userId="7c08b01d1811935d" providerId="LiveId" clId="{3A22A1E2-D8E4-3941-9C38-3B0C967DC842}" dt="2025-02-18T22:59:49.299" v="3177" actId="20577"/>
      <pc:docMkLst>
        <pc:docMk/>
      </pc:docMkLst>
      <pc:sldChg chg="addSp delSp modSp new mod">
        <pc:chgData name="Phillip Mak" userId="7c08b01d1811935d" providerId="LiveId" clId="{3A22A1E2-D8E4-3941-9C38-3B0C967DC842}" dt="2025-02-18T21:16:56.556" v="165" actId="20577"/>
        <pc:sldMkLst>
          <pc:docMk/>
          <pc:sldMk cId="3762058657" sldId="264"/>
        </pc:sldMkLst>
        <pc:spChg chg="mod">
          <ac:chgData name="Phillip Mak" userId="7c08b01d1811935d" providerId="LiveId" clId="{3A22A1E2-D8E4-3941-9C38-3B0C967DC842}" dt="2025-02-18T21:06:52.962" v="27" actId="20577"/>
          <ac:spMkLst>
            <pc:docMk/>
            <pc:sldMk cId="3762058657" sldId="264"/>
            <ac:spMk id="2" creationId="{A102DB93-5F73-C47A-80A0-AEEABDEA6170}"/>
          </ac:spMkLst>
        </pc:spChg>
        <pc:spChg chg="add mod">
          <ac:chgData name="Phillip Mak" userId="7c08b01d1811935d" providerId="LiveId" clId="{3A22A1E2-D8E4-3941-9C38-3B0C967DC842}" dt="2025-02-18T21:08:26.408" v="90" actId="1076"/>
          <ac:spMkLst>
            <pc:docMk/>
            <pc:sldMk cId="3762058657" sldId="264"/>
            <ac:spMk id="4" creationId="{E99A0E4D-8C39-4C7A-C78E-C57E0E1D5A9D}"/>
          </ac:spMkLst>
        </pc:spChg>
        <pc:spChg chg="add mod">
          <ac:chgData name="Phillip Mak" userId="7c08b01d1811935d" providerId="LiveId" clId="{3A22A1E2-D8E4-3941-9C38-3B0C967DC842}" dt="2025-02-18T21:16:56.556" v="165" actId="20577"/>
          <ac:spMkLst>
            <pc:docMk/>
            <pc:sldMk cId="3762058657" sldId="264"/>
            <ac:spMk id="5" creationId="{B2EBFEF1-BED1-108E-AB0C-EB39C7D601C5}"/>
          </ac:spMkLst>
        </pc:spChg>
        <pc:spChg chg="add mod">
          <ac:chgData name="Phillip Mak" userId="7c08b01d1811935d" providerId="LiveId" clId="{3A22A1E2-D8E4-3941-9C38-3B0C967DC842}" dt="2025-02-18T21:08:26.408" v="90" actId="1076"/>
          <ac:spMkLst>
            <pc:docMk/>
            <pc:sldMk cId="3762058657" sldId="264"/>
            <ac:spMk id="8" creationId="{C3B9029F-DE06-AC4F-4360-62C42288931F}"/>
          </ac:spMkLst>
        </pc:spChg>
        <pc:spChg chg="add mod">
          <ac:chgData name="Phillip Mak" userId="7c08b01d1811935d" providerId="LiveId" clId="{3A22A1E2-D8E4-3941-9C38-3B0C967DC842}" dt="2025-02-18T21:08:26.408" v="90" actId="1076"/>
          <ac:spMkLst>
            <pc:docMk/>
            <pc:sldMk cId="3762058657" sldId="264"/>
            <ac:spMk id="11" creationId="{F84FE87C-AF0F-024D-401F-AE9887F389A5}"/>
          </ac:spMkLst>
        </pc:spChg>
        <pc:spChg chg="add mod">
          <ac:chgData name="Phillip Mak" userId="7c08b01d1811935d" providerId="LiveId" clId="{3A22A1E2-D8E4-3941-9C38-3B0C967DC842}" dt="2025-02-18T21:08:36.176" v="99" actId="20577"/>
          <ac:spMkLst>
            <pc:docMk/>
            <pc:sldMk cId="3762058657" sldId="264"/>
            <ac:spMk id="12" creationId="{436DE2E8-ED54-A7FD-EF04-FF52DBF36543}"/>
          </ac:spMkLst>
        </pc:spChg>
        <pc:spChg chg="add mod">
          <ac:chgData name="Phillip Mak" userId="7c08b01d1811935d" providerId="LiveId" clId="{3A22A1E2-D8E4-3941-9C38-3B0C967DC842}" dt="2025-02-18T21:08:33.117" v="94" actId="1076"/>
          <ac:spMkLst>
            <pc:docMk/>
            <pc:sldMk cId="3762058657" sldId="264"/>
            <ac:spMk id="13" creationId="{E3583719-AC4B-5777-CDF1-456B17835C43}"/>
          </ac:spMkLst>
        </pc:spChg>
        <pc:spChg chg="add mod">
          <ac:chgData name="Phillip Mak" userId="7c08b01d1811935d" providerId="LiveId" clId="{3A22A1E2-D8E4-3941-9C38-3B0C967DC842}" dt="2025-02-18T21:08:45.789" v="117" actId="20577"/>
          <ac:spMkLst>
            <pc:docMk/>
            <pc:sldMk cId="3762058657" sldId="264"/>
            <ac:spMk id="14" creationId="{6CCADAA6-13E3-6404-704D-1D5E35387CCF}"/>
          </ac:spMkLst>
        </pc:spChg>
        <pc:spChg chg="add mod">
          <ac:chgData name="Phillip Mak" userId="7c08b01d1811935d" providerId="LiveId" clId="{3A22A1E2-D8E4-3941-9C38-3B0C967DC842}" dt="2025-02-18T21:09:23.700" v="126" actId="1076"/>
          <ac:spMkLst>
            <pc:docMk/>
            <pc:sldMk cId="3762058657" sldId="264"/>
            <ac:spMk id="25" creationId="{70A99E22-C4D5-F845-0E54-3634EF22D5B9}"/>
          </ac:spMkLst>
        </pc:spChg>
        <pc:spChg chg="add mod">
          <ac:chgData name="Phillip Mak" userId="7c08b01d1811935d" providerId="LiveId" clId="{3A22A1E2-D8E4-3941-9C38-3B0C967DC842}" dt="2025-02-18T21:09:50.759" v="142" actId="403"/>
          <ac:spMkLst>
            <pc:docMk/>
            <pc:sldMk cId="3762058657" sldId="264"/>
            <ac:spMk id="26" creationId="{077A9851-9782-756A-F99E-EBE1E1B594F4}"/>
          </ac:spMkLst>
        </pc:spChg>
        <pc:grpChg chg="mod">
          <ac:chgData name="Phillip Mak" userId="7c08b01d1811935d" providerId="LiveId" clId="{3A22A1E2-D8E4-3941-9C38-3B0C967DC842}" dt="2025-02-18T21:09:18.794" v="124"/>
          <ac:grpSpMkLst>
            <pc:docMk/>
            <pc:sldMk cId="3762058657" sldId="264"/>
            <ac:grpSpMk id="24" creationId="{9025A6FC-8938-45F9-E1DF-954A6A2FFBD1}"/>
          </ac:grpSpMkLst>
        </pc:grpChg>
        <pc:inkChg chg="add mod">
          <ac:chgData name="Phillip Mak" userId="7c08b01d1811935d" providerId="LiveId" clId="{3A22A1E2-D8E4-3941-9C38-3B0C967DC842}" dt="2025-02-18T21:09:18.794" v="124"/>
          <ac:inkMkLst>
            <pc:docMk/>
            <pc:sldMk cId="3762058657" sldId="264"/>
            <ac:inkMk id="15" creationId="{3DB9B7F4-0206-573A-98AE-55795EE61BEF}"/>
          </ac:inkMkLst>
        </pc:inkChg>
        <pc:inkChg chg="add mod">
          <ac:chgData name="Phillip Mak" userId="7c08b01d1811935d" providerId="LiveId" clId="{3A22A1E2-D8E4-3941-9C38-3B0C967DC842}" dt="2025-02-18T21:09:18.794" v="124"/>
          <ac:inkMkLst>
            <pc:docMk/>
            <pc:sldMk cId="3762058657" sldId="264"/>
            <ac:inkMk id="16" creationId="{5049D43A-1243-982F-7626-C4BE964EC5F0}"/>
          </ac:inkMkLst>
        </pc:inkChg>
        <pc:inkChg chg="add mod">
          <ac:chgData name="Phillip Mak" userId="7c08b01d1811935d" providerId="LiveId" clId="{3A22A1E2-D8E4-3941-9C38-3B0C967DC842}" dt="2025-02-18T21:09:18.794" v="124"/>
          <ac:inkMkLst>
            <pc:docMk/>
            <pc:sldMk cId="3762058657" sldId="264"/>
            <ac:inkMk id="19" creationId="{F2456FC6-7E29-C683-EDA8-F1AD57F6CD26}"/>
          </ac:inkMkLst>
        </pc:inkChg>
        <pc:inkChg chg="add mod">
          <ac:chgData name="Phillip Mak" userId="7c08b01d1811935d" providerId="LiveId" clId="{3A22A1E2-D8E4-3941-9C38-3B0C967DC842}" dt="2025-02-18T21:09:18.794" v="124"/>
          <ac:inkMkLst>
            <pc:docMk/>
            <pc:sldMk cId="3762058657" sldId="264"/>
            <ac:inkMk id="22" creationId="{3B9ED6CF-D54F-292D-B7D2-E17CF986921E}"/>
          </ac:inkMkLst>
        </pc:inkChg>
        <pc:cxnChg chg="add mod">
          <ac:chgData name="Phillip Mak" userId="7c08b01d1811935d" providerId="LiveId" clId="{3A22A1E2-D8E4-3941-9C38-3B0C967DC842}" dt="2025-02-18T21:08:26.408" v="90" actId="1076"/>
          <ac:cxnSpMkLst>
            <pc:docMk/>
            <pc:sldMk cId="3762058657" sldId="264"/>
            <ac:cxnSpMk id="6" creationId="{52A947F2-FBF7-99F3-4524-64FA74848691}"/>
          </ac:cxnSpMkLst>
        </pc:cxnChg>
        <pc:cxnChg chg="add mod">
          <ac:chgData name="Phillip Mak" userId="7c08b01d1811935d" providerId="LiveId" clId="{3A22A1E2-D8E4-3941-9C38-3B0C967DC842}" dt="2025-02-18T21:08:26.408" v="90" actId="1076"/>
          <ac:cxnSpMkLst>
            <pc:docMk/>
            <pc:sldMk cId="3762058657" sldId="264"/>
            <ac:cxnSpMk id="9" creationId="{0E2D1DB2-9B88-8091-27B0-1BBCAF8EA1D5}"/>
          </ac:cxnSpMkLst>
        </pc:cxnChg>
      </pc:sldChg>
      <pc:sldChg chg="addSp delSp modSp new mod">
        <pc:chgData name="Phillip Mak" userId="7c08b01d1811935d" providerId="LiveId" clId="{3A22A1E2-D8E4-3941-9C38-3B0C967DC842}" dt="2025-02-18T21:22:53.809" v="453" actId="1076"/>
        <pc:sldMkLst>
          <pc:docMk/>
          <pc:sldMk cId="4255040943" sldId="265"/>
        </pc:sldMkLst>
        <pc:spChg chg="mod">
          <ac:chgData name="Phillip Mak" userId="7c08b01d1811935d" providerId="LiveId" clId="{3A22A1E2-D8E4-3941-9C38-3B0C967DC842}" dt="2025-02-18T21:18:19.335" v="212" actId="20577"/>
          <ac:spMkLst>
            <pc:docMk/>
            <pc:sldMk cId="4255040943" sldId="265"/>
            <ac:spMk id="2" creationId="{3EEB4328-F635-02B7-534A-B25860F00624}"/>
          </ac:spMkLst>
        </pc:spChg>
        <pc:spChg chg="add mod">
          <ac:chgData name="Phillip Mak" userId="7c08b01d1811935d" providerId="LiveId" clId="{3A22A1E2-D8E4-3941-9C38-3B0C967DC842}" dt="2025-02-18T21:18:54.838" v="252" actId="20577"/>
          <ac:spMkLst>
            <pc:docMk/>
            <pc:sldMk cId="4255040943" sldId="265"/>
            <ac:spMk id="17" creationId="{09D41917-7D25-D477-FF1D-E207A3F87700}"/>
          </ac:spMkLst>
        </pc:spChg>
        <pc:spChg chg="add mod">
          <ac:chgData name="Phillip Mak" userId="7c08b01d1811935d" providerId="LiveId" clId="{3A22A1E2-D8E4-3941-9C38-3B0C967DC842}" dt="2025-02-18T21:19:08.805" v="275" actId="313"/>
          <ac:spMkLst>
            <pc:docMk/>
            <pc:sldMk cId="4255040943" sldId="265"/>
            <ac:spMk id="18" creationId="{2A753402-88F3-6DE1-2A2C-A33F12DF5A19}"/>
          </ac:spMkLst>
        </pc:spChg>
        <pc:spChg chg="add mod">
          <ac:chgData name="Phillip Mak" userId="7c08b01d1811935d" providerId="LiveId" clId="{3A22A1E2-D8E4-3941-9C38-3B0C967DC842}" dt="2025-02-18T21:20:50.594" v="349" actId="20577"/>
          <ac:spMkLst>
            <pc:docMk/>
            <pc:sldMk cId="4255040943" sldId="265"/>
            <ac:spMk id="19" creationId="{6D6FA74C-2E70-A02F-ABA3-2CF507C3743F}"/>
          </ac:spMkLst>
        </pc:spChg>
        <pc:spChg chg="add mod">
          <ac:chgData name="Phillip Mak" userId="7c08b01d1811935d" providerId="LiveId" clId="{3A22A1E2-D8E4-3941-9C38-3B0C967DC842}" dt="2025-02-18T21:22:53.809" v="453" actId="1076"/>
          <ac:spMkLst>
            <pc:docMk/>
            <pc:sldMk cId="4255040943" sldId="265"/>
            <ac:spMk id="41" creationId="{EFCE6A08-8113-C52E-F980-42CFDE636FCD}"/>
          </ac:spMkLst>
        </pc:spChg>
        <pc:grpChg chg="mod">
          <ac:chgData name="Phillip Mak" userId="7c08b01d1811935d" providerId="LiveId" clId="{3A22A1E2-D8E4-3941-9C38-3B0C967DC842}" dt="2025-02-18T21:18:43.828" v="223"/>
          <ac:grpSpMkLst>
            <pc:docMk/>
            <pc:sldMk cId="4255040943" sldId="265"/>
            <ac:grpSpMk id="16" creationId="{330B8577-12BB-7988-8A7F-69BDEDC7719C}"/>
          </ac:grpSpMkLst>
        </pc:grpChg>
        <pc:grpChg chg="mod">
          <ac:chgData name="Phillip Mak" userId="7c08b01d1811935d" providerId="LiveId" clId="{3A22A1E2-D8E4-3941-9C38-3B0C967DC842}" dt="2025-02-18T21:21:59.634" v="352"/>
          <ac:grpSpMkLst>
            <pc:docMk/>
            <pc:sldMk cId="4255040943" sldId="265"/>
            <ac:grpSpMk id="39" creationId="{0FAF2730-6F17-0E54-FF4C-5D5299FC8D8F}"/>
          </ac:grpSpMkLst>
        </pc:grpChg>
        <pc:inkChg chg="add">
          <ac:chgData name="Phillip Mak" userId="7c08b01d1811935d" providerId="LiveId" clId="{3A22A1E2-D8E4-3941-9C38-3B0C967DC842}" dt="2025-02-18T21:10:41.966" v="157" actId="9405"/>
          <ac:inkMkLst>
            <pc:docMk/>
            <pc:sldMk cId="4255040943" sldId="265"/>
            <ac:inkMk id="4" creationId="{9532239C-AA2E-0A5B-A054-FA374F746829}"/>
          </ac:inkMkLst>
        </pc:inkChg>
        <pc:inkChg chg="add">
          <ac:chgData name="Phillip Mak" userId="7c08b01d1811935d" providerId="LiveId" clId="{3A22A1E2-D8E4-3941-9C38-3B0C967DC842}" dt="2025-02-18T21:18:25.691" v="213" actId="9405"/>
          <ac:inkMkLst>
            <pc:docMk/>
            <pc:sldMk cId="4255040943" sldId="265"/>
            <ac:inkMk id="5" creationId="{CD4863A4-A459-D84A-1D29-8C124CE6AD0F}"/>
          </ac:inkMkLst>
        </pc:inkChg>
        <pc:inkChg chg="add mod">
          <ac:chgData name="Phillip Mak" userId="7c08b01d1811935d" providerId="LiveId" clId="{3A22A1E2-D8E4-3941-9C38-3B0C967DC842}" dt="2025-02-18T21:18:43.828" v="223"/>
          <ac:inkMkLst>
            <pc:docMk/>
            <pc:sldMk cId="4255040943" sldId="265"/>
            <ac:inkMk id="6" creationId="{26C04102-C988-8D3E-2196-6E08F409CD07}"/>
          </ac:inkMkLst>
        </pc:inkChg>
        <pc:inkChg chg="add mod">
          <ac:chgData name="Phillip Mak" userId="7c08b01d1811935d" providerId="LiveId" clId="{3A22A1E2-D8E4-3941-9C38-3B0C967DC842}" dt="2025-02-18T21:18:43.828" v="223"/>
          <ac:inkMkLst>
            <pc:docMk/>
            <pc:sldMk cId="4255040943" sldId="265"/>
            <ac:inkMk id="7" creationId="{5A00FCF6-E132-FBE1-E630-4BB639520A97}"/>
          </ac:inkMkLst>
        </pc:inkChg>
        <pc:inkChg chg="add mod">
          <ac:chgData name="Phillip Mak" userId="7c08b01d1811935d" providerId="LiveId" clId="{3A22A1E2-D8E4-3941-9C38-3B0C967DC842}" dt="2025-02-18T21:18:43.828" v="223"/>
          <ac:inkMkLst>
            <pc:docMk/>
            <pc:sldMk cId="4255040943" sldId="265"/>
            <ac:inkMk id="8" creationId="{15E7A432-B581-5AB3-994A-E7CBD2E1E396}"/>
          </ac:inkMkLst>
        </pc:inkChg>
        <pc:inkChg chg="add mod">
          <ac:chgData name="Phillip Mak" userId="7c08b01d1811935d" providerId="LiveId" clId="{3A22A1E2-D8E4-3941-9C38-3B0C967DC842}" dt="2025-02-18T21:18:43.828" v="223"/>
          <ac:inkMkLst>
            <pc:docMk/>
            <pc:sldMk cId="4255040943" sldId="265"/>
            <ac:inkMk id="9" creationId="{65B9FC21-0943-3AE3-86BC-40B380D72758}"/>
          </ac:inkMkLst>
        </pc:inkChg>
        <pc:inkChg chg="add mod">
          <ac:chgData name="Phillip Mak" userId="7c08b01d1811935d" providerId="LiveId" clId="{3A22A1E2-D8E4-3941-9C38-3B0C967DC842}" dt="2025-02-18T21:18:43.828" v="223"/>
          <ac:inkMkLst>
            <pc:docMk/>
            <pc:sldMk cId="4255040943" sldId="265"/>
            <ac:inkMk id="10" creationId="{29172A60-0CE1-3FB0-804A-BACFE4BE00EC}"/>
          </ac:inkMkLst>
        </pc:inkChg>
        <pc:inkChg chg="add">
          <ac:chgData name="Phillip Mak" userId="7c08b01d1811935d" providerId="LiveId" clId="{3A22A1E2-D8E4-3941-9C38-3B0C967DC842}" dt="2025-02-18T21:18:37.523" v="219" actId="9405"/>
          <ac:inkMkLst>
            <pc:docMk/>
            <pc:sldMk cId="4255040943" sldId="265"/>
            <ac:inkMk id="11" creationId="{F4F9B6F7-0458-E875-39AA-EABBCC6CAF49}"/>
          </ac:inkMkLst>
        </pc:inkChg>
        <pc:inkChg chg="add mod">
          <ac:chgData name="Phillip Mak" userId="7c08b01d1811935d" providerId="LiveId" clId="{3A22A1E2-D8E4-3941-9C38-3B0C967DC842}" dt="2025-02-18T21:18:43.828" v="223"/>
          <ac:inkMkLst>
            <pc:docMk/>
            <pc:sldMk cId="4255040943" sldId="265"/>
            <ac:inkMk id="12" creationId="{0EDDFEBD-57DE-C055-3371-25D110A027DA}"/>
          </ac:inkMkLst>
        </pc:inkChg>
        <pc:inkChg chg="add mod">
          <ac:chgData name="Phillip Mak" userId="7c08b01d1811935d" providerId="LiveId" clId="{3A22A1E2-D8E4-3941-9C38-3B0C967DC842}" dt="2025-02-18T21:18:43.828" v="223"/>
          <ac:inkMkLst>
            <pc:docMk/>
            <pc:sldMk cId="4255040943" sldId="265"/>
            <ac:inkMk id="13" creationId="{5B4C6AC0-9FE5-943C-FE63-DB23BAD2F70F}"/>
          </ac:inkMkLst>
        </pc:inkChg>
        <pc:inkChg chg="add mod">
          <ac:chgData name="Phillip Mak" userId="7c08b01d1811935d" providerId="LiveId" clId="{3A22A1E2-D8E4-3941-9C38-3B0C967DC842}" dt="2025-02-18T21:18:43.828" v="223"/>
          <ac:inkMkLst>
            <pc:docMk/>
            <pc:sldMk cId="4255040943" sldId="265"/>
            <ac:inkMk id="14" creationId="{F140A44B-A933-F0D6-37FF-8A5AD27C982F}"/>
          </ac:inkMkLst>
        </pc:inkChg>
        <pc:inkChg chg="add">
          <ac:chgData name="Phillip Mak" userId="7c08b01d1811935d" providerId="LiveId" clId="{3A22A1E2-D8E4-3941-9C38-3B0C967DC842}" dt="2025-02-18T21:19:47.107" v="298" actId="9405"/>
          <ac:inkMkLst>
            <pc:docMk/>
            <pc:sldMk cId="4255040943" sldId="265"/>
            <ac:inkMk id="20" creationId="{936DE520-0E31-17E7-9374-09BDBCF99648}"/>
          </ac:inkMkLst>
        </pc:inkChg>
        <pc:inkChg chg="add mod">
          <ac:chgData name="Phillip Mak" userId="7c08b01d1811935d" providerId="LiveId" clId="{3A22A1E2-D8E4-3941-9C38-3B0C967DC842}" dt="2025-02-18T21:19:52.132" v="301"/>
          <ac:inkMkLst>
            <pc:docMk/>
            <pc:sldMk cId="4255040943" sldId="265"/>
            <ac:inkMk id="21" creationId="{C6CCF2EF-29DC-07B1-A2B2-0DB1FAAA7033}"/>
          </ac:inkMkLst>
        </pc:inkChg>
        <pc:inkChg chg="add mod">
          <ac:chgData name="Phillip Mak" userId="7c08b01d1811935d" providerId="LiveId" clId="{3A22A1E2-D8E4-3941-9C38-3B0C967DC842}" dt="2025-02-18T21:21:59.634" v="352"/>
          <ac:inkMkLst>
            <pc:docMk/>
            <pc:sldMk cId="4255040943" sldId="265"/>
            <ac:inkMk id="22" creationId="{BB7CB69B-DC61-8B7F-A8F3-468E6F47AE64}"/>
          </ac:inkMkLst>
        </pc:inkChg>
        <pc:inkChg chg="add">
          <ac:chgData name="Phillip Mak" userId="7c08b01d1811935d" providerId="LiveId" clId="{3A22A1E2-D8E4-3941-9C38-3B0C967DC842}" dt="2025-02-18T21:19:56.714" v="302" actId="9405"/>
          <ac:inkMkLst>
            <pc:docMk/>
            <pc:sldMk cId="4255040943" sldId="265"/>
            <ac:inkMk id="25" creationId="{C5947288-846F-ED6F-EEAD-F4D641C386F7}"/>
          </ac:inkMkLst>
        </pc:inkChg>
        <pc:inkChg chg="add mod">
          <ac:chgData name="Phillip Mak" userId="7c08b01d1811935d" providerId="LiveId" clId="{3A22A1E2-D8E4-3941-9C38-3B0C967DC842}" dt="2025-02-18T21:20:43.810" v="332"/>
          <ac:inkMkLst>
            <pc:docMk/>
            <pc:sldMk cId="4255040943" sldId="265"/>
            <ac:inkMk id="26" creationId="{3A25899C-E6A7-A347-458C-4140BE8556DF}"/>
          </ac:inkMkLst>
        </pc:inkChg>
        <pc:inkChg chg="add mod">
          <ac:chgData name="Phillip Mak" userId="7c08b01d1811935d" providerId="LiveId" clId="{3A22A1E2-D8E4-3941-9C38-3B0C967DC842}" dt="2025-02-18T21:21:59.634" v="352"/>
          <ac:inkMkLst>
            <pc:docMk/>
            <pc:sldMk cId="4255040943" sldId="265"/>
            <ac:inkMk id="27" creationId="{131F5E55-E792-9CAD-D0DE-FBC2D016CF3F}"/>
          </ac:inkMkLst>
        </pc:inkChg>
        <pc:inkChg chg="add mod">
          <ac:chgData name="Phillip Mak" userId="7c08b01d1811935d" providerId="LiveId" clId="{3A22A1E2-D8E4-3941-9C38-3B0C967DC842}" dt="2025-02-18T21:21:59.634" v="352"/>
          <ac:inkMkLst>
            <pc:docMk/>
            <pc:sldMk cId="4255040943" sldId="265"/>
            <ac:inkMk id="30" creationId="{38A6A1A1-0513-5ACF-54CC-16F924254B3B}"/>
          </ac:inkMkLst>
        </pc:inkChg>
        <pc:inkChg chg="add mod">
          <ac:chgData name="Phillip Mak" userId="7c08b01d1811935d" providerId="LiveId" clId="{3A22A1E2-D8E4-3941-9C38-3B0C967DC842}" dt="2025-02-18T21:21:59.634" v="352"/>
          <ac:inkMkLst>
            <pc:docMk/>
            <pc:sldMk cId="4255040943" sldId="265"/>
            <ac:inkMk id="33" creationId="{5A43AA1B-B0E4-E62F-D7E1-5843550C0BC2}"/>
          </ac:inkMkLst>
        </pc:inkChg>
        <pc:inkChg chg="add mod">
          <ac:chgData name="Phillip Mak" userId="7c08b01d1811935d" providerId="LiveId" clId="{3A22A1E2-D8E4-3941-9C38-3B0C967DC842}" dt="2025-02-18T21:21:59.634" v="352"/>
          <ac:inkMkLst>
            <pc:docMk/>
            <pc:sldMk cId="4255040943" sldId="265"/>
            <ac:inkMk id="36" creationId="{9F40EFF9-7056-6FDA-83DD-0837BC657FF1}"/>
          </ac:inkMkLst>
        </pc:inkChg>
        <pc:inkChg chg="add mod">
          <ac:chgData name="Phillip Mak" userId="7c08b01d1811935d" providerId="LiveId" clId="{3A22A1E2-D8E4-3941-9C38-3B0C967DC842}" dt="2025-02-18T21:21:59.634" v="352"/>
          <ac:inkMkLst>
            <pc:docMk/>
            <pc:sldMk cId="4255040943" sldId="265"/>
            <ac:inkMk id="37" creationId="{884E56D4-0483-FB43-925C-A0CFDC78B390}"/>
          </ac:inkMkLst>
        </pc:inkChg>
        <pc:inkChg chg="add">
          <ac:chgData name="Phillip Mak" userId="7c08b01d1811935d" providerId="LiveId" clId="{3A22A1E2-D8E4-3941-9C38-3B0C967DC842}" dt="2025-02-18T21:22:17.007" v="353" actId="9405"/>
          <ac:inkMkLst>
            <pc:docMk/>
            <pc:sldMk cId="4255040943" sldId="265"/>
            <ac:inkMk id="40" creationId="{39C24A09-1193-51CD-ADC9-A5418372C06A}"/>
          </ac:inkMkLst>
        </pc:inkChg>
      </pc:sldChg>
      <pc:sldChg chg="addSp delSp modSp new mod">
        <pc:chgData name="Phillip Mak" userId="7c08b01d1811935d" providerId="LiveId" clId="{3A22A1E2-D8E4-3941-9C38-3B0C967DC842}" dt="2025-02-18T21:35:03.585" v="896" actId="20577"/>
        <pc:sldMkLst>
          <pc:docMk/>
          <pc:sldMk cId="139229694" sldId="266"/>
        </pc:sldMkLst>
        <pc:spChg chg="mod">
          <ac:chgData name="Phillip Mak" userId="7c08b01d1811935d" providerId="LiveId" clId="{3A22A1E2-D8E4-3941-9C38-3B0C967DC842}" dt="2025-02-18T21:23:04.518" v="466" actId="20577"/>
          <ac:spMkLst>
            <pc:docMk/>
            <pc:sldMk cId="139229694" sldId="266"/>
            <ac:spMk id="2" creationId="{3A707E74-F364-D084-0140-1B8A58FCB6CF}"/>
          </ac:spMkLst>
        </pc:spChg>
        <pc:spChg chg="add mod">
          <ac:chgData name="Phillip Mak" userId="7c08b01d1811935d" providerId="LiveId" clId="{3A22A1E2-D8E4-3941-9C38-3B0C967DC842}" dt="2025-02-18T21:23:41.466" v="467"/>
          <ac:spMkLst>
            <pc:docMk/>
            <pc:sldMk cId="139229694" sldId="266"/>
            <ac:spMk id="4" creationId="{39BED837-2C9D-8C9E-46C7-6206FC4DFFCD}"/>
          </ac:spMkLst>
        </pc:spChg>
        <pc:spChg chg="add mod">
          <ac:chgData name="Phillip Mak" userId="7c08b01d1811935d" providerId="LiveId" clId="{3A22A1E2-D8E4-3941-9C38-3B0C967DC842}" dt="2025-02-18T21:23:41.466" v="467"/>
          <ac:spMkLst>
            <pc:docMk/>
            <pc:sldMk cId="139229694" sldId="266"/>
            <ac:spMk id="5" creationId="{DBC745F0-0F90-487B-A780-716CD09823A8}"/>
          </ac:spMkLst>
        </pc:spChg>
        <pc:spChg chg="add mod">
          <ac:chgData name="Phillip Mak" userId="7c08b01d1811935d" providerId="LiveId" clId="{3A22A1E2-D8E4-3941-9C38-3B0C967DC842}" dt="2025-02-18T21:23:54.171" v="483" actId="20577"/>
          <ac:spMkLst>
            <pc:docMk/>
            <pc:sldMk cId="139229694" sldId="266"/>
            <ac:spMk id="8" creationId="{718733D5-D21C-5BB3-C46A-BD645105143E}"/>
          </ac:spMkLst>
        </pc:spChg>
        <pc:spChg chg="add mod">
          <ac:chgData name="Phillip Mak" userId="7c08b01d1811935d" providerId="LiveId" clId="{3A22A1E2-D8E4-3941-9C38-3B0C967DC842}" dt="2025-02-18T21:24:06.475" v="499" actId="20577"/>
          <ac:spMkLst>
            <pc:docMk/>
            <pc:sldMk cId="139229694" sldId="266"/>
            <ac:spMk id="9" creationId="{F80620EE-5068-F40D-BA81-C75CE313B7DE}"/>
          </ac:spMkLst>
        </pc:spChg>
        <pc:spChg chg="add mod">
          <ac:chgData name="Phillip Mak" userId="7c08b01d1811935d" providerId="LiveId" clId="{3A22A1E2-D8E4-3941-9C38-3B0C967DC842}" dt="2025-02-18T21:24:23.713" v="512" actId="1076"/>
          <ac:spMkLst>
            <pc:docMk/>
            <pc:sldMk cId="139229694" sldId="266"/>
            <ac:spMk id="10" creationId="{AAF53FB4-3213-BE4E-286F-B983F027228F}"/>
          </ac:spMkLst>
        </pc:spChg>
        <pc:spChg chg="add mod">
          <ac:chgData name="Phillip Mak" userId="7c08b01d1811935d" providerId="LiveId" clId="{3A22A1E2-D8E4-3941-9C38-3B0C967DC842}" dt="2025-02-18T21:24:42.060" v="518" actId="207"/>
          <ac:spMkLst>
            <pc:docMk/>
            <pc:sldMk cId="139229694" sldId="266"/>
            <ac:spMk id="15" creationId="{D6BD9080-E643-7AE6-7BE4-EE24BCE2AE4C}"/>
          </ac:spMkLst>
        </pc:spChg>
        <pc:spChg chg="add mod">
          <ac:chgData name="Phillip Mak" userId="7c08b01d1811935d" providerId="LiveId" clId="{3A22A1E2-D8E4-3941-9C38-3B0C967DC842}" dt="2025-02-18T21:25:26.761" v="676" actId="14100"/>
          <ac:spMkLst>
            <pc:docMk/>
            <pc:sldMk cId="139229694" sldId="266"/>
            <ac:spMk id="16" creationId="{3CDC7EC9-4E60-2BF5-A491-57D244652885}"/>
          </ac:spMkLst>
        </pc:spChg>
        <pc:spChg chg="add mod">
          <ac:chgData name="Phillip Mak" userId="7c08b01d1811935d" providerId="LiveId" clId="{3A22A1E2-D8E4-3941-9C38-3B0C967DC842}" dt="2025-02-18T21:26:06.046" v="678" actId="1076"/>
          <ac:spMkLst>
            <pc:docMk/>
            <pc:sldMk cId="139229694" sldId="266"/>
            <ac:spMk id="17" creationId="{BB4D0B81-4EEF-7132-4E27-791E5E806E18}"/>
          </ac:spMkLst>
        </pc:spChg>
        <pc:spChg chg="add mod">
          <ac:chgData name="Phillip Mak" userId="7c08b01d1811935d" providerId="LiveId" clId="{3A22A1E2-D8E4-3941-9C38-3B0C967DC842}" dt="2025-02-18T21:26:37.957" v="686" actId="20577"/>
          <ac:spMkLst>
            <pc:docMk/>
            <pc:sldMk cId="139229694" sldId="266"/>
            <ac:spMk id="18" creationId="{CE4FAAF4-98E0-A9F4-47AC-4CA4D44E4182}"/>
          </ac:spMkLst>
        </pc:spChg>
        <pc:spChg chg="add mod">
          <ac:chgData name="Phillip Mak" userId="7c08b01d1811935d" providerId="LiveId" clId="{3A22A1E2-D8E4-3941-9C38-3B0C967DC842}" dt="2025-02-18T21:26:09.821" v="679" actId="1076"/>
          <ac:spMkLst>
            <pc:docMk/>
            <pc:sldMk cId="139229694" sldId="266"/>
            <ac:spMk id="20" creationId="{311F28EB-C8C3-4697-B6D3-2406D6F6D0E0}"/>
          </ac:spMkLst>
        </pc:spChg>
        <pc:spChg chg="add mod">
          <ac:chgData name="Phillip Mak" userId="7c08b01d1811935d" providerId="LiveId" clId="{3A22A1E2-D8E4-3941-9C38-3B0C967DC842}" dt="2025-02-18T21:27:21.693" v="761" actId="20577"/>
          <ac:spMkLst>
            <pc:docMk/>
            <pc:sldMk cId="139229694" sldId="266"/>
            <ac:spMk id="25" creationId="{781504FD-7C0E-35FB-648D-060EFEBD1665}"/>
          </ac:spMkLst>
        </pc:spChg>
        <pc:spChg chg="add mod">
          <ac:chgData name="Phillip Mak" userId="7c08b01d1811935d" providerId="LiveId" clId="{3A22A1E2-D8E4-3941-9C38-3B0C967DC842}" dt="2025-02-18T21:27:38.097" v="775" actId="20577"/>
          <ac:spMkLst>
            <pc:docMk/>
            <pc:sldMk cId="139229694" sldId="266"/>
            <ac:spMk id="30" creationId="{65F78D43-C2D2-37E0-9DD0-B9F94CB2F120}"/>
          </ac:spMkLst>
        </pc:spChg>
        <pc:spChg chg="add mod">
          <ac:chgData name="Phillip Mak" userId="7c08b01d1811935d" providerId="LiveId" clId="{3A22A1E2-D8E4-3941-9C38-3B0C967DC842}" dt="2025-02-18T21:28:01.247" v="780" actId="1076"/>
          <ac:spMkLst>
            <pc:docMk/>
            <pc:sldMk cId="139229694" sldId="266"/>
            <ac:spMk id="35" creationId="{2CF31AD8-DF3D-7401-F20B-F0D37C1FFD91}"/>
          </ac:spMkLst>
        </pc:spChg>
        <pc:spChg chg="add mod">
          <ac:chgData name="Phillip Mak" userId="7c08b01d1811935d" providerId="LiveId" clId="{3A22A1E2-D8E4-3941-9C38-3B0C967DC842}" dt="2025-02-18T21:32:55.680" v="882" actId="20577"/>
          <ac:spMkLst>
            <pc:docMk/>
            <pc:sldMk cId="139229694" sldId="266"/>
            <ac:spMk id="36" creationId="{1B4E5A04-5526-C581-33DD-40A5F1E863F6}"/>
          </ac:spMkLst>
        </pc:spChg>
        <pc:spChg chg="add mod">
          <ac:chgData name="Phillip Mak" userId="7c08b01d1811935d" providerId="LiveId" clId="{3A22A1E2-D8E4-3941-9C38-3B0C967DC842}" dt="2025-02-18T21:35:03.585" v="896" actId="20577"/>
          <ac:spMkLst>
            <pc:docMk/>
            <pc:sldMk cId="139229694" sldId="266"/>
            <ac:spMk id="37" creationId="{BC2BD48F-A76B-153A-E4E7-828258A033D8}"/>
          </ac:spMkLst>
        </pc:spChg>
        <pc:grpChg chg="mod">
          <ac:chgData name="Phillip Mak" userId="7c08b01d1811935d" providerId="LiveId" clId="{3A22A1E2-D8E4-3941-9C38-3B0C967DC842}" dt="2025-02-18T21:24:35.001" v="515"/>
          <ac:grpSpMkLst>
            <pc:docMk/>
            <pc:sldMk cId="139229694" sldId="266"/>
            <ac:grpSpMk id="14" creationId="{8F20944D-A8BA-F0E4-9204-6B30F1049473}"/>
          </ac:grpSpMkLst>
        </pc:grpChg>
        <pc:grpChg chg="mod">
          <ac:chgData name="Phillip Mak" userId="7c08b01d1811935d" providerId="LiveId" clId="{3A22A1E2-D8E4-3941-9C38-3B0C967DC842}" dt="2025-02-18T21:27:30.981" v="764"/>
          <ac:grpSpMkLst>
            <pc:docMk/>
            <pc:sldMk cId="139229694" sldId="266"/>
            <ac:grpSpMk id="29" creationId="{E5DABC05-56D7-FE15-BF19-5AC015C31479}"/>
          </ac:grpSpMkLst>
        </pc:grpChg>
        <pc:grpChg chg="mod">
          <ac:chgData name="Phillip Mak" userId="7c08b01d1811935d" providerId="LiveId" clId="{3A22A1E2-D8E4-3941-9C38-3B0C967DC842}" dt="2025-02-18T21:27:57.838" v="778"/>
          <ac:grpSpMkLst>
            <pc:docMk/>
            <pc:sldMk cId="139229694" sldId="266"/>
            <ac:grpSpMk id="34" creationId="{F327A826-6FC0-6699-CEE8-792D53782D12}"/>
          </ac:grpSpMkLst>
        </pc:grpChg>
        <pc:inkChg chg="add mod">
          <ac:chgData name="Phillip Mak" userId="7c08b01d1811935d" providerId="LiveId" clId="{3A22A1E2-D8E4-3941-9C38-3B0C967DC842}" dt="2025-02-18T21:24:35.001" v="515"/>
          <ac:inkMkLst>
            <pc:docMk/>
            <pc:sldMk cId="139229694" sldId="266"/>
            <ac:inkMk id="11" creationId="{0B616CD6-D819-A283-5C11-7F90D0D67982}"/>
          </ac:inkMkLst>
        </pc:inkChg>
        <pc:inkChg chg="add mod">
          <ac:chgData name="Phillip Mak" userId="7c08b01d1811935d" providerId="LiveId" clId="{3A22A1E2-D8E4-3941-9C38-3B0C967DC842}" dt="2025-02-18T21:24:35.001" v="515"/>
          <ac:inkMkLst>
            <pc:docMk/>
            <pc:sldMk cId="139229694" sldId="266"/>
            <ac:inkMk id="12" creationId="{469B546C-0064-65EA-8FD2-3E14E13C5583}"/>
          </ac:inkMkLst>
        </pc:inkChg>
        <pc:inkChg chg="add mod">
          <ac:chgData name="Phillip Mak" userId="7c08b01d1811935d" providerId="LiveId" clId="{3A22A1E2-D8E4-3941-9C38-3B0C967DC842}" dt="2025-02-18T21:27:30.981" v="764"/>
          <ac:inkMkLst>
            <pc:docMk/>
            <pc:sldMk cId="139229694" sldId="266"/>
            <ac:inkMk id="26" creationId="{3BC02F59-F317-8BB1-8584-7D8DF5A30C64}"/>
          </ac:inkMkLst>
        </pc:inkChg>
        <pc:inkChg chg="add mod">
          <ac:chgData name="Phillip Mak" userId="7c08b01d1811935d" providerId="LiveId" clId="{3A22A1E2-D8E4-3941-9C38-3B0C967DC842}" dt="2025-02-18T21:27:30.981" v="764"/>
          <ac:inkMkLst>
            <pc:docMk/>
            <pc:sldMk cId="139229694" sldId="266"/>
            <ac:inkMk id="27" creationId="{87DF5159-600D-2E19-7978-1A99DD5A9E82}"/>
          </ac:inkMkLst>
        </pc:inkChg>
        <pc:inkChg chg="add mod">
          <ac:chgData name="Phillip Mak" userId="7c08b01d1811935d" providerId="LiveId" clId="{3A22A1E2-D8E4-3941-9C38-3B0C967DC842}" dt="2025-02-18T21:27:57.838" v="778"/>
          <ac:inkMkLst>
            <pc:docMk/>
            <pc:sldMk cId="139229694" sldId="266"/>
            <ac:inkMk id="31" creationId="{48FE13C2-D798-F800-D080-729361DCB896}"/>
          </ac:inkMkLst>
        </pc:inkChg>
        <pc:inkChg chg="add mod">
          <ac:chgData name="Phillip Mak" userId="7c08b01d1811935d" providerId="LiveId" clId="{3A22A1E2-D8E4-3941-9C38-3B0C967DC842}" dt="2025-02-18T21:27:57.838" v="778"/>
          <ac:inkMkLst>
            <pc:docMk/>
            <pc:sldMk cId="139229694" sldId="266"/>
            <ac:inkMk id="32" creationId="{8C6FF58B-0516-F6D3-F293-DDC43047909D}"/>
          </ac:inkMkLst>
        </pc:inkChg>
        <pc:cxnChg chg="add mod">
          <ac:chgData name="Phillip Mak" userId="7c08b01d1811935d" providerId="LiveId" clId="{3A22A1E2-D8E4-3941-9C38-3B0C967DC842}" dt="2025-02-18T21:23:48.720" v="470" actId="1076"/>
          <ac:cxnSpMkLst>
            <pc:docMk/>
            <pc:sldMk cId="139229694" sldId="266"/>
            <ac:cxnSpMk id="6" creationId="{F286DB32-CA38-C088-7EC4-69ED557962CA}"/>
          </ac:cxnSpMkLst>
        </pc:cxnChg>
        <pc:cxnChg chg="add mod">
          <ac:chgData name="Phillip Mak" userId="7c08b01d1811935d" providerId="LiveId" clId="{3A22A1E2-D8E4-3941-9C38-3B0C967DC842}" dt="2025-02-18T21:23:48.720" v="470" actId="1076"/>
          <ac:cxnSpMkLst>
            <pc:docMk/>
            <pc:sldMk cId="139229694" sldId="266"/>
            <ac:cxnSpMk id="7" creationId="{ED7440F6-A4C4-054B-BE50-75D538E432BE}"/>
          </ac:cxnSpMkLst>
        </pc:cxnChg>
        <pc:cxnChg chg="add mod">
          <ac:chgData name="Phillip Mak" userId="7c08b01d1811935d" providerId="LiveId" clId="{3A22A1E2-D8E4-3941-9C38-3B0C967DC842}" dt="2025-02-18T21:26:09.821" v="679" actId="1076"/>
          <ac:cxnSpMkLst>
            <pc:docMk/>
            <pc:sldMk cId="139229694" sldId="266"/>
            <ac:cxnSpMk id="19" creationId="{2C9DF590-99D1-720D-9D35-41700F0BB750}"/>
          </ac:cxnSpMkLst>
        </pc:cxnChg>
      </pc:sldChg>
      <pc:sldChg chg="addSp delSp modSp new mod ord">
        <pc:chgData name="Phillip Mak" userId="7c08b01d1811935d" providerId="LiveId" clId="{3A22A1E2-D8E4-3941-9C38-3B0C967DC842}" dt="2025-02-18T22:05:28.492" v="1010" actId="20578"/>
        <pc:sldMkLst>
          <pc:docMk/>
          <pc:sldMk cId="3289881248" sldId="267"/>
        </pc:sldMkLst>
        <pc:spChg chg="add mod">
          <ac:chgData name="Phillip Mak" userId="7c08b01d1811935d" providerId="LiveId" clId="{3A22A1E2-D8E4-3941-9C38-3B0C967DC842}" dt="2025-02-18T21:29:43.594" v="810" actId="20577"/>
          <ac:spMkLst>
            <pc:docMk/>
            <pc:sldMk cId="3289881248" sldId="267"/>
            <ac:spMk id="4" creationId="{7F8510D1-D101-0783-3D0C-D28A3AF64699}"/>
          </ac:spMkLst>
        </pc:spChg>
        <pc:spChg chg="add mod">
          <ac:chgData name="Phillip Mak" userId="7c08b01d1811935d" providerId="LiveId" clId="{3A22A1E2-D8E4-3941-9C38-3B0C967DC842}" dt="2025-02-18T21:29:07.919" v="795" actId="20577"/>
          <ac:spMkLst>
            <pc:docMk/>
            <pc:sldMk cId="3289881248" sldId="267"/>
            <ac:spMk id="5" creationId="{748271B0-5AB7-F8C3-7141-5ACEC426B607}"/>
          </ac:spMkLst>
        </pc:spChg>
        <pc:spChg chg="add mod">
          <ac:chgData name="Phillip Mak" userId="7c08b01d1811935d" providerId="LiveId" clId="{3A22A1E2-D8E4-3941-9C38-3B0C967DC842}" dt="2025-02-18T21:29:59.519" v="812" actId="1076"/>
          <ac:spMkLst>
            <pc:docMk/>
            <pc:sldMk cId="3289881248" sldId="267"/>
            <ac:spMk id="13" creationId="{37E65E41-1D34-910D-E462-C9749FB223B7}"/>
          </ac:spMkLst>
        </pc:spChg>
        <pc:spChg chg="add mod">
          <ac:chgData name="Phillip Mak" userId="7c08b01d1811935d" providerId="LiveId" clId="{3A22A1E2-D8E4-3941-9C38-3B0C967DC842}" dt="2025-02-18T21:30:13.806" v="813"/>
          <ac:spMkLst>
            <pc:docMk/>
            <pc:sldMk cId="3289881248" sldId="267"/>
            <ac:spMk id="14" creationId="{49B9E643-DBD5-048B-CC57-8A7228106CB7}"/>
          </ac:spMkLst>
        </pc:spChg>
        <pc:spChg chg="add mod">
          <ac:chgData name="Phillip Mak" userId="7c08b01d1811935d" providerId="LiveId" clId="{3A22A1E2-D8E4-3941-9C38-3B0C967DC842}" dt="2025-02-18T21:30:24.165" v="843" actId="1076"/>
          <ac:spMkLst>
            <pc:docMk/>
            <pc:sldMk cId="3289881248" sldId="267"/>
            <ac:spMk id="15" creationId="{22BCFBAD-A7BC-3BD1-C53E-3B7BAE2E51AC}"/>
          </ac:spMkLst>
        </pc:spChg>
        <pc:spChg chg="add mod">
          <ac:chgData name="Phillip Mak" userId="7c08b01d1811935d" providerId="LiveId" clId="{3A22A1E2-D8E4-3941-9C38-3B0C967DC842}" dt="2025-02-18T21:31:16.703" v="873" actId="5793"/>
          <ac:spMkLst>
            <pc:docMk/>
            <pc:sldMk cId="3289881248" sldId="267"/>
            <ac:spMk id="17" creationId="{36239339-7A0B-952B-2842-B019E17A13D1}"/>
          </ac:spMkLst>
        </pc:spChg>
        <pc:spChg chg="add mod">
          <ac:chgData name="Phillip Mak" userId="7c08b01d1811935d" providerId="LiveId" clId="{3A22A1E2-D8E4-3941-9C38-3B0C967DC842}" dt="2025-02-18T21:34:22.624" v="889" actId="20577"/>
          <ac:spMkLst>
            <pc:docMk/>
            <pc:sldMk cId="3289881248" sldId="267"/>
            <ac:spMk id="18" creationId="{26C4E3E3-9B9B-3842-FCE4-7A02DC0C76F9}"/>
          </ac:spMkLst>
        </pc:spChg>
        <pc:grpChg chg="add mod">
          <ac:chgData name="Phillip Mak" userId="7c08b01d1811935d" providerId="LiveId" clId="{3A22A1E2-D8E4-3941-9C38-3B0C967DC842}" dt="2025-02-18T21:29:59.519" v="812" actId="1076"/>
          <ac:grpSpMkLst>
            <pc:docMk/>
            <pc:sldMk cId="3289881248" sldId="267"/>
            <ac:grpSpMk id="10" creationId="{D2A722AD-C9A9-F68B-2C7F-0B38662ABD36}"/>
          </ac:grpSpMkLst>
        </pc:grpChg>
        <pc:inkChg chg="mod">
          <ac:chgData name="Phillip Mak" userId="7c08b01d1811935d" providerId="LiveId" clId="{3A22A1E2-D8E4-3941-9C38-3B0C967DC842}" dt="2025-02-18T21:29:55.850" v="811"/>
          <ac:inkMkLst>
            <pc:docMk/>
            <pc:sldMk cId="3289881248" sldId="267"/>
            <ac:inkMk id="11" creationId="{48A303E4-07F4-BF74-F8BB-8C997F3F78E9}"/>
          </ac:inkMkLst>
        </pc:inkChg>
        <pc:inkChg chg="mod">
          <ac:chgData name="Phillip Mak" userId="7c08b01d1811935d" providerId="LiveId" clId="{3A22A1E2-D8E4-3941-9C38-3B0C967DC842}" dt="2025-02-18T21:29:55.850" v="811"/>
          <ac:inkMkLst>
            <pc:docMk/>
            <pc:sldMk cId="3289881248" sldId="267"/>
            <ac:inkMk id="12" creationId="{4373F609-089E-4E54-ED74-377BFD60F17D}"/>
          </ac:inkMkLst>
        </pc:inkChg>
        <pc:cxnChg chg="add mod">
          <ac:chgData name="Phillip Mak" userId="7c08b01d1811935d" providerId="LiveId" clId="{3A22A1E2-D8E4-3941-9C38-3B0C967DC842}" dt="2025-02-18T21:31:06.855" v="845" actId="14100"/>
          <ac:cxnSpMkLst>
            <pc:docMk/>
            <pc:sldMk cId="3289881248" sldId="267"/>
            <ac:cxnSpMk id="6" creationId="{B01ED801-BF4B-4CFB-872E-BC63C5F1E091}"/>
          </ac:cxnSpMkLst>
        </pc:cxnChg>
      </pc:sldChg>
      <pc:sldChg chg="addSp delSp modSp new mod ord">
        <pc:chgData name="Phillip Mak" userId="7c08b01d1811935d" providerId="LiveId" clId="{3A22A1E2-D8E4-3941-9C38-3B0C967DC842}" dt="2025-02-18T22:11:53.724" v="1242" actId="20577"/>
        <pc:sldMkLst>
          <pc:docMk/>
          <pc:sldMk cId="3098065194" sldId="268"/>
        </pc:sldMkLst>
        <pc:spChg chg="mod">
          <ac:chgData name="Phillip Mak" userId="7c08b01d1811935d" providerId="LiveId" clId="{3A22A1E2-D8E4-3941-9C38-3B0C967DC842}" dt="2025-02-18T22:05:47.674" v="1058" actId="20577"/>
          <ac:spMkLst>
            <pc:docMk/>
            <pc:sldMk cId="3098065194" sldId="268"/>
            <ac:spMk id="2" creationId="{59A57A58-5D78-1433-2B8A-730735AF8F85}"/>
          </ac:spMkLst>
        </pc:spChg>
        <pc:spChg chg="add mod">
          <ac:chgData name="Phillip Mak" userId="7c08b01d1811935d" providerId="LiveId" clId="{3A22A1E2-D8E4-3941-9C38-3B0C967DC842}" dt="2025-02-18T22:02:25.388" v="915" actId="20577"/>
          <ac:spMkLst>
            <pc:docMk/>
            <pc:sldMk cId="3098065194" sldId="268"/>
            <ac:spMk id="9" creationId="{59D6B55A-309A-377A-0477-F106AE2792F7}"/>
          </ac:spMkLst>
        </pc:spChg>
        <pc:spChg chg="add mod">
          <ac:chgData name="Phillip Mak" userId="7c08b01d1811935d" providerId="LiveId" clId="{3A22A1E2-D8E4-3941-9C38-3B0C967DC842}" dt="2025-02-18T22:10:04.395" v="1201" actId="313"/>
          <ac:spMkLst>
            <pc:docMk/>
            <pc:sldMk cId="3098065194" sldId="268"/>
            <ac:spMk id="12" creationId="{79FB6E10-2374-68AD-09EB-B7F2E26F6BD8}"/>
          </ac:spMkLst>
        </pc:spChg>
        <pc:spChg chg="add mod">
          <ac:chgData name="Phillip Mak" userId="7c08b01d1811935d" providerId="LiveId" clId="{3A22A1E2-D8E4-3941-9C38-3B0C967DC842}" dt="2025-02-18T22:08:06.045" v="1101" actId="1076"/>
          <ac:spMkLst>
            <pc:docMk/>
            <pc:sldMk cId="3098065194" sldId="268"/>
            <ac:spMk id="23" creationId="{70A73720-D76A-B4E5-258B-89E477FFA8C0}"/>
          </ac:spMkLst>
        </pc:spChg>
        <pc:spChg chg="add mod">
          <ac:chgData name="Phillip Mak" userId="7c08b01d1811935d" providerId="LiveId" clId="{3A22A1E2-D8E4-3941-9C38-3B0C967DC842}" dt="2025-02-18T22:10:58.559" v="1203" actId="1076"/>
          <ac:spMkLst>
            <pc:docMk/>
            <pc:sldMk cId="3098065194" sldId="268"/>
            <ac:spMk id="28" creationId="{A396B9BB-2BFC-99A1-0FDB-3611EAEC4609}"/>
          </ac:spMkLst>
        </pc:spChg>
        <pc:spChg chg="add mod">
          <ac:chgData name="Phillip Mak" userId="7c08b01d1811935d" providerId="LiveId" clId="{3A22A1E2-D8E4-3941-9C38-3B0C967DC842}" dt="2025-02-18T22:11:12.326" v="1218" actId="1076"/>
          <ac:spMkLst>
            <pc:docMk/>
            <pc:sldMk cId="3098065194" sldId="268"/>
            <ac:spMk id="29" creationId="{035F5D71-37A2-7B3E-AA26-D35137104CAF}"/>
          </ac:spMkLst>
        </pc:spChg>
        <pc:spChg chg="add mod">
          <ac:chgData name="Phillip Mak" userId="7c08b01d1811935d" providerId="LiveId" clId="{3A22A1E2-D8E4-3941-9C38-3B0C967DC842}" dt="2025-02-18T22:11:53.724" v="1242" actId="20577"/>
          <ac:spMkLst>
            <pc:docMk/>
            <pc:sldMk cId="3098065194" sldId="268"/>
            <ac:spMk id="37" creationId="{7B6EC077-6986-B530-4950-A7CAF0868931}"/>
          </ac:spMkLst>
        </pc:spChg>
        <pc:graphicFrameChg chg="add mod">
          <ac:chgData name="Phillip Mak" userId="7c08b01d1811935d" providerId="LiveId" clId="{3A22A1E2-D8E4-3941-9C38-3B0C967DC842}" dt="2025-02-18T22:02:10.467" v="903" actId="1076"/>
          <ac:graphicFrameMkLst>
            <pc:docMk/>
            <pc:sldMk cId="3098065194" sldId="268"/>
            <ac:graphicFrameMk id="4" creationId="{B9FC65DE-D2A0-FA12-1442-A396B6C899CC}"/>
          </ac:graphicFrameMkLst>
        </pc:graphicFrameChg>
        <pc:graphicFrameChg chg="add mod">
          <ac:chgData name="Phillip Mak" userId="7c08b01d1811935d" providerId="LiveId" clId="{3A22A1E2-D8E4-3941-9C38-3B0C967DC842}" dt="2025-02-18T22:02:10.467" v="903" actId="1076"/>
          <ac:graphicFrameMkLst>
            <pc:docMk/>
            <pc:sldMk cId="3098065194" sldId="268"/>
            <ac:graphicFrameMk id="5" creationId="{C88A163A-4271-7FBE-EC06-36AF38471517}"/>
          </ac:graphicFrameMkLst>
        </pc:graphicFrameChg>
        <pc:graphicFrameChg chg="add mod">
          <ac:chgData name="Phillip Mak" userId="7c08b01d1811935d" providerId="LiveId" clId="{3A22A1E2-D8E4-3941-9C38-3B0C967DC842}" dt="2025-02-18T22:10:58.559" v="1203" actId="1076"/>
          <ac:graphicFrameMkLst>
            <pc:docMk/>
            <pc:sldMk cId="3098065194" sldId="268"/>
            <ac:graphicFrameMk id="24" creationId="{6563BC2F-9245-4615-5676-049ECDB734ED}"/>
          </ac:graphicFrameMkLst>
        </pc:graphicFrameChg>
        <pc:graphicFrameChg chg="add mod">
          <ac:chgData name="Phillip Mak" userId="7c08b01d1811935d" providerId="LiveId" clId="{3A22A1E2-D8E4-3941-9C38-3B0C967DC842}" dt="2025-02-18T22:10:58.559" v="1203" actId="1076"/>
          <ac:graphicFrameMkLst>
            <pc:docMk/>
            <pc:sldMk cId="3098065194" sldId="268"/>
            <ac:graphicFrameMk id="25" creationId="{98886D93-BD49-2826-314A-C08C80644B58}"/>
          </ac:graphicFrameMkLst>
        </pc:graphicFrameChg>
        <pc:cxnChg chg="add mod">
          <ac:chgData name="Phillip Mak" userId="7c08b01d1811935d" providerId="LiveId" clId="{3A22A1E2-D8E4-3941-9C38-3B0C967DC842}" dt="2025-02-18T22:02:10.467" v="903" actId="1076"/>
          <ac:cxnSpMkLst>
            <pc:docMk/>
            <pc:sldMk cId="3098065194" sldId="268"/>
            <ac:cxnSpMk id="6" creationId="{ACC3F0DB-BBC1-5E78-4304-AA010638AF6A}"/>
          </ac:cxnSpMkLst>
        </pc:cxnChg>
        <pc:cxnChg chg="add mod">
          <ac:chgData name="Phillip Mak" userId="7c08b01d1811935d" providerId="LiveId" clId="{3A22A1E2-D8E4-3941-9C38-3B0C967DC842}" dt="2025-02-18T22:02:10.467" v="903" actId="1076"/>
          <ac:cxnSpMkLst>
            <pc:docMk/>
            <pc:sldMk cId="3098065194" sldId="268"/>
            <ac:cxnSpMk id="7" creationId="{3BD09F07-0721-3892-D028-6950A543D379}"/>
          </ac:cxnSpMkLst>
        </pc:cxnChg>
        <pc:cxnChg chg="add mod">
          <ac:chgData name="Phillip Mak" userId="7c08b01d1811935d" providerId="LiveId" clId="{3A22A1E2-D8E4-3941-9C38-3B0C967DC842}" dt="2025-02-18T22:10:58.559" v="1203" actId="1076"/>
          <ac:cxnSpMkLst>
            <pc:docMk/>
            <pc:sldMk cId="3098065194" sldId="268"/>
            <ac:cxnSpMk id="26" creationId="{9A7842C5-BF59-41BD-EB23-E221A453BC41}"/>
          </ac:cxnSpMkLst>
        </pc:cxnChg>
        <pc:cxnChg chg="add mod">
          <ac:chgData name="Phillip Mak" userId="7c08b01d1811935d" providerId="LiveId" clId="{3A22A1E2-D8E4-3941-9C38-3B0C967DC842}" dt="2025-02-18T22:11:05.831" v="1204" actId="14100"/>
          <ac:cxnSpMkLst>
            <pc:docMk/>
            <pc:sldMk cId="3098065194" sldId="268"/>
            <ac:cxnSpMk id="27" creationId="{A12CB6BF-9137-4A80-824D-3814041501A7}"/>
          </ac:cxnSpMkLst>
        </pc:cxnChg>
      </pc:sldChg>
      <pc:sldChg chg="modSp add mod">
        <pc:chgData name="Phillip Mak" userId="7c08b01d1811935d" providerId="LiveId" clId="{3A22A1E2-D8E4-3941-9C38-3B0C967DC842}" dt="2025-02-18T22:05:36.458" v="1034" actId="20577"/>
        <pc:sldMkLst>
          <pc:docMk/>
          <pc:sldMk cId="1802378509" sldId="269"/>
        </pc:sldMkLst>
        <pc:spChg chg="mod">
          <ac:chgData name="Phillip Mak" userId="7c08b01d1811935d" providerId="LiveId" clId="{3A22A1E2-D8E4-3941-9C38-3B0C967DC842}" dt="2025-02-18T22:05:36.458" v="1034" actId="20577"/>
          <ac:spMkLst>
            <pc:docMk/>
            <pc:sldMk cId="1802378509" sldId="269"/>
            <ac:spMk id="2" creationId="{59A57A58-5D78-1433-2B8A-730735AF8F85}"/>
          </ac:spMkLst>
        </pc:spChg>
      </pc:sldChg>
      <pc:sldChg chg="modSp new mod">
        <pc:chgData name="Phillip Mak" userId="7c08b01d1811935d" providerId="LiveId" clId="{3A22A1E2-D8E4-3941-9C38-3B0C967DC842}" dt="2025-02-18T22:12:59.593" v="1448" actId="20577"/>
        <pc:sldMkLst>
          <pc:docMk/>
          <pc:sldMk cId="3901610650" sldId="270"/>
        </pc:sldMkLst>
        <pc:spChg chg="mod">
          <ac:chgData name="Phillip Mak" userId="7c08b01d1811935d" providerId="LiveId" clId="{3A22A1E2-D8E4-3941-9C38-3B0C967DC842}" dt="2025-02-18T22:12:07.833" v="1264" actId="20577"/>
          <ac:spMkLst>
            <pc:docMk/>
            <pc:sldMk cId="3901610650" sldId="270"/>
            <ac:spMk id="2" creationId="{7013E1BF-0F99-4327-36FA-AA11A94700C0}"/>
          </ac:spMkLst>
        </pc:spChg>
        <pc:spChg chg="mod">
          <ac:chgData name="Phillip Mak" userId="7c08b01d1811935d" providerId="LiveId" clId="{3A22A1E2-D8E4-3941-9C38-3B0C967DC842}" dt="2025-02-18T22:12:59.593" v="1448" actId="20577"/>
          <ac:spMkLst>
            <pc:docMk/>
            <pc:sldMk cId="3901610650" sldId="270"/>
            <ac:spMk id="3" creationId="{E6691EA8-04CA-2638-FFD2-750A99D75CD2}"/>
          </ac:spMkLst>
        </pc:spChg>
      </pc:sldChg>
      <pc:sldChg chg="addSp delSp modSp new mod">
        <pc:chgData name="Phillip Mak" userId="7c08b01d1811935d" providerId="LiveId" clId="{3A22A1E2-D8E4-3941-9C38-3B0C967DC842}" dt="2025-02-18T22:28:07.045" v="1792" actId="20577"/>
        <pc:sldMkLst>
          <pc:docMk/>
          <pc:sldMk cId="3516772007" sldId="271"/>
        </pc:sldMkLst>
        <pc:spChg chg="mod">
          <ac:chgData name="Phillip Mak" userId="7c08b01d1811935d" providerId="LiveId" clId="{3A22A1E2-D8E4-3941-9C38-3B0C967DC842}" dt="2025-02-18T22:28:07.045" v="1792" actId="20577"/>
          <ac:spMkLst>
            <pc:docMk/>
            <pc:sldMk cId="3516772007" sldId="271"/>
            <ac:spMk id="2" creationId="{520C77BD-BEF6-1671-4D91-798E630DC55D}"/>
          </ac:spMkLst>
        </pc:spChg>
        <pc:spChg chg="add mod">
          <ac:chgData name="Phillip Mak" userId="7c08b01d1811935d" providerId="LiveId" clId="{3A22A1E2-D8E4-3941-9C38-3B0C967DC842}" dt="2025-02-18T22:23:23.301" v="1485" actId="1076"/>
          <ac:spMkLst>
            <pc:docMk/>
            <pc:sldMk cId="3516772007" sldId="271"/>
            <ac:spMk id="7" creationId="{0C7D8264-F732-64DC-F83A-741B274197B3}"/>
          </ac:spMkLst>
        </pc:spChg>
        <pc:spChg chg="add mod">
          <ac:chgData name="Phillip Mak" userId="7c08b01d1811935d" providerId="LiveId" clId="{3A22A1E2-D8E4-3941-9C38-3B0C967DC842}" dt="2025-02-18T22:23:23.301" v="1485" actId="1076"/>
          <ac:spMkLst>
            <pc:docMk/>
            <pc:sldMk cId="3516772007" sldId="271"/>
            <ac:spMk id="8" creationId="{EE6C7683-CE28-B8BF-BC90-AD9F78C93791}"/>
          </ac:spMkLst>
        </pc:spChg>
        <pc:spChg chg="add mod">
          <ac:chgData name="Phillip Mak" userId="7c08b01d1811935d" providerId="LiveId" clId="{3A22A1E2-D8E4-3941-9C38-3B0C967DC842}" dt="2025-02-18T22:27:16.478" v="1761" actId="1076"/>
          <ac:spMkLst>
            <pc:docMk/>
            <pc:sldMk cId="3516772007" sldId="271"/>
            <ac:spMk id="9" creationId="{C5A80D19-B472-7AB2-1F2C-1F0C93D2B28D}"/>
          </ac:spMkLst>
        </pc:spChg>
        <pc:spChg chg="add mod">
          <ac:chgData name="Phillip Mak" userId="7c08b01d1811935d" providerId="LiveId" clId="{3A22A1E2-D8E4-3941-9C38-3B0C967DC842}" dt="2025-02-18T22:26:59.019" v="1680" actId="313"/>
          <ac:spMkLst>
            <pc:docMk/>
            <pc:sldMk cId="3516772007" sldId="271"/>
            <ac:spMk id="10" creationId="{EBDBF832-2EA9-7A12-CCDC-0B24ADB190CB}"/>
          </ac:spMkLst>
        </pc:spChg>
        <pc:spChg chg="add mod">
          <ac:chgData name="Phillip Mak" userId="7c08b01d1811935d" providerId="LiveId" clId="{3A22A1E2-D8E4-3941-9C38-3B0C967DC842}" dt="2025-02-18T22:24:03.780" v="1515" actId="1076"/>
          <ac:spMkLst>
            <pc:docMk/>
            <pc:sldMk cId="3516772007" sldId="271"/>
            <ac:spMk id="14" creationId="{8BF2E1E9-E8C9-C25F-9AF0-C002D76EAA3F}"/>
          </ac:spMkLst>
        </pc:spChg>
        <pc:spChg chg="add mod">
          <ac:chgData name="Phillip Mak" userId="7c08b01d1811935d" providerId="LiveId" clId="{3A22A1E2-D8E4-3941-9C38-3B0C967DC842}" dt="2025-02-18T22:24:33.380" v="1532" actId="20577"/>
          <ac:spMkLst>
            <pc:docMk/>
            <pc:sldMk cId="3516772007" sldId="271"/>
            <ac:spMk id="16" creationId="{08469825-3EF9-73CD-6A99-9868B58145E4}"/>
          </ac:spMkLst>
        </pc:spChg>
        <pc:spChg chg="add mod">
          <ac:chgData name="Phillip Mak" userId="7c08b01d1811935d" providerId="LiveId" clId="{3A22A1E2-D8E4-3941-9C38-3B0C967DC842}" dt="2025-02-18T22:24:47.080" v="1538" actId="20577"/>
          <ac:spMkLst>
            <pc:docMk/>
            <pc:sldMk cId="3516772007" sldId="271"/>
            <ac:spMk id="18" creationId="{EA188145-15F1-B5F4-43D7-14F5BC47C5E5}"/>
          </ac:spMkLst>
        </pc:spChg>
        <pc:spChg chg="add mod">
          <ac:chgData name="Phillip Mak" userId="7c08b01d1811935d" providerId="LiveId" clId="{3A22A1E2-D8E4-3941-9C38-3B0C967DC842}" dt="2025-02-18T22:25:27.768" v="1551" actId="1035"/>
          <ac:spMkLst>
            <pc:docMk/>
            <pc:sldMk cId="3516772007" sldId="271"/>
            <ac:spMk id="20" creationId="{DCE430C7-30B5-EE3B-7994-EB2F8A3DA226}"/>
          </ac:spMkLst>
        </pc:spChg>
        <pc:spChg chg="add mod">
          <ac:chgData name="Phillip Mak" userId="7c08b01d1811935d" providerId="LiveId" clId="{3A22A1E2-D8E4-3941-9C38-3B0C967DC842}" dt="2025-02-18T22:25:45.942" v="1566" actId="1076"/>
          <ac:spMkLst>
            <pc:docMk/>
            <pc:sldMk cId="3516772007" sldId="271"/>
            <ac:spMk id="22" creationId="{E5E85C84-5987-CDAB-D584-343418BF26EE}"/>
          </ac:spMkLst>
        </pc:spChg>
        <pc:spChg chg="add mod">
          <ac:chgData name="Phillip Mak" userId="7c08b01d1811935d" providerId="LiveId" clId="{3A22A1E2-D8E4-3941-9C38-3B0C967DC842}" dt="2025-02-18T22:25:57.393" v="1574" actId="20577"/>
          <ac:spMkLst>
            <pc:docMk/>
            <pc:sldMk cId="3516772007" sldId="271"/>
            <ac:spMk id="24" creationId="{D0686E7F-86B4-C47D-C792-A81533D620C7}"/>
          </ac:spMkLst>
        </pc:spChg>
        <pc:graphicFrameChg chg="add mod">
          <ac:chgData name="Phillip Mak" userId="7c08b01d1811935d" providerId="LiveId" clId="{3A22A1E2-D8E4-3941-9C38-3B0C967DC842}" dt="2025-02-18T22:23:23.301" v="1485" actId="1076"/>
          <ac:graphicFrameMkLst>
            <pc:docMk/>
            <pc:sldMk cId="3516772007" sldId="271"/>
            <ac:graphicFrameMk id="4" creationId="{82392422-3AC9-72D8-8463-0BCD770980F3}"/>
          </ac:graphicFrameMkLst>
        </pc:graphicFrameChg>
        <pc:graphicFrameChg chg="add mod">
          <ac:chgData name="Phillip Mak" userId="7c08b01d1811935d" providerId="LiveId" clId="{3A22A1E2-D8E4-3941-9C38-3B0C967DC842}" dt="2025-02-18T22:23:23.301" v="1485" actId="1076"/>
          <ac:graphicFrameMkLst>
            <pc:docMk/>
            <pc:sldMk cId="3516772007" sldId="271"/>
            <ac:graphicFrameMk id="5" creationId="{6E3AB568-642B-2E59-A3DB-F0946393C38E}"/>
          </ac:graphicFrameMkLst>
        </pc:graphicFrameChg>
        <pc:graphicFrameChg chg="add mod">
          <ac:chgData name="Phillip Mak" userId="7c08b01d1811935d" providerId="LiveId" clId="{3A22A1E2-D8E4-3941-9C38-3B0C967DC842}" dt="2025-02-18T22:23:42.142" v="1513" actId="1076"/>
          <ac:graphicFrameMkLst>
            <pc:docMk/>
            <pc:sldMk cId="3516772007" sldId="271"/>
            <ac:graphicFrameMk id="11" creationId="{DC629B03-8060-5BDB-3E14-0F9BA4457970}"/>
          </ac:graphicFrameMkLst>
        </pc:graphicFrameChg>
        <pc:graphicFrameChg chg="add mod">
          <ac:chgData name="Phillip Mak" userId="7c08b01d1811935d" providerId="LiveId" clId="{3A22A1E2-D8E4-3941-9C38-3B0C967DC842}" dt="2025-02-18T22:23:42.142" v="1513" actId="1076"/>
          <ac:graphicFrameMkLst>
            <pc:docMk/>
            <pc:sldMk cId="3516772007" sldId="271"/>
            <ac:graphicFrameMk id="12" creationId="{8CFE9157-FF22-93CD-D081-AD9C6E24D732}"/>
          </ac:graphicFrameMkLst>
        </pc:graphicFrameChg>
        <pc:cxnChg chg="add mod">
          <ac:chgData name="Phillip Mak" userId="7c08b01d1811935d" providerId="LiveId" clId="{3A22A1E2-D8E4-3941-9C38-3B0C967DC842}" dt="2025-02-18T22:23:23.301" v="1485" actId="1076"/>
          <ac:cxnSpMkLst>
            <pc:docMk/>
            <pc:sldMk cId="3516772007" sldId="271"/>
            <ac:cxnSpMk id="6" creationId="{A8B190B9-67B6-3FAA-E2F2-371FD0BD9216}"/>
          </ac:cxnSpMkLst>
        </pc:cxnChg>
        <pc:cxnChg chg="add mod">
          <ac:chgData name="Phillip Mak" userId="7c08b01d1811935d" providerId="LiveId" clId="{3A22A1E2-D8E4-3941-9C38-3B0C967DC842}" dt="2025-02-18T22:24:03.780" v="1515" actId="1076"/>
          <ac:cxnSpMkLst>
            <pc:docMk/>
            <pc:sldMk cId="3516772007" sldId="271"/>
            <ac:cxnSpMk id="13" creationId="{FAF6A6A2-5E3F-4E54-AA0B-49189BDC25BA}"/>
          </ac:cxnSpMkLst>
        </pc:cxnChg>
        <pc:cxnChg chg="add mod">
          <ac:chgData name="Phillip Mak" userId="7c08b01d1811935d" providerId="LiveId" clId="{3A22A1E2-D8E4-3941-9C38-3B0C967DC842}" dt="2025-02-18T22:24:10.367" v="1517" actId="1076"/>
          <ac:cxnSpMkLst>
            <pc:docMk/>
            <pc:sldMk cId="3516772007" sldId="271"/>
            <ac:cxnSpMk id="15" creationId="{F73AEDFC-86B9-6117-71B6-1151B43EA16D}"/>
          </ac:cxnSpMkLst>
        </pc:cxnChg>
        <pc:cxnChg chg="add mod">
          <ac:chgData name="Phillip Mak" userId="7c08b01d1811935d" providerId="LiveId" clId="{3A22A1E2-D8E4-3941-9C38-3B0C967DC842}" dt="2025-02-18T22:24:42.771" v="1533" actId="571"/>
          <ac:cxnSpMkLst>
            <pc:docMk/>
            <pc:sldMk cId="3516772007" sldId="271"/>
            <ac:cxnSpMk id="17" creationId="{699261DE-CAAC-BBAB-028E-C4BC7AE6AD9D}"/>
          </ac:cxnSpMkLst>
        </pc:cxnChg>
        <pc:cxnChg chg="add mod">
          <ac:chgData name="Phillip Mak" userId="7c08b01d1811935d" providerId="LiveId" clId="{3A22A1E2-D8E4-3941-9C38-3B0C967DC842}" dt="2025-02-18T22:25:21.573" v="1540" actId="1076"/>
          <ac:cxnSpMkLst>
            <pc:docMk/>
            <pc:sldMk cId="3516772007" sldId="271"/>
            <ac:cxnSpMk id="19" creationId="{1E701BF9-D7C0-2ACE-931E-245AD69DE459}"/>
          </ac:cxnSpMkLst>
        </pc:cxnChg>
        <pc:cxnChg chg="add mod">
          <ac:chgData name="Phillip Mak" userId="7c08b01d1811935d" providerId="LiveId" clId="{3A22A1E2-D8E4-3941-9C38-3B0C967DC842}" dt="2025-02-18T22:25:33.732" v="1553" actId="1076"/>
          <ac:cxnSpMkLst>
            <pc:docMk/>
            <pc:sldMk cId="3516772007" sldId="271"/>
            <ac:cxnSpMk id="21" creationId="{63F82CB6-4396-6675-0CDF-3203C5B444C6}"/>
          </ac:cxnSpMkLst>
        </pc:cxnChg>
        <pc:cxnChg chg="add mod">
          <ac:chgData name="Phillip Mak" userId="7c08b01d1811935d" providerId="LiveId" clId="{3A22A1E2-D8E4-3941-9C38-3B0C967DC842}" dt="2025-02-18T22:25:50.166" v="1568" actId="1076"/>
          <ac:cxnSpMkLst>
            <pc:docMk/>
            <pc:sldMk cId="3516772007" sldId="271"/>
            <ac:cxnSpMk id="23" creationId="{D6979BDD-6D19-DE5F-11F9-93EC4609FD3D}"/>
          </ac:cxnSpMkLst>
        </pc:cxnChg>
      </pc:sldChg>
      <pc:sldChg chg="addSp delSp modSp new mod">
        <pc:chgData name="Phillip Mak" userId="7c08b01d1811935d" providerId="LiveId" clId="{3A22A1E2-D8E4-3941-9C38-3B0C967DC842}" dt="2025-02-18T22:41:35.389" v="2625" actId="1076"/>
        <pc:sldMkLst>
          <pc:docMk/>
          <pc:sldMk cId="1040637113" sldId="272"/>
        </pc:sldMkLst>
        <pc:spChg chg="mod">
          <ac:chgData name="Phillip Mak" userId="7c08b01d1811935d" providerId="LiveId" clId="{3A22A1E2-D8E4-3941-9C38-3B0C967DC842}" dt="2025-02-18T22:40:59.374" v="2597" actId="20577"/>
          <ac:spMkLst>
            <pc:docMk/>
            <pc:sldMk cId="1040637113" sldId="272"/>
            <ac:spMk id="2" creationId="{4A98C93C-EAD4-E4BA-523B-BBF9B5772335}"/>
          </ac:spMkLst>
        </pc:spChg>
        <pc:spChg chg="add mod">
          <ac:chgData name="Phillip Mak" userId="7c08b01d1811935d" providerId="LiveId" clId="{3A22A1E2-D8E4-3941-9C38-3B0C967DC842}" dt="2025-02-18T22:35:58.944" v="2101" actId="1076"/>
          <ac:spMkLst>
            <pc:docMk/>
            <pc:sldMk cId="1040637113" sldId="272"/>
            <ac:spMk id="6" creationId="{A379EC78-9FDF-AB3E-1233-DA88DD860323}"/>
          </ac:spMkLst>
        </pc:spChg>
        <pc:spChg chg="add mod">
          <ac:chgData name="Phillip Mak" userId="7c08b01d1811935d" providerId="LiveId" clId="{3A22A1E2-D8E4-3941-9C38-3B0C967DC842}" dt="2025-02-18T22:35:58.944" v="2101" actId="1076"/>
          <ac:spMkLst>
            <pc:docMk/>
            <pc:sldMk cId="1040637113" sldId="272"/>
            <ac:spMk id="11" creationId="{DDCB98C1-E8B2-9296-00F7-F64B6708F6C3}"/>
          </ac:spMkLst>
        </pc:spChg>
        <pc:spChg chg="add mod">
          <ac:chgData name="Phillip Mak" userId="7c08b01d1811935d" providerId="LiveId" clId="{3A22A1E2-D8E4-3941-9C38-3B0C967DC842}" dt="2025-02-18T22:35:58.944" v="2101" actId="1076"/>
          <ac:spMkLst>
            <pc:docMk/>
            <pc:sldMk cId="1040637113" sldId="272"/>
            <ac:spMk id="17" creationId="{086784A1-41E0-B2CE-83AF-EFA75120B305}"/>
          </ac:spMkLst>
        </pc:spChg>
        <pc:spChg chg="add mod">
          <ac:chgData name="Phillip Mak" userId="7c08b01d1811935d" providerId="LiveId" clId="{3A22A1E2-D8E4-3941-9C38-3B0C967DC842}" dt="2025-02-18T22:35:58.944" v="2101" actId="1076"/>
          <ac:spMkLst>
            <pc:docMk/>
            <pc:sldMk cId="1040637113" sldId="272"/>
            <ac:spMk id="18" creationId="{CCA91B2F-62AE-72F6-73A7-596917152348}"/>
          </ac:spMkLst>
        </pc:spChg>
        <pc:spChg chg="add mod">
          <ac:chgData name="Phillip Mak" userId="7c08b01d1811935d" providerId="LiveId" clId="{3A22A1E2-D8E4-3941-9C38-3B0C967DC842}" dt="2025-02-18T22:41:35.389" v="2625" actId="1076"/>
          <ac:spMkLst>
            <pc:docMk/>
            <pc:sldMk cId="1040637113" sldId="272"/>
            <ac:spMk id="26" creationId="{86AFD091-2A64-6E51-01E1-58ED23AC24A7}"/>
          </ac:spMkLst>
        </pc:spChg>
        <pc:spChg chg="add mod">
          <ac:chgData name="Phillip Mak" userId="7c08b01d1811935d" providerId="LiveId" clId="{3A22A1E2-D8E4-3941-9C38-3B0C967DC842}" dt="2025-02-18T22:37:04.164" v="2172" actId="1076"/>
          <ac:spMkLst>
            <pc:docMk/>
            <pc:sldMk cId="1040637113" sldId="272"/>
            <ac:spMk id="31" creationId="{3B300DA6-5A61-6BE3-2264-F6DF6D7B54F2}"/>
          </ac:spMkLst>
        </pc:spChg>
        <pc:spChg chg="add mod">
          <ac:chgData name="Phillip Mak" userId="7c08b01d1811935d" providerId="LiveId" clId="{3A22A1E2-D8E4-3941-9C38-3B0C967DC842}" dt="2025-02-18T22:36:26.500" v="2171" actId="20577"/>
          <ac:spMkLst>
            <pc:docMk/>
            <pc:sldMk cId="1040637113" sldId="272"/>
            <ac:spMk id="37" creationId="{5C3E097B-48B2-C53C-C480-3019B6475BFD}"/>
          </ac:spMkLst>
        </pc:spChg>
        <pc:spChg chg="add mod">
          <ac:chgData name="Phillip Mak" userId="7c08b01d1811935d" providerId="LiveId" clId="{3A22A1E2-D8E4-3941-9C38-3B0C967DC842}" dt="2025-02-18T22:40:14.650" v="2554" actId="20577"/>
          <ac:spMkLst>
            <pc:docMk/>
            <pc:sldMk cId="1040637113" sldId="272"/>
            <ac:spMk id="38" creationId="{2F470F7F-5C30-8BC7-6F10-A72A6F1D47BE}"/>
          </ac:spMkLst>
        </pc:spChg>
        <pc:spChg chg="add mod">
          <ac:chgData name="Phillip Mak" userId="7c08b01d1811935d" providerId="LiveId" clId="{3A22A1E2-D8E4-3941-9C38-3B0C967DC842}" dt="2025-02-18T22:39:19.788" v="2459" actId="1076"/>
          <ac:spMkLst>
            <pc:docMk/>
            <pc:sldMk cId="1040637113" sldId="272"/>
            <ac:spMk id="46" creationId="{A6FFDD1B-B5D8-AB6E-E860-0AE13B76D70A}"/>
          </ac:spMkLst>
        </pc:spChg>
        <pc:grpChg chg="mod">
          <ac:chgData name="Phillip Mak" userId="7c08b01d1811935d" providerId="LiveId" clId="{3A22A1E2-D8E4-3941-9C38-3B0C967DC842}" dt="2025-02-18T22:35:58.944" v="2101" actId="1076"/>
          <ac:grpSpMkLst>
            <pc:docMk/>
            <pc:sldMk cId="1040637113" sldId="272"/>
            <ac:grpSpMk id="15" creationId="{885FA159-9E5D-2597-D588-39682308D19C}"/>
          </ac:grpSpMkLst>
        </pc:grpChg>
        <pc:grpChg chg="mod">
          <ac:chgData name="Phillip Mak" userId="7c08b01d1811935d" providerId="LiveId" clId="{3A22A1E2-D8E4-3941-9C38-3B0C967DC842}" dt="2025-02-18T22:35:58.944" v="2101" actId="1076"/>
          <ac:grpSpMkLst>
            <pc:docMk/>
            <pc:sldMk cId="1040637113" sldId="272"/>
            <ac:grpSpMk id="25" creationId="{95921510-1ED6-20E0-DB07-04DCE66AA543}"/>
          </ac:grpSpMkLst>
        </pc:grpChg>
        <pc:grpChg chg="mod">
          <ac:chgData name="Phillip Mak" userId="7c08b01d1811935d" providerId="LiveId" clId="{3A22A1E2-D8E4-3941-9C38-3B0C967DC842}" dt="2025-02-18T22:35:58.944" v="2101" actId="1076"/>
          <ac:grpSpMkLst>
            <pc:docMk/>
            <pc:sldMk cId="1040637113" sldId="272"/>
            <ac:grpSpMk id="30" creationId="{76EFFEBB-B03F-C6FF-BDCB-11FABFB85B4F}"/>
          </ac:grpSpMkLst>
        </pc:grpChg>
        <pc:grpChg chg="mod">
          <ac:chgData name="Phillip Mak" userId="7c08b01d1811935d" providerId="LiveId" clId="{3A22A1E2-D8E4-3941-9C38-3B0C967DC842}" dt="2025-02-18T22:39:36.173" v="2465"/>
          <ac:grpSpMkLst>
            <pc:docMk/>
            <pc:sldMk cId="1040637113" sldId="272"/>
            <ac:grpSpMk id="50" creationId="{CE67C5AE-E1BA-67C4-39F3-74CC5C0F0736}"/>
          </ac:grpSpMkLst>
        </pc:grpChg>
        <pc:graphicFrameChg chg="add mod">
          <ac:chgData name="Phillip Mak" userId="7c08b01d1811935d" providerId="LiveId" clId="{3A22A1E2-D8E4-3941-9C38-3B0C967DC842}" dt="2025-02-18T22:35:58.944" v="2101" actId="1076"/>
          <ac:graphicFrameMkLst>
            <pc:docMk/>
            <pc:sldMk cId="1040637113" sldId="272"/>
            <ac:graphicFrameMk id="7" creationId="{AA6E87EC-6849-BEC2-48A4-624F2A4AF086}"/>
          </ac:graphicFrameMkLst>
        </pc:graphicFrameChg>
        <pc:inkChg chg="add">
          <ac:chgData name="Phillip Mak" userId="7c08b01d1811935d" providerId="LiveId" clId="{3A22A1E2-D8E4-3941-9C38-3B0C967DC842}" dt="2025-02-18T22:31:11.597" v="1809" actId="9405"/>
          <ac:inkMkLst>
            <pc:docMk/>
            <pc:sldMk cId="1040637113" sldId="272"/>
            <ac:inkMk id="4" creationId="{FAD29CE8-FE2D-183A-CDFB-4D67674C47B5}"/>
          </ac:inkMkLst>
        </pc:inkChg>
        <pc:inkChg chg="add mod">
          <ac:chgData name="Phillip Mak" userId="7c08b01d1811935d" providerId="LiveId" clId="{3A22A1E2-D8E4-3941-9C38-3B0C967DC842}" dt="2025-02-18T22:33:14.518" v="1861" actId="14100"/>
          <ac:inkMkLst>
            <pc:docMk/>
            <pc:sldMk cId="1040637113" sldId="272"/>
            <ac:inkMk id="5" creationId="{66D823D3-B43B-40E0-B488-18CA66FC601E}"/>
          </ac:inkMkLst>
        </pc:inkChg>
        <pc:inkChg chg="add">
          <ac:chgData name="Phillip Mak" userId="7c08b01d1811935d" providerId="LiveId" clId="{3A22A1E2-D8E4-3941-9C38-3B0C967DC842}" dt="2025-02-18T22:31:34.688" v="1816" actId="9405"/>
          <ac:inkMkLst>
            <pc:docMk/>
            <pc:sldMk cId="1040637113" sldId="272"/>
            <ac:inkMk id="8" creationId="{74D60A18-DDBA-BE4C-B8EB-B8C067EBAF1B}"/>
          </ac:inkMkLst>
        </pc:inkChg>
        <pc:inkChg chg="add">
          <ac:chgData name="Phillip Mak" userId="7c08b01d1811935d" providerId="LiveId" clId="{3A22A1E2-D8E4-3941-9C38-3B0C967DC842}" dt="2025-02-18T22:31:38.516" v="1817" actId="9405"/>
          <ac:inkMkLst>
            <pc:docMk/>
            <pc:sldMk cId="1040637113" sldId="272"/>
            <ac:inkMk id="9" creationId="{8A11E5F3-E677-7C4D-6948-3D7F19F25A05}"/>
          </ac:inkMkLst>
        </pc:inkChg>
        <pc:inkChg chg="add">
          <ac:chgData name="Phillip Mak" userId="7c08b01d1811935d" providerId="LiveId" clId="{3A22A1E2-D8E4-3941-9C38-3B0C967DC842}" dt="2025-02-18T22:31:51.327" v="1818" actId="9405"/>
          <ac:inkMkLst>
            <pc:docMk/>
            <pc:sldMk cId="1040637113" sldId="272"/>
            <ac:inkMk id="10" creationId="{C8436AB3-B2E7-B0BF-62A7-D25C63146412}"/>
          </ac:inkMkLst>
        </pc:inkChg>
        <pc:inkChg chg="add mod">
          <ac:chgData name="Phillip Mak" userId="7c08b01d1811935d" providerId="LiveId" clId="{3A22A1E2-D8E4-3941-9C38-3B0C967DC842}" dt="2025-02-18T22:32:15.840" v="1835"/>
          <ac:inkMkLst>
            <pc:docMk/>
            <pc:sldMk cId="1040637113" sldId="272"/>
            <ac:inkMk id="12" creationId="{E7194622-4DD5-C7BB-6C13-E75458024B0C}"/>
          </ac:inkMkLst>
        </pc:inkChg>
        <pc:inkChg chg="add mod">
          <ac:chgData name="Phillip Mak" userId="7c08b01d1811935d" providerId="LiveId" clId="{3A22A1E2-D8E4-3941-9C38-3B0C967DC842}" dt="2025-02-18T22:32:15.840" v="1835"/>
          <ac:inkMkLst>
            <pc:docMk/>
            <pc:sldMk cId="1040637113" sldId="272"/>
            <ac:inkMk id="13" creationId="{3D12473A-16CE-53F6-F70F-9D97DAF82AF8}"/>
          </ac:inkMkLst>
        </pc:inkChg>
        <pc:inkChg chg="add">
          <ac:chgData name="Phillip Mak" userId="7c08b01d1811935d" providerId="LiveId" clId="{3A22A1E2-D8E4-3941-9C38-3B0C967DC842}" dt="2025-02-18T22:32:43.837" v="1836" actId="9405"/>
          <ac:inkMkLst>
            <pc:docMk/>
            <pc:sldMk cId="1040637113" sldId="272"/>
            <ac:inkMk id="16" creationId="{7729241D-A73E-ED0A-7399-46C05B4D7A4C}"/>
          </ac:inkMkLst>
        </pc:inkChg>
        <pc:inkChg chg="add mod">
          <ac:chgData name="Phillip Mak" userId="7c08b01d1811935d" providerId="LiveId" clId="{3A22A1E2-D8E4-3941-9C38-3B0C967DC842}" dt="2025-02-18T22:33:37.773" v="1866"/>
          <ac:inkMkLst>
            <pc:docMk/>
            <pc:sldMk cId="1040637113" sldId="272"/>
            <ac:inkMk id="19" creationId="{1555E944-B728-9477-A7AB-9FA13A6EBDF7}"/>
          </ac:inkMkLst>
        </pc:inkChg>
        <pc:inkChg chg="add mod">
          <ac:chgData name="Phillip Mak" userId="7c08b01d1811935d" providerId="LiveId" clId="{3A22A1E2-D8E4-3941-9C38-3B0C967DC842}" dt="2025-02-18T22:33:37.773" v="1866"/>
          <ac:inkMkLst>
            <pc:docMk/>
            <pc:sldMk cId="1040637113" sldId="272"/>
            <ac:inkMk id="20" creationId="{B1EE30CB-53CD-569B-2F2C-085C1D4A5C30}"/>
          </ac:inkMkLst>
        </pc:inkChg>
        <pc:inkChg chg="add mod">
          <ac:chgData name="Phillip Mak" userId="7c08b01d1811935d" providerId="LiveId" clId="{3A22A1E2-D8E4-3941-9C38-3B0C967DC842}" dt="2025-02-18T22:33:37.773" v="1866"/>
          <ac:inkMkLst>
            <pc:docMk/>
            <pc:sldMk cId="1040637113" sldId="272"/>
            <ac:inkMk id="23" creationId="{7D367C2C-1A14-3C65-A511-902666EE5512}"/>
          </ac:inkMkLst>
        </pc:inkChg>
        <pc:inkChg chg="add mod">
          <ac:chgData name="Phillip Mak" userId="7c08b01d1811935d" providerId="LiveId" clId="{3A22A1E2-D8E4-3941-9C38-3B0C967DC842}" dt="2025-02-18T22:34:14.268" v="1914"/>
          <ac:inkMkLst>
            <pc:docMk/>
            <pc:sldMk cId="1040637113" sldId="272"/>
            <ac:inkMk id="27" creationId="{BBA39F70-1C4F-94A6-4ED6-D43521A7D9DA}"/>
          </ac:inkMkLst>
        </pc:inkChg>
        <pc:inkChg chg="add mod">
          <ac:chgData name="Phillip Mak" userId="7c08b01d1811935d" providerId="LiveId" clId="{3A22A1E2-D8E4-3941-9C38-3B0C967DC842}" dt="2025-02-18T22:34:14.268" v="1914"/>
          <ac:inkMkLst>
            <pc:docMk/>
            <pc:sldMk cId="1040637113" sldId="272"/>
            <ac:inkMk id="28" creationId="{A63E8B5B-926E-B362-6A12-9FA633DE5ED4}"/>
          </ac:inkMkLst>
        </pc:inkChg>
        <pc:inkChg chg="add">
          <ac:chgData name="Phillip Mak" userId="7c08b01d1811935d" providerId="LiveId" clId="{3A22A1E2-D8E4-3941-9C38-3B0C967DC842}" dt="2025-02-18T22:35:52.638" v="2100" actId="9405"/>
          <ac:inkMkLst>
            <pc:docMk/>
            <pc:sldMk cId="1040637113" sldId="272"/>
            <ac:inkMk id="32" creationId="{3A22DE1D-EC98-9FCA-4DE9-E775397FA219}"/>
          </ac:inkMkLst>
        </pc:inkChg>
        <pc:inkChg chg="add mod">
          <ac:chgData name="Phillip Mak" userId="7c08b01d1811935d" providerId="LiveId" clId="{3A22A1E2-D8E4-3941-9C38-3B0C967DC842}" dt="2025-02-18T22:39:36.173" v="2465"/>
          <ac:inkMkLst>
            <pc:docMk/>
            <pc:sldMk cId="1040637113" sldId="272"/>
            <ac:inkMk id="33" creationId="{2518A350-D11E-E706-171D-1479667D5707}"/>
          </ac:inkMkLst>
        </pc:inkChg>
        <pc:inkChg chg="add mod">
          <ac:chgData name="Phillip Mak" userId="7c08b01d1811935d" providerId="LiveId" clId="{3A22A1E2-D8E4-3941-9C38-3B0C967DC842}" dt="2025-02-18T22:39:36.173" v="2465"/>
          <ac:inkMkLst>
            <pc:docMk/>
            <pc:sldMk cId="1040637113" sldId="272"/>
            <ac:inkMk id="34" creationId="{74D6F176-ECF5-7384-E304-0155A10F420D}"/>
          </ac:inkMkLst>
        </pc:inkChg>
        <pc:inkChg chg="add mod">
          <ac:chgData name="Phillip Mak" userId="7c08b01d1811935d" providerId="LiveId" clId="{3A22A1E2-D8E4-3941-9C38-3B0C967DC842}" dt="2025-02-18T22:39:36.173" v="2465"/>
          <ac:inkMkLst>
            <pc:docMk/>
            <pc:sldMk cId="1040637113" sldId="272"/>
            <ac:inkMk id="42" creationId="{931A496A-9ED3-A436-EBF5-B8191F6705B7}"/>
          </ac:inkMkLst>
        </pc:inkChg>
        <pc:inkChg chg="add mod">
          <ac:chgData name="Phillip Mak" userId="7c08b01d1811935d" providerId="LiveId" clId="{3A22A1E2-D8E4-3941-9C38-3B0C967DC842}" dt="2025-02-18T22:39:36.173" v="2465"/>
          <ac:inkMkLst>
            <pc:docMk/>
            <pc:sldMk cId="1040637113" sldId="272"/>
            <ac:inkMk id="47" creationId="{F91C90A6-A4CE-69DB-8B87-E852E2D2FFB8}"/>
          </ac:inkMkLst>
        </pc:inkChg>
        <pc:inkChg chg="add mod">
          <ac:chgData name="Phillip Mak" userId="7c08b01d1811935d" providerId="LiveId" clId="{3A22A1E2-D8E4-3941-9C38-3B0C967DC842}" dt="2025-02-18T22:39:36.173" v="2465"/>
          <ac:inkMkLst>
            <pc:docMk/>
            <pc:sldMk cId="1040637113" sldId="272"/>
            <ac:inkMk id="48" creationId="{86D43A2A-FC10-CB50-4F22-20C837C5284C}"/>
          </ac:inkMkLst>
        </pc:inkChg>
      </pc:sldChg>
      <pc:sldChg chg="addSp delSp modSp new mod">
        <pc:chgData name="Phillip Mak" userId="7c08b01d1811935d" providerId="LiveId" clId="{3A22A1E2-D8E4-3941-9C38-3B0C967DC842}" dt="2025-02-18T22:50:38.286" v="2694" actId="20577"/>
        <pc:sldMkLst>
          <pc:docMk/>
          <pc:sldMk cId="1668742497" sldId="273"/>
        </pc:sldMkLst>
        <pc:spChg chg="mod">
          <ac:chgData name="Phillip Mak" userId="7c08b01d1811935d" providerId="LiveId" clId="{3A22A1E2-D8E4-3941-9C38-3B0C967DC842}" dt="2025-02-18T22:50:38.286" v="2694" actId="20577"/>
          <ac:spMkLst>
            <pc:docMk/>
            <pc:sldMk cId="1668742497" sldId="273"/>
            <ac:spMk id="2" creationId="{61F0FB82-427B-E24C-FF55-A5E80ABFA430}"/>
          </ac:spMkLst>
        </pc:spChg>
        <pc:grpChg chg="mod">
          <ac:chgData name="Phillip Mak" userId="7c08b01d1811935d" providerId="LiveId" clId="{3A22A1E2-D8E4-3941-9C38-3B0C967DC842}" dt="2025-02-18T22:44:43.784" v="2650"/>
          <ac:grpSpMkLst>
            <pc:docMk/>
            <pc:sldMk cId="1668742497" sldId="273"/>
            <ac:grpSpMk id="27" creationId="{7942924B-D0F6-047C-FE86-2DCC882F6A69}"/>
          </ac:grpSpMkLst>
        </pc:grpChg>
        <pc:grpChg chg="mod">
          <ac:chgData name="Phillip Mak" userId="7c08b01d1811935d" providerId="LiveId" clId="{3A22A1E2-D8E4-3941-9C38-3B0C967DC842}" dt="2025-02-18T22:44:50.002" v="2653"/>
          <ac:grpSpMkLst>
            <pc:docMk/>
            <pc:sldMk cId="1668742497" sldId="273"/>
            <ac:grpSpMk id="31" creationId="{E6576D9C-0B4E-40B1-BC84-CDB99AD22046}"/>
          </ac:grpSpMkLst>
        </pc:grpChg>
        <pc:grpChg chg="mod">
          <ac:chgData name="Phillip Mak" userId="7c08b01d1811935d" providerId="LiveId" clId="{3A22A1E2-D8E4-3941-9C38-3B0C967DC842}" dt="2025-02-18T22:45:00.809" v="2658"/>
          <ac:grpSpMkLst>
            <pc:docMk/>
            <pc:sldMk cId="1668742497" sldId="273"/>
            <ac:grpSpMk id="38" creationId="{EC39B095-764B-E175-C55A-546FA5218849}"/>
          </ac:grpSpMkLst>
        </pc:grpChg>
        <pc:grpChg chg="mod">
          <ac:chgData name="Phillip Mak" userId="7c08b01d1811935d" providerId="LiveId" clId="{3A22A1E2-D8E4-3941-9C38-3B0C967DC842}" dt="2025-02-18T22:45:06.884" v="2661"/>
          <ac:grpSpMkLst>
            <pc:docMk/>
            <pc:sldMk cId="1668742497" sldId="273"/>
            <ac:grpSpMk id="42" creationId="{402AD719-F296-1FD6-D713-E6E88509754F}"/>
          </ac:grpSpMkLst>
        </pc:grpChg>
        <pc:graphicFrameChg chg="add mod">
          <ac:chgData name="Phillip Mak" userId="7c08b01d1811935d" providerId="LiveId" clId="{3A22A1E2-D8E4-3941-9C38-3B0C967DC842}" dt="2025-02-18T22:44:03.077" v="2629" actId="1076"/>
          <ac:graphicFrameMkLst>
            <pc:docMk/>
            <pc:sldMk cId="1668742497" sldId="273"/>
            <ac:graphicFrameMk id="4" creationId="{906C802A-74F1-32EB-DC97-90B112FE83B8}"/>
          </ac:graphicFrameMkLst>
        </pc:graphicFrameChg>
        <pc:graphicFrameChg chg="add mod">
          <ac:chgData name="Phillip Mak" userId="7c08b01d1811935d" providerId="LiveId" clId="{3A22A1E2-D8E4-3941-9C38-3B0C967DC842}" dt="2025-02-18T22:44:04.814" v="2631" actId="1076"/>
          <ac:graphicFrameMkLst>
            <pc:docMk/>
            <pc:sldMk cId="1668742497" sldId="273"/>
            <ac:graphicFrameMk id="5" creationId="{9DB5C590-6C9D-0169-0465-6D553F995B4C}"/>
          </ac:graphicFrameMkLst>
        </pc:graphicFrameChg>
        <pc:graphicFrameChg chg="add mod">
          <ac:chgData name="Phillip Mak" userId="7c08b01d1811935d" providerId="LiveId" clId="{3A22A1E2-D8E4-3941-9C38-3B0C967DC842}" dt="2025-02-18T22:44:06.654" v="2633" actId="1076"/>
          <ac:graphicFrameMkLst>
            <pc:docMk/>
            <pc:sldMk cId="1668742497" sldId="273"/>
            <ac:graphicFrameMk id="6" creationId="{D0C76C5F-0647-6D74-C67F-ADE02FE4743C}"/>
          </ac:graphicFrameMkLst>
        </pc:graphicFrameChg>
        <pc:inkChg chg="add">
          <ac:chgData name="Phillip Mak" userId="7c08b01d1811935d" providerId="LiveId" clId="{3A22A1E2-D8E4-3941-9C38-3B0C967DC842}" dt="2025-02-18T22:44:15.896" v="2634" actId="9405"/>
          <ac:inkMkLst>
            <pc:docMk/>
            <pc:sldMk cId="1668742497" sldId="273"/>
            <ac:inkMk id="7" creationId="{F07D31C9-A8F4-FCC0-40ED-DE756C5263C3}"/>
          </ac:inkMkLst>
        </pc:inkChg>
        <pc:inkChg chg="add mod">
          <ac:chgData name="Phillip Mak" userId="7c08b01d1811935d" providerId="LiveId" clId="{3A22A1E2-D8E4-3941-9C38-3B0C967DC842}" dt="2025-02-18T22:45:06.884" v="2661"/>
          <ac:inkMkLst>
            <pc:docMk/>
            <pc:sldMk cId="1668742497" sldId="273"/>
            <ac:inkMk id="8" creationId="{22B97AD5-DA54-C547-FD5B-CEA4603CFB56}"/>
          </ac:inkMkLst>
        </pc:inkChg>
        <pc:inkChg chg="add mod">
          <ac:chgData name="Phillip Mak" userId="7c08b01d1811935d" providerId="LiveId" clId="{3A22A1E2-D8E4-3941-9C38-3B0C967DC842}" dt="2025-02-18T22:45:06.884" v="2661"/>
          <ac:inkMkLst>
            <pc:docMk/>
            <pc:sldMk cId="1668742497" sldId="273"/>
            <ac:inkMk id="9" creationId="{0E0BC3F2-44EF-A052-E03E-8FB005FB7B27}"/>
          </ac:inkMkLst>
        </pc:inkChg>
        <pc:inkChg chg="add mod">
          <ac:chgData name="Phillip Mak" userId="7c08b01d1811935d" providerId="LiveId" clId="{3A22A1E2-D8E4-3941-9C38-3B0C967DC842}" dt="2025-02-18T22:45:06.884" v="2661"/>
          <ac:inkMkLst>
            <pc:docMk/>
            <pc:sldMk cId="1668742497" sldId="273"/>
            <ac:inkMk id="10" creationId="{81630A0E-494A-587D-A58E-299447D4467B}"/>
          </ac:inkMkLst>
        </pc:inkChg>
        <pc:inkChg chg="add mod">
          <ac:chgData name="Phillip Mak" userId="7c08b01d1811935d" providerId="LiveId" clId="{3A22A1E2-D8E4-3941-9C38-3B0C967DC842}" dt="2025-02-18T22:44:35.952" v="2645"/>
          <ac:inkMkLst>
            <pc:docMk/>
            <pc:sldMk cId="1668742497" sldId="273"/>
            <ac:inkMk id="14" creationId="{4A126481-AA49-66A4-3A51-654058012547}"/>
          </ac:inkMkLst>
        </pc:inkChg>
        <pc:inkChg chg="add mod">
          <ac:chgData name="Phillip Mak" userId="7c08b01d1811935d" providerId="LiveId" clId="{3A22A1E2-D8E4-3941-9C38-3B0C967DC842}" dt="2025-02-18T22:44:43.784" v="2650"/>
          <ac:inkMkLst>
            <pc:docMk/>
            <pc:sldMk cId="1668742497" sldId="273"/>
            <ac:inkMk id="15" creationId="{AA88E8F5-E88A-3705-DC3A-E24AE2CA5AC3}"/>
          </ac:inkMkLst>
        </pc:inkChg>
        <pc:inkChg chg="add mod">
          <ac:chgData name="Phillip Mak" userId="7c08b01d1811935d" providerId="LiveId" clId="{3A22A1E2-D8E4-3941-9C38-3B0C967DC842}" dt="2025-02-18T22:44:43.784" v="2650"/>
          <ac:inkMkLst>
            <pc:docMk/>
            <pc:sldMk cId="1668742497" sldId="273"/>
            <ac:inkMk id="16" creationId="{A136096C-CC5C-43A3-3D6F-35F88A19F547}"/>
          </ac:inkMkLst>
        </pc:inkChg>
        <pc:inkChg chg="add mod">
          <ac:chgData name="Phillip Mak" userId="7c08b01d1811935d" providerId="LiveId" clId="{3A22A1E2-D8E4-3941-9C38-3B0C967DC842}" dt="2025-02-18T22:44:43.784" v="2650"/>
          <ac:inkMkLst>
            <pc:docMk/>
            <pc:sldMk cId="1668742497" sldId="273"/>
            <ac:inkMk id="17" creationId="{A9B048CC-66E1-67C5-0F4C-26992ABFC8A7}"/>
          </ac:inkMkLst>
        </pc:inkChg>
        <pc:inkChg chg="add mod">
          <ac:chgData name="Phillip Mak" userId="7c08b01d1811935d" providerId="LiveId" clId="{3A22A1E2-D8E4-3941-9C38-3B0C967DC842}" dt="2025-02-18T22:44:43.784" v="2650"/>
          <ac:inkMkLst>
            <pc:docMk/>
            <pc:sldMk cId="1668742497" sldId="273"/>
            <ac:inkMk id="20" creationId="{7FFBADF2-E183-14DE-A549-983A7C80DC7E}"/>
          </ac:inkMkLst>
        </pc:inkChg>
        <pc:inkChg chg="add">
          <ac:chgData name="Phillip Mak" userId="7c08b01d1811935d" providerId="LiveId" clId="{3A22A1E2-D8E4-3941-9C38-3B0C967DC842}" dt="2025-02-18T22:44:41.235" v="2647" actId="9405"/>
          <ac:inkMkLst>
            <pc:docMk/>
            <pc:sldMk cId="1668742497" sldId="273"/>
            <ac:inkMk id="21" creationId="{EF388F4A-5693-AFB1-2809-EBDDF783C35B}"/>
          </ac:inkMkLst>
        </pc:inkChg>
        <pc:inkChg chg="add mod">
          <ac:chgData name="Phillip Mak" userId="7c08b01d1811935d" providerId="LiveId" clId="{3A22A1E2-D8E4-3941-9C38-3B0C967DC842}" dt="2025-02-18T22:44:43.784" v="2650"/>
          <ac:inkMkLst>
            <pc:docMk/>
            <pc:sldMk cId="1668742497" sldId="273"/>
            <ac:inkMk id="22" creationId="{56E3977F-3645-B207-E92E-0DAD8F627FFA}"/>
          </ac:inkMkLst>
        </pc:inkChg>
        <pc:inkChg chg="add">
          <ac:chgData name="Phillip Mak" userId="7c08b01d1811935d" providerId="LiveId" clId="{3A22A1E2-D8E4-3941-9C38-3B0C967DC842}" dt="2025-02-18T22:44:42.799" v="2649" actId="9405"/>
          <ac:inkMkLst>
            <pc:docMk/>
            <pc:sldMk cId="1668742497" sldId="273"/>
            <ac:inkMk id="23" creationId="{8D4EAD69-EFF2-3B17-F053-F6EF62D62CA6}"/>
          </ac:inkMkLst>
        </pc:inkChg>
        <pc:inkChg chg="add mod">
          <ac:chgData name="Phillip Mak" userId="7c08b01d1811935d" providerId="LiveId" clId="{3A22A1E2-D8E4-3941-9C38-3B0C967DC842}" dt="2025-02-18T22:44:50.002" v="2653"/>
          <ac:inkMkLst>
            <pc:docMk/>
            <pc:sldMk cId="1668742497" sldId="273"/>
            <ac:inkMk id="28" creationId="{6E96958E-26A7-880C-9EE1-8B7F25F62706}"/>
          </ac:inkMkLst>
        </pc:inkChg>
        <pc:inkChg chg="add mod">
          <ac:chgData name="Phillip Mak" userId="7c08b01d1811935d" providerId="LiveId" clId="{3A22A1E2-D8E4-3941-9C38-3B0C967DC842}" dt="2025-02-18T22:44:50.002" v="2653"/>
          <ac:inkMkLst>
            <pc:docMk/>
            <pc:sldMk cId="1668742497" sldId="273"/>
            <ac:inkMk id="29" creationId="{E373BD9B-6DB8-CCB1-1EA6-E5BD22D11AA4}"/>
          </ac:inkMkLst>
        </pc:inkChg>
        <pc:inkChg chg="add mod">
          <ac:chgData name="Phillip Mak" userId="7c08b01d1811935d" providerId="LiveId" clId="{3A22A1E2-D8E4-3941-9C38-3B0C967DC842}" dt="2025-02-18T22:45:00.809" v="2658"/>
          <ac:inkMkLst>
            <pc:docMk/>
            <pc:sldMk cId="1668742497" sldId="273"/>
            <ac:inkMk id="32" creationId="{3DD70F1B-FD9D-B55F-E758-4472C20F7C48}"/>
          </ac:inkMkLst>
        </pc:inkChg>
        <pc:inkChg chg="add mod">
          <ac:chgData name="Phillip Mak" userId="7c08b01d1811935d" providerId="LiveId" clId="{3A22A1E2-D8E4-3941-9C38-3B0C967DC842}" dt="2025-02-18T22:45:00.809" v="2658"/>
          <ac:inkMkLst>
            <pc:docMk/>
            <pc:sldMk cId="1668742497" sldId="273"/>
            <ac:inkMk id="33" creationId="{45F1EECD-98BC-59CA-FCC1-95B2F19BBD5B}"/>
          </ac:inkMkLst>
        </pc:inkChg>
        <pc:inkChg chg="add mod">
          <ac:chgData name="Phillip Mak" userId="7c08b01d1811935d" providerId="LiveId" clId="{3A22A1E2-D8E4-3941-9C38-3B0C967DC842}" dt="2025-02-18T22:45:00.809" v="2658"/>
          <ac:inkMkLst>
            <pc:docMk/>
            <pc:sldMk cId="1668742497" sldId="273"/>
            <ac:inkMk id="36" creationId="{86EE0A67-DE0D-3677-9F8D-351579999CC3}"/>
          </ac:inkMkLst>
        </pc:inkChg>
        <pc:inkChg chg="add mod">
          <ac:chgData name="Phillip Mak" userId="7c08b01d1811935d" providerId="LiveId" clId="{3A22A1E2-D8E4-3941-9C38-3B0C967DC842}" dt="2025-02-18T22:45:06.884" v="2661"/>
          <ac:inkMkLst>
            <pc:docMk/>
            <pc:sldMk cId="1668742497" sldId="273"/>
            <ac:inkMk id="39" creationId="{D6132440-2227-826D-6204-F2135312E74C}"/>
          </ac:inkMkLst>
        </pc:inkChg>
        <pc:inkChg chg="add mod">
          <ac:chgData name="Phillip Mak" userId="7c08b01d1811935d" providerId="LiveId" clId="{3A22A1E2-D8E4-3941-9C38-3B0C967DC842}" dt="2025-02-18T22:45:06.884" v="2661"/>
          <ac:inkMkLst>
            <pc:docMk/>
            <pc:sldMk cId="1668742497" sldId="273"/>
            <ac:inkMk id="40" creationId="{3778922B-EAFD-BEA1-53DE-0316C2D94216}"/>
          </ac:inkMkLst>
        </pc:inkChg>
        <pc:inkChg chg="add">
          <ac:chgData name="Phillip Mak" userId="7c08b01d1811935d" providerId="LiveId" clId="{3A22A1E2-D8E4-3941-9C38-3B0C967DC842}" dt="2025-02-18T22:50:31.446" v="2662" actId="9405"/>
          <ac:inkMkLst>
            <pc:docMk/>
            <pc:sldMk cId="1668742497" sldId="273"/>
            <ac:inkMk id="43" creationId="{9C56CD4F-675B-2476-0FB2-C3F64BB06D65}"/>
          </ac:inkMkLst>
        </pc:inkChg>
      </pc:sldChg>
      <pc:sldChg chg="addSp delSp modSp new mod">
        <pc:chgData name="Phillip Mak" userId="7c08b01d1811935d" providerId="LiveId" clId="{3A22A1E2-D8E4-3941-9C38-3B0C967DC842}" dt="2025-02-18T22:59:49.299" v="3177" actId="20577"/>
        <pc:sldMkLst>
          <pc:docMk/>
          <pc:sldMk cId="820926613" sldId="274"/>
        </pc:sldMkLst>
        <pc:spChg chg="mod">
          <ac:chgData name="Phillip Mak" userId="7c08b01d1811935d" providerId="LiveId" clId="{3A22A1E2-D8E4-3941-9C38-3B0C967DC842}" dt="2025-02-18T22:50:49.146" v="2709" actId="20577"/>
          <ac:spMkLst>
            <pc:docMk/>
            <pc:sldMk cId="820926613" sldId="274"/>
            <ac:spMk id="2" creationId="{8969F8A9-BFDB-F538-3428-0D63BD13E0D8}"/>
          </ac:spMkLst>
        </pc:spChg>
        <pc:spChg chg="add mod">
          <ac:chgData name="Phillip Mak" userId="7c08b01d1811935d" providerId="LiveId" clId="{3A22A1E2-D8E4-3941-9C38-3B0C967DC842}" dt="2025-02-18T22:51:56.752" v="2733" actId="1076"/>
          <ac:spMkLst>
            <pc:docMk/>
            <pc:sldMk cId="820926613" sldId="274"/>
            <ac:spMk id="7" creationId="{C3356895-6B09-B4D7-E884-AC4CA702FC1E}"/>
          </ac:spMkLst>
        </pc:spChg>
        <pc:spChg chg="add mod">
          <ac:chgData name="Phillip Mak" userId="7c08b01d1811935d" providerId="LiveId" clId="{3A22A1E2-D8E4-3941-9C38-3B0C967DC842}" dt="2025-02-18T22:52:45.460" v="2817" actId="1076"/>
          <ac:spMkLst>
            <pc:docMk/>
            <pc:sldMk cId="820926613" sldId="274"/>
            <ac:spMk id="11" creationId="{D3DB46D1-736F-8915-AEB5-138809E260C5}"/>
          </ac:spMkLst>
        </pc:spChg>
        <pc:spChg chg="add mod">
          <ac:chgData name="Phillip Mak" userId="7c08b01d1811935d" providerId="LiveId" clId="{3A22A1E2-D8E4-3941-9C38-3B0C967DC842}" dt="2025-02-18T22:52:35.658" v="2815" actId="1076"/>
          <ac:spMkLst>
            <pc:docMk/>
            <pc:sldMk cId="820926613" sldId="274"/>
            <ac:spMk id="12" creationId="{0880EC4F-4EE0-4834-D36F-40862B5D8DD6}"/>
          </ac:spMkLst>
        </pc:spChg>
        <pc:spChg chg="add mod">
          <ac:chgData name="Phillip Mak" userId="7c08b01d1811935d" providerId="LiveId" clId="{3A22A1E2-D8E4-3941-9C38-3B0C967DC842}" dt="2025-02-18T22:53:37.907" v="2911" actId="1076"/>
          <ac:spMkLst>
            <pc:docMk/>
            <pc:sldMk cId="820926613" sldId="274"/>
            <ac:spMk id="13" creationId="{1180FDBC-E7D1-FE94-0DCB-43E531F5B7B6}"/>
          </ac:spMkLst>
        </pc:spChg>
        <pc:spChg chg="add mod">
          <ac:chgData name="Phillip Mak" userId="7c08b01d1811935d" providerId="LiveId" clId="{3A22A1E2-D8E4-3941-9C38-3B0C967DC842}" dt="2025-02-18T22:53:00.920" v="2835" actId="1076"/>
          <ac:spMkLst>
            <pc:docMk/>
            <pc:sldMk cId="820926613" sldId="274"/>
            <ac:spMk id="17" creationId="{FFC95FD1-2E0F-A4A4-6D6F-3A478CBA40CF}"/>
          </ac:spMkLst>
        </pc:spChg>
        <pc:spChg chg="add mod">
          <ac:chgData name="Phillip Mak" userId="7c08b01d1811935d" providerId="LiveId" clId="{3A22A1E2-D8E4-3941-9C38-3B0C967DC842}" dt="2025-02-18T22:53:22.259" v="2866" actId="20577"/>
          <ac:spMkLst>
            <pc:docMk/>
            <pc:sldMk cId="820926613" sldId="274"/>
            <ac:spMk id="19" creationId="{F2E311C2-7DD1-CB6F-9947-2496B8FA674E}"/>
          </ac:spMkLst>
        </pc:spChg>
        <pc:spChg chg="add mod">
          <ac:chgData name="Phillip Mak" userId="7c08b01d1811935d" providerId="LiveId" clId="{3A22A1E2-D8E4-3941-9C38-3B0C967DC842}" dt="2025-02-18T22:55:08.425" v="2920" actId="403"/>
          <ac:spMkLst>
            <pc:docMk/>
            <pc:sldMk cId="820926613" sldId="274"/>
            <ac:spMk id="20" creationId="{87362DFD-76B3-38A4-846B-C17EB147520F}"/>
          </ac:spMkLst>
        </pc:spChg>
        <pc:spChg chg="add mod">
          <ac:chgData name="Phillip Mak" userId="7c08b01d1811935d" providerId="LiveId" clId="{3A22A1E2-D8E4-3941-9C38-3B0C967DC842}" dt="2025-02-18T22:55:25.052" v="2978" actId="20577"/>
          <ac:spMkLst>
            <pc:docMk/>
            <pc:sldMk cId="820926613" sldId="274"/>
            <ac:spMk id="21" creationId="{9C09B673-F833-476E-A69B-DE309F2C7AC5}"/>
          </ac:spMkLst>
        </pc:spChg>
        <pc:spChg chg="add mod">
          <ac:chgData name="Phillip Mak" userId="7c08b01d1811935d" providerId="LiveId" clId="{3A22A1E2-D8E4-3941-9C38-3B0C967DC842}" dt="2025-02-18T22:55:43.753" v="2980" actId="1076"/>
          <ac:spMkLst>
            <pc:docMk/>
            <pc:sldMk cId="820926613" sldId="274"/>
            <ac:spMk id="25" creationId="{608A069E-54B5-66F9-2955-971D9F73F6A1}"/>
          </ac:spMkLst>
        </pc:spChg>
        <pc:spChg chg="add mod">
          <ac:chgData name="Phillip Mak" userId="7c08b01d1811935d" providerId="LiveId" clId="{3A22A1E2-D8E4-3941-9C38-3B0C967DC842}" dt="2025-02-18T22:55:49.315" v="2996" actId="20577"/>
          <ac:spMkLst>
            <pc:docMk/>
            <pc:sldMk cId="820926613" sldId="274"/>
            <ac:spMk id="27" creationId="{9B9DCA73-79AE-7D0F-3525-C4BA97F9FDA7}"/>
          </ac:spMkLst>
        </pc:spChg>
        <pc:spChg chg="add mod">
          <ac:chgData name="Phillip Mak" userId="7c08b01d1811935d" providerId="LiveId" clId="{3A22A1E2-D8E4-3941-9C38-3B0C967DC842}" dt="2025-02-18T22:59:49.299" v="3177" actId="20577"/>
          <ac:spMkLst>
            <pc:docMk/>
            <pc:sldMk cId="820926613" sldId="274"/>
            <ac:spMk id="29" creationId="{01254347-19DE-B45E-52D5-D162B2F3D67D}"/>
          </ac:spMkLst>
        </pc:spChg>
        <pc:graphicFrameChg chg="add mod">
          <ac:chgData name="Phillip Mak" userId="7c08b01d1811935d" providerId="LiveId" clId="{3A22A1E2-D8E4-3941-9C38-3B0C967DC842}" dt="2025-02-18T22:52:37.240" v="2816" actId="1076"/>
          <ac:graphicFrameMkLst>
            <pc:docMk/>
            <pc:sldMk cId="820926613" sldId="274"/>
            <ac:graphicFrameMk id="4" creationId="{19F93174-4C0C-6FE7-174D-43AA17A775C7}"/>
          </ac:graphicFrameMkLst>
        </pc:graphicFrameChg>
        <pc:graphicFrameChg chg="add mod">
          <ac:chgData name="Phillip Mak" userId="7c08b01d1811935d" providerId="LiveId" clId="{3A22A1E2-D8E4-3941-9C38-3B0C967DC842}" dt="2025-02-18T22:51:36.446" v="2712" actId="1076"/>
          <ac:graphicFrameMkLst>
            <pc:docMk/>
            <pc:sldMk cId="820926613" sldId="274"/>
            <ac:graphicFrameMk id="5" creationId="{6D06F389-6AF6-06C6-A302-811B1538E3DE}"/>
          </ac:graphicFrameMkLst>
        </pc:graphicFrameChg>
        <pc:graphicFrameChg chg="add mod">
          <ac:chgData name="Phillip Mak" userId="7c08b01d1811935d" providerId="LiveId" clId="{3A22A1E2-D8E4-3941-9C38-3B0C967DC842}" dt="2025-02-18T22:53:00.920" v="2835" actId="1076"/>
          <ac:graphicFrameMkLst>
            <pc:docMk/>
            <pc:sldMk cId="820926613" sldId="274"/>
            <ac:graphicFrameMk id="14" creationId="{02BF53E5-C791-D879-2030-B3FE9E3DA5C4}"/>
          </ac:graphicFrameMkLst>
        </pc:graphicFrameChg>
        <pc:graphicFrameChg chg="add mod">
          <ac:chgData name="Phillip Mak" userId="7c08b01d1811935d" providerId="LiveId" clId="{3A22A1E2-D8E4-3941-9C38-3B0C967DC842}" dt="2025-02-18T22:53:00.920" v="2835" actId="1076"/>
          <ac:graphicFrameMkLst>
            <pc:docMk/>
            <pc:sldMk cId="820926613" sldId="274"/>
            <ac:graphicFrameMk id="15" creationId="{87E8FD79-8FAF-3C69-A8EE-9AA4DA764E70}"/>
          </ac:graphicFrameMkLst>
        </pc:graphicFrameChg>
        <pc:graphicFrameChg chg="add mod">
          <ac:chgData name="Phillip Mak" userId="7c08b01d1811935d" providerId="LiveId" clId="{3A22A1E2-D8E4-3941-9C38-3B0C967DC842}" dt="2025-02-18T22:55:43.753" v="2980" actId="1076"/>
          <ac:graphicFrameMkLst>
            <pc:docMk/>
            <pc:sldMk cId="820926613" sldId="274"/>
            <ac:graphicFrameMk id="22" creationId="{358F03CC-F706-D24C-DF92-76B4BD797950}"/>
          </ac:graphicFrameMkLst>
        </pc:graphicFrameChg>
        <pc:graphicFrameChg chg="add mod">
          <ac:chgData name="Phillip Mak" userId="7c08b01d1811935d" providerId="LiveId" clId="{3A22A1E2-D8E4-3941-9C38-3B0C967DC842}" dt="2025-02-18T22:55:43.753" v="2980" actId="1076"/>
          <ac:graphicFrameMkLst>
            <pc:docMk/>
            <pc:sldMk cId="820926613" sldId="274"/>
            <ac:graphicFrameMk id="23" creationId="{79B26CAF-F6F9-A214-DC54-9EBBDC4042E0}"/>
          </ac:graphicFrameMkLst>
        </pc:graphicFrameChg>
        <pc:cxnChg chg="add mod">
          <ac:chgData name="Phillip Mak" userId="7c08b01d1811935d" providerId="LiveId" clId="{3A22A1E2-D8E4-3941-9C38-3B0C967DC842}" dt="2025-02-18T22:51:44.525" v="2714" actId="1076"/>
          <ac:cxnSpMkLst>
            <pc:docMk/>
            <pc:sldMk cId="820926613" sldId="274"/>
            <ac:cxnSpMk id="6" creationId="{A9408084-54E4-6B7C-5A4E-BB1ECE1A748E}"/>
          </ac:cxnSpMkLst>
        </pc:cxnChg>
        <pc:cxnChg chg="add mod">
          <ac:chgData name="Phillip Mak" userId="7c08b01d1811935d" providerId="LiveId" clId="{3A22A1E2-D8E4-3941-9C38-3B0C967DC842}" dt="2025-02-18T22:52:45.460" v="2817" actId="1076"/>
          <ac:cxnSpMkLst>
            <pc:docMk/>
            <pc:sldMk cId="820926613" sldId="274"/>
            <ac:cxnSpMk id="8" creationId="{F4BDF2C1-1879-9C87-A333-F344A6EFB9F0}"/>
          </ac:cxnSpMkLst>
        </pc:cxnChg>
        <pc:cxnChg chg="add mod">
          <ac:chgData name="Phillip Mak" userId="7c08b01d1811935d" providerId="LiveId" clId="{3A22A1E2-D8E4-3941-9C38-3B0C967DC842}" dt="2025-02-18T22:53:00.920" v="2835" actId="1076"/>
          <ac:cxnSpMkLst>
            <pc:docMk/>
            <pc:sldMk cId="820926613" sldId="274"/>
            <ac:cxnSpMk id="16" creationId="{DED76F68-AB12-8F36-26E2-E4EEB8C650D1}"/>
          </ac:cxnSpMkLst>
        </pc:cxnChg>
        <pc:cxnChg chg="add mod">
          <ac:chgData name="Phillip Mak" userId="7c08b01d1811935d" providerId="LiveId" clId="{3A22A1E2-D8E4-3941-9C38-3B0C967DC842}" dt="2025-02-18T22:53:00.920" v="2835" actId="1076"/>
          <ac:cxnSpMkLst>
            <pc:docMk/>
            <pc:sldMk cId="820926613" sldId="274"/>
            <ac:cxnSpMk id="18" creationId="{066428BB-D3AA-F203-37A3-8905D1E95DA5}"/>
          </ac:cxnSpMkLst>
        </pc:cxnChg>
        <pc:cxnChg chg="add mod">
          <ac:chgData name="Phillip Mak" userId="7c08b01d1811935d" providerId="LiveId" clId="{3A22A1E2-D8E4-3941-9C38-3B0C967DC842}" dt="2025-02-18T22:55:43.753" v="2980" actId="1076"/>
          <ac:cxnSpMkLst>
            <pc:docMk/>
            <pc:sldMk cId="820926613" sldId="274"/>
            <ac:cxnSpMk id="24" creationId="{62610EE3-2EEC-80AE-DB96-B1D5781E3452}"/>
          </ac:cxnSpMkLst>
        </pc:cxnChg>
        <pc:cxnChg chg="add mod">
          <ac:chgData name="Phillip Mak" userId="7c08b01d1811935d" providerId="LiveId" clId="{3A22A1E2-D8E4-3941-9C38-3B0C967DC842}" dt="2025-02-18T22:55:52.487" v="2997" actId="14100"/>
          <ac:cxnSpMkLst>
            <pc:docMk/>
            <pc:sldMk cId="820926613" sldId="274"/>
            <ac:cxnSpMk id="26" creationId="{8B6583ED-A87C-3A35-F8CE-76B9BEDADC18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08:5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4312 0 24575,'0'22'0,"0"2"0,0 21 0,0-12 0,0 22 0,0-18 0,0 6 0,0-1 0,0-1 0,0-2 0,0-2 0,0-1 0,0-1 0,0 4 0,0 2 0,0 1 0,0-2 0,0-1 0,0-6 0,0-1 0,0-4 0,0 0 0,0 0 0,0-4 0,0-1 0,0-4 0,0-2 0,0 1 0,0 0 0,0 2 0,0 3 0,0 2 0,0 0 0,0-3 0,0-4 0,0 1 0,0-3 0,0-1 0,0-3 0,0-3 0,0 0 0,0 0 0,0-1 0,0 0 0,0 0 0,0 1 0,0 3 0,0 0 0,0 0 0,-2 3 0,-1-2 0,-2-1 0,-2 0 0,2-2 0,-2-1 0,0 0 0,1 0 0,-2-1 0,-2 0 0,-1 0 0,-1 1 0,-2 3 0,-1 2 0,-3 2 0,-2 1 0,-2 1 0,1-1 0,0 1 0,0-2 0,-3-3 0,0 2 0,1-2 0,-1-1 0,1 1 0,-2-1 0,-2 2 0,-3-1 0,1-1 0,-1-1 0,1 1 0,0-1 0,1-2 0,3-1 0,-2-3 0,-1-2 0,0 2 0,-1-3 0,2 1 0,1-1 0,-6 1 0,-2-1 0,-7 4 0,-3-1 0,-2 2 0,-4 1 0,-4 2 0,-1 0 0,-4-1 0,-4 1 0,3 0 0,-1 3 0,0 0 0,6-2 0,-3 1 0,0-1 0,2 1 0,-6 0 0,0 1 0,1 1 0,-2-1 0,3 0 0,3-3 0,2 0 0,4-3 0,0-1 0,5 0 0,2-2 0,6-2 0,2-2 0,-2 0 0,-2 0 0,-5 0 0,0 2 0,-1 1 0,-1 3 0,-3 0 0,-1 0 0,4 2 0,0-1 0,1 1 0,3 1 0,-2-2 0,1 1 0,3-1 0,-1 1 0,-4 1 0,-2-1 0,-5 1 0,-1 0 0,3 1 0,0-3 0,0-4 0,0-2 0,0-1 0,4 0 0,5 0 0,1 0 0,2 0 0,5 0 0,2 0 0,5 0 0,0 0 0,-1 0 0,0 0 0,0 0 0,2 0 0,1 0 0,3 0 0,3 0 0,1 0 0,2 0 0,1 0 0,0 0 0,0 0 0,0 0 0,-1 0 0,-2 0 0,0 0 0,-3 0 0,1 0 0,-4 0 0,0 0 0,1 0 0,2 0 0,4 0 0,4 0 0,1 0 0,7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18:35.2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1 145 24575,'0'9'0,"0"5"0,0 2 0,0 4 0,0 1 0,0-2 0,0-1 0,0-2 0,1-3 0,6-5 0,6-5 0,4-7 0,5-9 0,6-19 0,1-10 0,-3-4 0,-4-1 0,-12 13 0,1 0 0,-8 9 0,-11 10 0,-11 6 0,-8 14 0,-4 16 0,3 9 0,5 8 0,4-1 0,6-6 0,2-1 0,4-6 0,4-7 0,3-5 0,10-5 0,6-11 0,5-10 0,1-5 0,-6-4 0,-5 5 0,-4 2 0,-2 2 0,-7 4 0,-4 11 0,2-3 0,-2 8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23:54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24575,'0'15'0,"0"24"0,16 6 0,-12 25 0,4-20 0,-1 1-844,-7 27 844,0-13 0,0 4-521,0-14 0,0 0 521,0 15 0,0 2 0,0 1 0,0-3 0,0-14 0,0-3-39,0 0 1,0-4 38,0 20 0,0 1 0,0-1 593,0 0-593,0 1 1285,0-1-1285,0 0 0,0-19 0,0 2-567,0 41 567,0-31 0,0-1 0,0 28 0,0-29 0,0-2 0,0 20 0,0-27 0,0-1 0,0 20 0,0-1 0,0 0 0,0 0 0,0-18 0,0 0 0,0 27 0,0-27 0,0-1 0,0 20 0,0-1 0,0 0 0,0-17 0,0-2 0,0 3 652,0 43-652,0-75 0,0 26 0,0-23 0,0 25 0,0-20 0,0 10 0,3-27 0,5-5 0,44-13 0,-19-1 0,27 1 0,10 1-1261,-15 2 0,4 2 1261,12 0 0,9 1 0,-4 1 0,12-1 0,-1 0 0,-7 0 0,5 0 0,-10 0 0,-15 0 0,-2 0 0,30 2 0,-9-4 0,-28-13 0,14 5 0,-60-13 0,-5 8 0,0-24 2522,-16-6-2522,-3-24 0,0-1 0,-6-15-587,-6-5 587,15 1 0,-10 29 0,2 2 0,19-20 0,-14 13 0,-4-4-656,9 14 1,2 0 655,-2-15 0,1-2 0,2 8 0,1 2 0,0 2 0,1-2 0,8-15 0,-2-1-799,-17 12 1,0-2 798,17-19 0,1-1 0,-20 15 0,1 4 0,19 14 0,-1 0-466,-18-12 0,0 0 466,17 11 0,3 2 0,-10-1 0,1 0 189,4-6 1,2 4-190,-3 0 1159,-4-25-1159,6 29 1654,5-16-1654,-15 0 1117,11 0-1117,-11-1 118,15 25-118,0-18 0,-5 34 0,-1-20 0,-7 24 0,7 2 0,-1 9 0,7-1 0,0 0 0,0 0 0,0 0 0,0 0 0,0 1 0,0-1 0,0 0 0,0 0 0,0 0 0,0 0 0,0 0 0,0 1 0,-3 2 0,-5 5 0,-3 3 0,-4 4 0,-8-5 0,-2-1 0,1 0 0,1 1 0,8 5 0,0 0 0,0 0 0,-24 0 0,18 0 0,-42 0 0,42 0 0,-18 0 0,24 0 0,0 0 0,1 0 0,-1 0 0,0 0 0,-8 0 0,10 0 0,-9 7 0,10-5 0,-27 4 0,18-6 0,-18 0 0,24 0 0,4 4 0,0 0 0,-8 0 0,9-1 0,-5-3 0,11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5:57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8813 2936 24500,'67'5'0,"0"0"0,6 0 0,5-2 0,-9-2 0,5-2 0,-2 1-2319,29 0 1,-2 0 2318,1 1 0,-5-2 0,-36-4 0,-4 0 1436,34-4-1436,-57-33 766,-22 24-766,6-77 16,-16 46-16,0-37 0,0 5 0,0 23 652,3 2 0,-6-6-652,-17 6 0,-6-2-839,6-22 1,-5 0 838,-14 11 0,-4 3 0,4 0 0,-1 3 0,4 14 0,-3 4 0,-17-3 0,-3 3 0,8 6 0,0 1-265,-5 3 1,1 2 264,-30-14-135,15 28 135,1 3 1046,24 16-1046,6 0 1713,0 0-1713,18 0 610,-15 4-610,26 0 162,-1 6-162,3-1 0,0-9 0,-11-29 0,-13-32 0,-12 5 0,-6-2-1123,11 6 1,-6 1 1122,-9 7 0,-9 0 0,3 3 0,-2-9 0,-5 5-970,-9 14 1,-9 5 0,5-2 969,-9-16 0,-2 2 0,1 19 0,-8 5 0,10-1 0,7-7 0,3 2-257,8 12 1,-2 4 0,11 0 256,-9-1 0,2 12 0,61 5 1792,3 11-1792,4 6 3103,5 8-3103,3-8 1027,8-56-1027,-7 11 0,-19-28 0,-13-7 0,-5 11 0,-11 3-964,-11 2 0,-9 0 0,-1 0 964,5-1 0,0 0 0,-3 3 0,-5 7 0,-3 3 0,-1 2 0,-7-4 0,-1 1 0,-4 6-1428,-14 8 1,-4 7 0,-2 0 1427,21 0 0,-2 0 0,-1 0 0,-1 3 0,-3 2 0,-2 2 0,1 1 0,3 0-700,-10-2 1,4 0 0,3 3 699,10 4 0,3 2 0,6 0-162,-1-2 1,6 4 161,4 10 0,10 8 1790,12 18-1790,-6 16 4079,23-17-4079,3-6 3135,16-24-3135,0-14 591,-9-10-591,-31-30 0,-27-10 0,10 19 0,-12 0 0,2 2-1451,-13-6-1,-3 4 1452,0 7 0,-7 3 0,3 4 0,19 6 0,3 3 0,-1 2 0,-5 3 0,-2 3 0,1 0 0,0-1 0,-1 0 0,3 0-915,-23-3 0,3 6 915,-3 16 0,6 7 0,26-5 0,4 7 0,-14 25 0,8 6-299,27-18 1,5 0 298,-11 7 0,8 0 0,14 21 0,5-24 2501,15-6-2501,-7-27 0,-57-37 0,-6-7 58,-3 6 1,-8 2-59,8 0 0,-1 5 0,-15 10 0,-1 4 0,9-2 0,0 3 0,-10 3 0,7 2 0,-6-1-372,14 16 1,3 13 371,30 1 0,5 8 0,-10 27 0,3 9 0,-2 10 0,10 5-1156,19 0 1,7 5 1155,2-25 0,-1 2 0,3 0 0,-1 29 0,4-1 0,2-6 0,4-3-503,9-8 0,6-5 503,4-17 0,3-8 1494,20 5-1494,-1-20 1288,-32-37-1288,-1 0 2590,-1-3-2590,-2-28 1400,-4 13-1400,-8-29 0,-10 32 0,3-4 0,-10 13 0,-46 3 0,-18 24-1634,13 11 1,-5 13 1633,16-2 0,-2 6 0,4 3 0,6 0 0,3 3 0,1 4-1107,-9 15 1,0 6 0,8 0 1106,14-6 0,6 1 0,4 1 0,4 2 0,5 3 0,3 0-728,1 1 1,4 2 0,8-3 727,12-7 0,8-1 0,2-4-711,11 21 0,7-4 711,-6-23 0,4 0 0,3-11 788,20-7 1,-2-6-789,-21 2 0,-1-7 2835,31-23-2835,-34-7 2738,-9-18-2738,-7 4 2410,-11-13-2410,-5 8 630,-5-8-630,-3 13 0,-5-5 0,-26 15 0,2 24 0,-21 45 0,32-22 0,3 8-1110,-5 29 1,5 7 1109,8-8 0,3 0 0,-1-2 0,2 1 0,6 12 0,10-1 0,21-15 0,8-1 0,-2 10 0,8-1 0,-2-31 0,7-3 0,3-4 0,27 15 0,4-7 0,-3-6 0,6-9-853,-8-18 0,7-6 0,-4-3 853,11 0 0,-2-5 0,4-6 0,-5-6-196,-21-8 0,-10-7 196,4-19 0,0-6 0,-41 4 1860,-16 16-1860,-7 27 2798,0 16-2798,1 33 0,5-3 0,0 2 0,0 26 0,16-24 0,6 0 105,25 24-105,23-8 0,-30-27 0,1-5 0,23-5 0,12 4 0,-26-34 0,1-6 0,27 3 0,-18-1 0,-2-7 0,13-42 0,-8-18 0,-37 24 0,-6-1 0,-7-17 0,3 23 0,-13 34 0,21 23 0,0 22 0,41 28 0,-3 10-878,-13-25 1,6-2 877,1-14 0,3-2 0,7 9 0,4-4 0,15-11 0,5-8-1325,-1-6 1,5-3 1324,-13-2 0,4-2 0,-3-2 0,14-5 0,-1-2-536,-25 4 0,2-1 0,-7-7 536,6-20 0,-6-7-312,-5 9 0,-5-6 312,-10-18 0,-8-3 1287,4-2-1287,-21 5 2838,-15 34-2838,29 45 0,14 14 0,-3 7 0,4 7 116,3-4 0,5-4-116,8-5 0,4-1-543,-15-8 1,2 2-1,3-9 543,30-10 0,4-8 0,-21 3 0,1 3 0,-2-7 0,21-9 0,-1-6-645,-2 4 0,-3-2 645,-20-1 0,-6-5 0,30-26 0,-39-15 0,-29-1 0,-7-4 1486,-10-24-1486,16-1 2483,-21 39-2483,-5 16 1635,-4 44-1635,45 25 0,-5 45-1035,31-20 1,12-3 1034,-27-24 0,3-4 0,5-2 0,7-1 0,-1-9 0,12-12 0,1-8 0,6 5 0,2-3 0,15-9 0,-3-2 0,-26 2 0,-1-2 0,28-7 0,-3-7-749,-39-4 0,-2-5 749,24-17 0,-4-7 0,-20-2 0,-8-5 0,-6-2 0,-7-3-323,-4-4 0,-10 1 323,-16-31 0,0 16 0,0 39 1828,29 78-1828,30 8 0,0 5 0,8 2-570,-2-14 1,7-5 569,-1-7 0,8-1 0,-2-3-1280,17 4 0,3-5 1280,-2-9 0,6-5 0,0 0-1074,-9 0 0,-1 0 1,2-3 1073,-16-4 0,1-3 0,0 0 0,-2 1 0,17 2 0,-2 1 0,-3-8-396,-5-11 1,-2-6 0,-9 0 395,0 4 0,-12-10 618,-7-33 1,-18-9-619,-19-7 0,-13 11 0,-6-2 0,-26-26 0,10 37 0,-6 2 797,-9 6 1,-8 3-798,-14 0 0,-3 0 0,13 1 0,0 3 0,-2 11 0,4 3 3696,-1-14-3696,117 111 0,-16-16 25,-7-12 1,10 5-1,-2-4-25,1-5 0,2-4 0,20 7 0,3-6 0,-11-18 0,3-6 0,21 4 0,-1-5 0,-36-7 0,0-4-25,20 3 0,-8-11 25,-7-56 0,-25 25 0,-5-6-13,-17-22 0,-8-5 13,4 4 0,-4-2-813,-8-15 1,-2-1 812,2 13 0,-2 0 0,-8-13 0,-4 1 0,4 14 0,-8 3 0,-22 0 0,-5 4 411,16 15 0,-2 2-411,-21-5 0,1 8 578,15 10-578,-35-18 1206,29 47-1206,-5-8 1909,17 15-1909,64 11 1073,-7-14-1073,20 10 0,-29-16 0,-15-2 0,-1-25 0,-3-9 0,0-24 0,0 24 0,-42-40 0,-6 37-1109,-3-8 0,-7-5 1109,-7 10 0,-5 0-945,17 8 1,0-1 0,-3-1 944,-5 0 0,-3 1 0,1-1 0,0 0 0,0 0 0,0 0 0,0 0 0,-1 1 0,3-1 0,6 1 0,2-1 0,-1 2-505,-3 3 0,0 1 0,5-2 505,-1-18 0,4 3-58,-7 19 1,6 2 57,14-23 1676,2 38-1676,19 17 0,8 1 0,-8 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8:10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4670 24575,'-15'0'0,"4"-3"0,-3-5 0,9-3 0,-33-13 0,24 7 0,-23-15 0,6-1 0,20 6 0,-18-4 0,27 16 0,-9-8 0,6 9 0,-6-15 0,4 18 0,1-11 0,-2 3 0,3 5 0,-16-32 0,14 29 0,-13-30 0,15 33 0,-5-16 0,2 20 0,2-12 0,3 10 0,3-3 0,0 1 0,0-1 0,-15-24 0,11 18 0,-12-18 0,16 24 0,0 0 0,0 4 0,0 0 0,0 0 0,0-8 0,4 2 0,0-3 0,15-18 0,-12 20 0,14-29 0,-17 34 0,2-9 0,-3 14 0,1-6 0,0 5 0,6-5 0,-5 3 0,9-4 0,-6 0 0,5-8 0,18-10 0,-14 6 0,14-4 0,-16 16 0,-2-8 0,18-10 0,-14 6 0,15-5 0,-21 21 0,0 0 0,-7-7 0,9-4 0,-10-3 0,6-22 0,-9 26 0,0-42 0,0 42 0,0-18 0,0 24 0,0-24 0,0-6 0,0 0 0,0 6 0,0 16 0,0-2 0,0 4 0,-7-25 0,1 32 0,-9-25 0,5 20 0,-1 5 0,6-8 0,-14-13 0,9 14 0,-8-18 0,5 24 0,5 0 0,-5-8 0,2 10 0,5-17 0,3 19 0,3-35 0,0 29 0,0-47 0,0 44 0,0-44 0,0 19 0,9-4 0,3-4 0,9-24-212,-9 8 1,1 4 211,2 12 0,-15-19 0,5 49 0,-1 10 0,2-9 0,-3 10 0,-3-3 423,0 1-423,7-1 0,-5-24 0,4-6 0,-6-1 0,0-17 0,7 42 0,-6-18 0,6 0 0,8-6 0,-11-8 0,12 4 0,-16-32 0,0 20 0,0-17 0,0 15 0,0 42 0,0-18 0,-5 16 0,0 9 0,-7-8 0,4 14 0,-14-9 0,11 5 0,-18-4 0,15 4 0,-9 0 0,12 1 0,0-1 0,-3-10 0,8 12 0,-3-12 0,9 10 0,0-3 0,0 1 0,0-1 0,0 0 0,0 0 0,6 0 0,11-24 0,-6 18 0,11-18 0,-21 24 0,6 1 0,-2-9 0,-1 9 0,2-8 0,-3 11 0,-3-4 0,0 0 0,0 0 0,0 0 0,0 0 0,0 1 0,0-1 0,0 0 0,0 0 0,-3 3 0,-3-10 0,2 9 0,-1-10 0,5 8 0,-10-7 0,8-3 0,-8 0 0,10-22 0,0 26 0,0-18 0,-3 27 0,2 5 0,-2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8:11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 24575,'-12'3'0,"-26"13"0,20-8 0,-21 14 0,0-5 0,18-7 0,-18 12 0,0-5 0,21-3 0,-23 17 0,29-18 0,-6 10 0,10-11 0,-9 9 0,15-10 0,-8 11 0,7-14 0,9-1 0,-1-3 0,50-14 0,-30 1 0,30-8 0,-40 2 0,0 0 0,-2-8 0,0-2 0,-4 4 0,3-1 0,0 17 0,-1-5 0,0 6 0,8-5 0,-7-10 0,10 10 0,15-21 0,-16 27 0,15-16 0,-25 15 0,-1 0 0,-1 4 0,13 31 0,-14 11 0,26 44 0,-20-29 0,23 24 0,-17-52 0,4 10 0,-13-27 0,3-5 0,-2-4 0,-4-3 0,-1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8:37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0 510 24575,'11'-11'0,"-6"-1"0,8-2 0,17-42 0,-10 31 0,17-30 0,-23 40 0,9-3 0,-9 3 0,24-20 0,-29 16 0,19-20 0,-20 22 0,13-9 0,-4 14 0,14-3 0,-6 5 0,-4 1 0,1-3 0,-10 7 0,2-9 0,1 13 0,0-13 0,0 13 0,24-21 0,-18 18 0,26-16 0,-30 15 0,13 0 0,-13 1 0,6 4 0,16 0 0,6 0 0,25 0 0,-25 0 0,18 0 0,-18 16 0,0-6 0,34 17 0,-46-14 0,33 3 0,15 22 0,-44-22 0,42 21 0,-54-23 0,40 12 0,-7 4 0,27 8 0,1 0 0,-37-14 0,30 3 0,-50-12 0,20 0 0,-27-1 0,40 10 0,-44-16 0,61 11 0,-53-14 0,11 0 0,-15 0 0,-10-1 0,27-4 0,-18 0 0,18 6 0,-24-4 0,24 20 0,6-18 0,24 26 0,-24-26 0,-6 12 0,-24-16 0,0 0 0,0 0 0,0 0 0,7-5 0,-11-3 0,6-2 0,-16 3 0,3 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8:38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24575,'35'-5'0,"-17"2"0,29 8 0,-34-1 0,34 18 0,-30-9 0,30 9 0,-6 1 0,-12-7 0,41 38 0,-47-31 0,23 23 0,-38-31 0,-2 0 0,-2-4 0,3 3 0,1-6 0,-15 5 0,0-9 0,-40 1 0,26-5 0,-42 15 0,34-6 0,-12 14 0,18-10 0,12-1 0,0-1 0,4-4 0,-1-3 0,-10 9 0,4-10 0,-33 6 0,10 14 0,0-17 0,14 17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9:55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1 247 24575,'23'10'0,"-13"7"0,20 27 0,-26-7 0,30 44 0,-29-24 0,8-7 0,2 2 0,-5 21-207,0-13 1,2-2 206,3 3 0,-8 4 0,-2 1 0,0-5 0,4-4 0,0 4 0,-4 28 0,14 1 0,-19-5 0,-1-33 0,2-2 0,14 28 0,-11-1 0,11 19 0,-8-67 0,-5-27 0,4-42 0,-5-30 0,-2-11-975,1 17 1,0-2 974,0-22 0,0-3 0,0 2 0,0-1 0,0-8 0,0 1 0,0 13 0,0 1 0,0-5 0,0 1 0,0 15 0,0 2-219,0 5 1,0 4 218,0-29 364,0 9-364,0 52 0,-6-10 0,-3 24 1942,-5 0-1942,5 0 493,-1 4-493,3-3 0,2 9 0,-1-2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9:55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24575,'-10'10'0,"5"2"0,-2 3 0,-24 8 0,24-6 0,-24 1 0,31-12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9:56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0 271 24575,'15'0'0,"0"0"0,56 0 0,-18 0 0,19-3 0,7-6-1353,-23-7 1,2-2 1352,36 3 0,3-1 0,-29-6 0,-2 0 0,21 3 0,-3 2 148,10-13-148,-44 17 0,1 1 0,1 3 0,-2 3 0,27 6 0,-25 0 0,-2 0 0,20 0 0,15-10 0,5-1 0,-31 5 0,4 0-811,-2 1 0,4 1 811,23 3 0,-1 2 0,-28-1 0,0 0-548,24 0 1,0 0 547,-28 0 0,0 0 0,25 0 0,-1 0 0,18 0 852,-35-1 1,-10 2-853,-26 2 464,6 28-464,-29 44 0,-11-24 0,-5 8-348,-5 5 1,-2 8 0,1-1 347,3 23 0,-2 3-758,-7-7 1,-5 6 0,8-2 757,16-13 0,7-2 0,-2 1 0,-7 9 0,-2 2 0,2-3-751,7-8 0,1-2 0,1 0 751,-1 0 0,0 1 0,0-4-445,0 19 1,0-5 444,-2-17 0,4-2 0,21 12 0,2-9 0,-10-15 926,13-5 0,-2-6-926,-17-22 3132,-9-7-3132,-60-3 0,-2-25 0,-11-5-99,5 12 1,-7 3 0,-1-4 98,-8-10 0,-1-6 0,-2 5 0,-8 10 0,-1 5 0,2-2 0,12-5 0,3-3 0,1 3 0,5 6 0,1 3 0,1-3-61,0-6 1,0-3 0,6 3 60,5 4 0,2 0-80,-22-14 1,9 0 79,26 12 0,-10-6 0,47 11 3257,-6 8-3257,9 3 1744,-5 1-1744,6-1 211,-4-4-211,-26-3 0,-41-22 0,14 4 0,-20-10 0,48 14 0,11 10 0,-24 0 0,29 0 0,-22 0 0,24 0 0,3-3 0,5-4 0,3-5 0,4 0 0,10-10 0,-7 9 0,22-34 0,-21 26 0,11-42 0,-15 42 0,0-18 0,0 27 0,3-2 0,1 6 0,0 1 0,0 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0:14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7932 6881 24575,'4'-35'0,"-10"-23"0,-44-13 0,10 21 0,-9 0-1629,-15 7 0,-4 1 1629,6-5 0,1 0 0,-3 5 0,3 1-114,17 0 1,1 0 113,-5 2 0,2 2 811,-7-16-811,-10-10 0,4 23 0,1-14-476,14 23 1,-2 0 475,-3 0 0,2 1 0,-30-30 0,28 33 0,-2 1 0,4 2 0,0 0 962,-30-12-962,19 10 0,-2-1 0,6 5 0,2 1 0,-25-18 0,29 18 0,-2 5 0,-35 7 961,31-6-961,-41-1 0,66 12 0,-20-11 0,0 15 0,-37 0 0,9-15 0,17 13 0,2 0 0,1-14 1059,-25 1-1059,29 11 627,-16-11-627,24 15 16,6 0-16,0 0 0,-6 0 0,0 0 0,6 0 0,0 0 0,18 0 0,-18 0 0,27 0 0,1 0 0,1 0 0,-26 0 0,15 0 0,-42 0 0,34 0 0,-20 0 0,-16 0 0,24 0 0,-41 0 0,29 0 0,-16-16 0,0-3 0,0-16 0,-1 1 0,25 8 0,6 9 0,24 4 0,0 4 0,-40-27 0,14-1 0,-4 3 0,-1-3 0,-14-34 0,-16 17-301,44 10 0,0 1 301,-29 1 0,33-6 0,3-4 0,-21-30 0,12 9 0,4 7 0,-4-15 0,4 20 0,17 11 0,1-2 0,-22-34 0,29 29 0,-25 5 0,-1 1 0,21 9 0,-17-1 0,-4-1 0,-10-16-683,16 18 0,-3-4 683,-17-12 0,-1-1 0,15 16 0,0-1 0,-15-21 0,-2 3 0,13 24 0,-1 2 0,-9-14 0,1 0-334,-26-20 334,3 4 0,16 15 0,2 1 0,-7-1 0,8 4 0,-3-3 0,11 12 0,3 4 0,-7-10 0,-10-2 0,3 5 0,26 21 550,-33-24-550,39 19 0,0 0 0,1 2 1382,-13-8-1382,-5-5 370,4 4-370,-6-1 0,28 20 0,-11-13 0,1-15 0,12-12 0,-23-16 0,27 24 0,-40-34 0,34 54 0,-22-31 0,24 45 0,-2-3 0,-2 2 0,-19-19 0,12 18 0,-13-10 0,-7 8 0,18 5 0,-18-8 0,0-4 0,-6 19 0,-24-28 0,-16 18 0,-5-15 0,25 10 0,9 7 0,33 0 0,7 3 0,-7-5 0,15-2 0,-6 0 0,-3-24 0,7 18 0,-29-35 0,30 41 0,-30-40 0,16 13 0,-2-3 0,8-18 0,10 2 0,7 4 0,-15-25 0,-8 13-937,3-21 937,9 28 0,3 2 0,1-9 0,6-27 0,-9 78 0,6-16 0,0 23 0,-6-1 0,1-3 937,-2 4-937,-3-3 0,6 6 0,-23-23 0,7 17 0,-6-13 0,12 18 0,10 1 0,-2-3 0,-26 6 0,18-4 0,-20 1 0,30 0 0,-3-3 0,0 0 0,0 0 0,-4-4 0,-9-24 0,7 18 0,0-18 0,4 24 0,11 0 0,-11 0 0,12 1 0,-6-1 0,4 3 0,-1 2 0,-1-1 0,-1 3 0,2-3 0,0 0 0,0 0 0,-2-4 0,4 0 0,-9-8 0,9 13 0,-3-5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18:36.5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 24575,'0'31'0,"0"2"0,0 7 0,0-2 0,0-7 0,0-6 0,4-8 0,2-4 0,6-6 0,6-3 0,2-3 0,2-2 0,-3-8 0,-5-12 0,-4-11 0,-1-9 0,-3 2 0,-2 4 0,-2 7 0,-2 10 0,-1 3 0,-3 7 0,-2 4 0,-5 2 0,-1 5 0,-1 6 0,3 8 0,1 9 0,1 1 0,1 1 0,2-6 0,2-7 0,3-3 0,0-7 0,0-19 0,0 1 0,0-14 0,-2 11 0,0 4 0,-3 4 0,-2 3 0,0 3 0,2 2 0,1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0:15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11 309 24575,'-6'25'0,"2"22"0,4-2 0,0 24 0,0-24 0,0 19 0,0-43 0,0 18 0,0-25 0,0 1 0,0 0 0,0-37 0,0-43 0,0 13 0,0-6-578,0-4 0,0-2 578,0-7 0,0 4 0,0-10 0,0-21 0,0 69 0,0-10 0,14 36 0,21 13 0,50 19 0,-31-8 0,2 0 330,-1 1 0,0-2-330,-2-7 0,-4-1 0,-4 3 0,-10-15 0,-24 0 0,-7 0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4:49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3243 24575,'26'-43'0,"-6"22"0,9-74 0,-20 45 0,12-13 0,0-8-889,-18 16 1,-1 0 888,19-16 0,0 0 0,-17 15 0,-2 2 154,7 2 1,3 2-155,3-19 0,-11 0 0,27-1 0,-21 25 0,7-18 0,0 34 0,-15-20 1339,23 0-1339,-16 13 129,11-2-129,-15 16 0,-1 10 0,-4-27 0,0 18 0,0-18 0,-4 28 0,0 0 0,0 0 0,-4-8 0,-9-22 0,-6 14 0,1-9 0,0 24 0,14 4 0,-7-6 0,11 2 0,-26-19 0,19 4 0,-20-6 0,9-14 0,-3 2 0,-10-25 0,16 25 0,3-18 0,16 42 0,0-42 0,0 42 0,0-42 0,0 18 0,0 3 0,19-37 0,-4 50 0,15-37 0,-8 1 0,-5 24 0,-6-16 0,-11 26 0,-8 14 0,-2-2 0,-1 8 0,4 4 0,-4-4 0,1-8 0,-1 5 0,5-8 0,3 11 0,3-4 0,0 0 0,0 0 0,0 0 0,0 0 0,5-8 0,-1 10 0,2-9 0,-3 10 0,35-24 0,-28 19 0,32-27 0,-25 7 0,-5 11 0,4-36 0,-6 44 0,-9-21 0,6 24 0,-7 0 0,0 7 0,0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4:50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0 24575,'-15'69'0,"11"-24"0,-27 19 0,27 13 0,-11-24 0,15 43 0,0-51 0,0 0 0,0 19 0,0-44 0,0 19 0,0-24 0,0 0 0,0 0 0,0 0 0,0 0 0,0 0 0,0-1 0,-31 10 0,17-7 0,-19 7 0,27-9 0,6-1 0,0 1 0,0 0 0,0 0 0,0 24 0,0-18 0,0 18 0,0-24 0,0 0 0,0 0 0,6-1 0,-4 1 0,4 0 0,-10 8 0,-1-10 0,-1 34 0,3-30 0,3 46 0,15-17 0,5 23 0,14 0 0,-14 0 0,-5-24 0,-15-5 0,0-1 0,0-19 0,0 19 0,0 1 0,0-20 0,0 44 0,-7-43 0,-1 18 0,0-25 0,1 1 0,7 0 0,0 24 0,0-18 0,0 18 0,0-24 0,0 24 0,0-18 0,16 42 0,-13-42 0,13 18 0,-16-24 0,0 24 0,0 6 0,0 24 0,0 1 0,0-25 0,0 18 0,0-34 0,-8 36 0,3-39 0,-8 20 0,5-36 0,2 12 0,-2-3 0,3-5 0,0 8 0,1-11 0,1 1 0,2-5 0,-2-3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4:51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24575,'35'-4'0,"-1"23"0,18 18 0,-25 25 0,-12 7 0,1 0 0,-6-24 0,11-9 0,-7-35 0,12-63 0,9 17 0,-12-20 0,2-3-439,18-1 439,-21 17 0,-3 2 0,0 5 0,1-2 0,-19 37 0,4-5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4:52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3392 24575,'0'-15'0,"47"-21"0,28 1-1708,2-5 0,4-2 1708,-22 18 0,0 0 0,3-3 0,3-3 0,-9 1 0,18-18-282,-17 21 1,2-3 281,-8-8 0,-3 2 498,31-8-498,-28 12 0,4-2 0,13-2 0,-2 3-1556,20-11 1556,-27 9 0,9-7 0,-8 4 0,-10 8 0,-1 0 0,8-4 0,5-2 0,-6 2 459,-10 2 0,-2 2-459,15 1 0,-2 1 0,5-16 1200,-17 18-1200,-6 1 431,0 0-431,6-2 0,4 6 0,4 0 767,24-16-767,-6 1 0,-3 0 0,-13 1 307,2-9 0,-7 2-307,-31 21 0,35-49 0,-47 51 0,9-21 0,-16 0 1081,9 11-1081,-3-14 26,11 20-26,19-2 0,9-2 0,10 4 0,8 2-1112,-8 9 0,4 1 1112,6-6 0,7-2 0,-2 5-1295,23 9 1,1 1 1294,-17-11 0,2-6 0,-3 6 0,16 11 0,-1 0 0,-22-12 0,2-4 0,-4 5-693,9 11 0,-1 0 693,14-19 0,-3-1 0,-31 13 0,-1-1 0,31-12 0,-3-3-514,4-11 514,-18 23 0,-2 1 0,3-18 1677,-16 17-1677,-4-13 2553,-24 8-2553,38-11 1745,-38 12-1745,24-17 0,-27-6 0,-8-8 0,-2-4 0,10-12 0,-9 7 0,-4 2 0,-9 3 738,0-16-738,0 24 0,0 6 0,0 24 0,0 0 0,0 0 0,0 0 0,0 0 0,0 0 0,0 1 0,0-25 0,0 18 0,0-26 0,0 22 0,0 0 0,0-22 0,15 28 0,35-41 0,-9 43 0,15 1 0,2 3 0,3 8 0,-11-3 0,2 0-452,-1 6 1,0 0 451,4-6 0,0 1 0,1 6 0,-2 2 0,23-1 0,-38 0 0,-24 0 0,0 0 0,-7 0 0,-1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4:52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24575,'52'12'0,"0"0"0,7 5 0,6 4 0,3 0 0,12 0 0,4-2 0,-1 3-1116,-1 5 1,-1 1 0,-8-4 1115,-1-5 0,-13-2 0,-11 4 0,-41-15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4:54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7519 1 24575,'-14'0'0,"-26"0"0,3 23 0,-23 6 0,25 6 0,-13 13 0,29-29 0,-12 12 0,7 8 0,-28 28 0,16-8 0,-15 4 0,11 0-512,-2 2 512,17-21 0,0 2 0,-23 39 0,27-33 0,2-2 0,-7 11 0,3-13 0,1-6 0,5-15 0,-8 5 0,9-10 0,7-5 0,-9 6 512,3-8-512,0 0 0,0 0 0,-31 30 0,24-22 0,-17 15 0,1 1 0,15-16 0,-23 22 0,0-8 0,24-17 0,-24 17 0,15-6 0,-13-3 0,-4 8 0,-3 0 0,-3-3-723,-11 0 1,-3 3 722,22-7 0,1-1 0,-9-5 0,-3 2 0,-15 20 0,0 4 0,15-12 0,-2-1-880,-14 3 1,-2 0 879,2-2 0,-1-3-1053,-13-8 0,-1-1 1053,5 5 0,-1 1 0,-6-5 0,1 1 0,8 7 0,4 3-749,10-2 1,2 1 748,-10 7 0,5 2-48,24-7 1,-1 1 47,-24 10 0,0-2 0,26-14 0,3-3 663,-1-3 0,0-1-663,-37 17 2069,59-32-2069,-14 9 1857,27-6-1857,-2-3 1572,4 12-1572,-40 25 0,-6 14-731,13-21 1,-6 2 730,-14 5 0,3-3 0,-6 10 0,7-14 0,-11 4 0,15-7 0,14 3-11,-27 15 1,9-1 10,46-26 0,-6 10 0,15-24 0,0 0 0,-5 8 1537,-44 6-1537,-14 9 0,1-4 0,-3 1 0,16-13 0,3 1 0,-36 33-305,33-36 0,2-2 305,-6 9 0,-3-3 0,-6-4 0,1-8 0,0-4-977,-3 3 0,-3-3 977,-26-6 0,-5-4-1080,7 2 0,-1 0 1080,1 0 0,-1 0 0,2 0 0,6 0-446,28 0 1,2 0 445,-13 0 0,0 0 0,12 0 0,0 0 0,-17 0 0,1 0 0,16 0 0,0 0 0,-12 0 0,0 0 0,12 0 0,0 0-2,1 0 0,-2 0 2,-5 0 0,4 0 1621,0 0-1621,0 0 2260,34 0-2260,8 0 1123,1 0-1123,-1 0 638,0 0-638,3 3 0,5-2 0,4 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4:54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0 24575,'-7'45'0,"-10"19"0,-21-3 0,9-12 0,-24 23 0,11-29 0,-1-2 0,-7 15 0,10-16 0,5-2 0,21-8 0,9-19 0,14 9 0,-2-16 0,9 1 0,-9-5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4:55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0 100 24575,'57'-3'0,"0"0"0,22 0 0,9 1 0,2 2 0,8 0 0,3 0-2208,-21 0 0,3 0 1,0 0-1,0 0 2208,-1 0 0,1 0 0,-1 0 0,0 0 0,0 0 0,0 0 0,-1 0 0,-5 0-82,1 1 1,-4 0 0,0-3 81,9-5 0,0-2 0,-6 1 454,2 6 0,-5-2-454,0-7 0,-4-2 0,-15 5 0,-6 1 0,-3 3 4012,-6-11-4012,-24 15 2775,-4 3-2775,0 1 1380,8 5-1380,2 0 0,28 13 0,37 8-976,-42-10 0,5-1 976,43-6 0,3 0 0,-34 11 0,0-1 0,5-15 0,7-6 0,-8 6 0,-6 17 0,-4 0-444,-3-11 0,1-2 444,17 4 0,-9 1 0,-24-1 0,50 2 0,-67-3 0,0 9 1858,3-5-1858,36 26 0,-10-16 0,-2-4 0,7 1 8,8-4 1,-1-1-9,-13-1 0,1 0 0,26-7 0,1 0 0,-20 6 0,-2-1 0,0-15 0,1-1 0,16 8 0,-7 1 0,-11-4 0,18-6 0,-59 9 0,-5-3 0,6 13 0,0 5 965,22 16-965,11-5 0,16 6 0,7-7 0,16-7-562,-41-4 0,2-2 562,14-13 0,2-1 0,0 17 0,2-1 0,7-19 0,0-5 0,2 10 0,-3 1 0,-15-2 0,0-2 0,13-5 0,-2 0 0,11 13 0,9-10 0,-48-1 0,-20 5 0,-9 10 0,-1-9 1124,13 37-1124,-7-30 0,9 22 0,-8-24 0,8-2 0,-6 2 0,46 0 0,-30-1 0,21 0 0,-8 7 0,-30 1 0,63 6 0,-48-6 0,27-11 0,-36-6 0,-13-5 0,-3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4:56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9393 2261 24575,'-83'0'0,"0"0"0,6 0 0,-5 0 0,-10 0 0,-11 0 0,1 0-2720,10 0 1,1 0 0,-2 0 2719,16 0 0,-2 1 0,1-1 0,3-1 0,-8-5 0,4-3 0,2 3 205,4 4 0,3 2 0,5-4-205,-2-11 0,8 0 1575,-19 9-1575,-1-19 0,21-11 0,-8-9 0,-17-5-513,28 20 0,0-1 513,6 4 0,0 2 0,-4 3 0,0 3 3900,-28-9-3900,44 28 1647,-1 0-1647,19 0 0,9 0 0,-2 0 1447,-27 0-1447,-6 0 0,-8-5 0,4-1 0,0-16 0,-37-7-640,25 13 1,-4 0 639,9-5 0,-2 2 0,-28 6 0,6 0 0,22-12 0,-37 7 0,81 7 0,-4 2 0,10 1 0,-27 4 0,-7 1 0,-43 3 0,34-10 0,-4-1 97,-16 9 0,0-1-97,14-15 0,0-1 0,-28 12 0,3-1 0,1-26-118,-13 13 118,38-20 0,21 6 0,-32-32-885,30 37 1,-5 0 884,-27-17 0,-7 1-1261,-5 13 0,-5 2 1261,16 5 0,-2-1 0,-1 2 0,0 5 0,1 2 0,1 2 0,-24 0 0,7 3 369,26-1 1,6 4-370,-16 10 0,17-19 0,-10-5 0,-25-15-882,23 5 1,-4-2 881,-2 6 0,-2-3 0,12-5 0,-3-4 0,4 5 0,-5 9 0,3 0 582,-9-20 0,11 7-582,29 29 2546,-22-16-2546,16 28 111,-6 0-111,0 0 2368,6 0-2368,24 0 329,0 0-329,0 0 0,0 0 0,-40 0 0,22 0 0,-14-12 0,-4-4 0,-6-7-461,2-19 0,-1-5 461,-20 2 0,5-22 0,8 35 0,42 21 0,-18-4 0,24 15 0,-24 0 0,18 0 922,-42 0-922,42 0 0,-59 9 0,59-3 0,-42 9 0,9-1 0,-35-7-780,19 3 1,-3 1 779,9-6 0,-2 2 0,-14 10 0,6 1 0,-4 1 0,8 7 0,24-20 0,4-3 0,-27-3 0,0 0 1559,-1 0-1559,1 0 0,-17 0 0,29 0 0,0 0 0,10 0 0,30-3 0,-15-5 0,29-3 0,3-28 0,0 18 0,0-43 0,0 19 0,3 4 0,1 6 0,0 24 0,-1 6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18:37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95 74 24575,'0'16'0,"0"1"0,0-4 0,0 2 0,2-4 0,2-3 0,6-10 0,2-9 0,1-8 0,-2-7 0,-5 1 0,-2 0 0,-3 5 0,-4 5 0,-9 6 0,-4 7 0,-8 12 0,2 4 0,2 3 0,0 0 0,6-4 0,3 2 0,2-2 0,5-6 0,2-2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4:57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24575,'0'39'0,"9"12"0,5 8 0,0-2 0,0 4-2287,0 32 1,1 5 2286,2-9 0,-1 1 0,-9 1 0,0 1 0,11-2 0,0-2-13,-9-15 0,-1-3 13,3-8 0,-1-2 442,-5-6 1,-1-2-443,3 21 0,4 8 0,-6-28 2257,-5-7-2257,0-7 1266,0-25-1266,0 25 191,0-18-191,0 43 0,0-19 0,0 24 0,0 0 0,0-24 0,0-6 0,0 0 0,-7-18 0,6 18 0,-6-24 0,7 0 0,0-3 0,0 10 0,-9 32 0,-8-23 0,-6 31 0,3-46 0,6 6 0,10 1 0,0 18 0,4-12 0,0 34 0,0-42 0,0 18 0,0-24 0,0 0 0,0 24 0,0-18 0,0 42 0,0-42 0,0 18 0,0-31 0,0-1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4:58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24575,'24'31'0,"1"7"0,2 20 0,0 2 0,0-6 0,15 33 0,-23-77 0,-2-2 0,46-13 0,-38-4 0,39-33 0,-53 21 0,9-26 0,-16 34 0,9-9 0,-8 10 0,1 4 0,-6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6:17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5:57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8813 2936 24500,'67'5'0,"0"0"0,6 0 0,5-2 0,-9-2 0,5-2 0,-2 1-2319,29 0 1,-2 0 2318,1 1 0,-5-2 0,-36-4 0,-4 0 1436,34-4-1436,-57-33 766,-22 24-766,6-77 16,-16 46-16,0-37 0,0 5 0,0 23 652,3 2 0,-6-6-652,-17 6 0,-6-2-839,6-22 1,-5 0 838,-14 11 0,-4 3 0,4 0 0,-1 3 0,4 14 0,-3 4 0,-17-3 0,-3 3 0,8 6 0,0 1-265,-5 3 1,1 2 264,-30-14-135,15 28 135,1 3 1046,24 16-1046,6 0 1713,0 0-1713,18 0 610,-15 4-610,26 0 162,-1 6-162,3-1 0,0-9 0,-11-29 0,-13-32 0,-12 5 0,-6-2-1123,11 6 1,-6 1 1122,-9 7 0,-9 0 0,3 3 0,-2-9 0,-5 5-970,-9 14 1,-9 5 0,5-2 969,-9-16 0,-2 2 0,1 19 0,-8 5 0,10-1 0,7-7 0,3 2-257,8 12 1,-2 4 0,11 0 256,-9-1 0,2 12 0,61 5 1792,3 11-1792,4 6 3103,5 8-3103,3-8 1027,8-56-1027,-7 11 0,-19-28 0,-13-7 0,-5 11 0,-11 3-964,-11 2 0,-9 0 0,-1 0 964,5-1 0,0 0 0,-3 3 0,-5 7 0,-3 3 0,-1 2 0,-7-4 0,-1 1 0,-4 6-1428,-14 8 1,-4 7 0,-2 0 1427,21 0 0,-2 0 0,-1 0 0,-1 3 0,-3 2 0,-2 2 0,1 1 0,3 0-700,-10-2 1,4 0 0,3 3 699,10 4 0,3 2 0,6 0-162,-1-2 1,6 4 161,4 10 0,10 8 1790,12 18-1790,-6 16 4079,23-17-4079,3-6 3135,16-24-3135,0-14 591,-9-10-591,-31-30 0,-27-10 0,10 19 0,-12 0 0,2 2-1451,-13-6-1,-3 4 1452,0 7 0,-7 3 0,3 4 0,19 6 0,3 3 0,-1 2 0,-5 3 0,-2 3 0,1 0 0,0-1 0,-1 0 0,3 0-915,-23-3 0,3 6 915,-3 16 0,6 7 0,26-5 0,4 7 0,-14 25 0,8 6-299,27-18 1,5 0 298,-11 7 0,8 0 0,14 21 0,5-24 2501,15-6-2501,-7-27 0,-57-37 0,-6-7 58,-3 6 1,-8 2-59,8 0 0,-1 5 0,-15 10 0,-1 4 0,9-2 0,0 3 0,-10 3 0,7 2 0,-6-1-372,14 16 1,3 13 371,30 1 0,5 8 0,-10 27 0,3 9 0,-2 10 0,10 5-1156,19 0 1,7 5 1155,2-25 0,-1 2 0,3 0 0,-1 29 0,4-1 0,2-6 0,4-3-503,9-8 0,6-5 503,4-17 0,3-8 1494,20 5-1494,-1-20 1288,-32-37-1288,-1 0 2590,-1-3-2590,-2-28 1400,-4 13-1400,-8-29 0,-10 32 0,3-4 0,-10 13 0,-46 3 0,-18 24-1634,13 11 1,-5 13 1633,16-2 0,-2 6 0,4 3 0,6 0 0,3 3 0,1 4-1107,-9 15 1,0 6 0,8 0 1106,14-6 0,6 1 0,4 1 0,4 2 0,5 3 0,3 0-728,1 1 1,4 2 0,8-3 727,12-7 0,8-1 0,2-4-711,11 21 0,7-4 711,-6-23 0,4 0 0,3-11 788,20-7 1,-2-6-789,-21 2 0,-1-7 2835,31-23-2835,-34-7 2738,-9-18-2738,-7 4 2410,-11-13-2410,-5 8 630,-5-8-630,-3 13 0,-5-5 0,-26 15 0,2 24 0,-21 45 0,32-22 0,3 8-1110,-5 29 1,5 7 1109,8-8 0,3 0 0,-1-2 0,2 1 0,6 12 0,10-1 0,21-15 0,8-1 0,-2 10 0,8-1 0,-2-31 0,7-3 0,3-4 0,27 15 0,4-7 0,-3-6 0,6-9-853,-8-18 0,7-6 0,-4-3 853,11 0 0,-2-5 0,4-6 0,-5-6-196,-21-8 0,-10-7 196,4-19 0,0-6 0,-41 4 1860,-16 16-1860,-7 27 2798,0 16-2798,1 33 0,5-3 0,0 2 0,0 26 0,16-24 0,6 0 105,25 24-105,23-8 0,-30-27 0,1-5 0,23-5 0,12 4 0,-26-34 0,1-6 0,27 3 0,-18-1 0,-2-7 0,13-42 0,-8-18 0,-37 24 0,-6-1 0,-7-17 0,3 23 0,-13 34 0,21 23 0,0 22 0,41 28 0,-3 10-878,-13-25 1,6-2 877,1-14 0,3-2 0,7 9 0,4-4 0,15-11 0,5-8-1325,-1-6 1,5-3 1324,-13-2 0,4-2 0,-3-2 0,14-5 0,-1-2-536,-25 4 0,2-1 0,-7-7 536,6-20 0,-6-7-312,-5 9 0,-5-6 312,-10-18 0,-8-3 1287,4-2-1287,-21 5 2838,-15 34-2838,29 45 0,14 14 0,-3 7 0,4 7 116,3-4 0,5-4-116,8-5 0,4-1-543,-15-8 1,2 2-1,3-9 543,30-10 0,4-8 0,-21 3 0,1 3 0,-2-7 0,21-9 0,-1-6-645,-2 4 0,-3-2 645,-20-1 0,-6-5 0,30-26 0,-39-15 0,-29-1 0,-7-4 1486,-10-24-1486,16-1 2483,-21 39-2483,-5 16 1635,-4 44-1635,45 25 0,-5 45-1035,31-20 1,12-3 1034,-27-24 0,3-4 0,5-2 0,7-1 0,-1-9 0,12-12 0,1-8 0,6 5 0,2-3 0,15-9 0,-3-2 0,-26 2 0,-1-2 0,28-7 0,-3-7-749,-39-4 0,-2-5 749,24-17 0,-4-7 0,-20-2 0,-8-5 0,-6-2 0,-7-3-323,-4-4 0,-10 1 323,-16-31 0,0 16 0,0 39 1828,29 78-1828,30 8 0,0 5 0,8 2-570,-2-14 1,7-5 569,-1-7 0,8-1 0,-2-3-1280,17 4 0,3-5 1280,-2-9 0,6-5 0,0 0-1074,-9 0 0,-1 0 1,2-3 1073,-16-4 0,1-3 0,0 0 0,-2 1 0,17 2 0,-2 1 0,-3-8-396,-5-11 1,-2-6 0,-9 0 395,0 4 0,-12-10 618,-7-33 1,-18-9-619,-19-7 0,-13 11 0,-6-2 0,-26-26 0,10 37 0,-6 2 797,-9 6 1,-8 3-798,-14 0 0,-3 0 0,13 1 0,0 3 0,-2 11 0,4 3 3696,-1-14-3696,117 111 0,-16-16 25,-7-12 1,10 5-1,-2-4-25,1-5 0,2-4 0,20 7 0,3-6 0,-11-18 0,3-6 0,21 4 0,-1-5 0,-36-7 0,0-4-25,20 3 0,-8-11 25,-7-56 0,-25 25 0,-5-6-13,-17-22 0,-8-5 13,4 4 0,-4-2-813,-8-15 1,-2-1 812,2 13 0,-2 0 0,-8-13 0,-4 1 0,4 14 0,-8 3 0,-22 0 0,-5 4 411,16 15 0,-2 2-411,-21-5 0,1 8 578,15 10-578,-35-18 1206,29 47-1206,-5-8 1909,17 15-1909,64 11 1073,-7-14-1073,20 10 0,-29-16 0,-15-2 0,-1-25 0,-3-9 0,0-24 0,0 24 0,-42-40 0,-6 37-1109,-3-8 0,-7-5 1109,-7 10 0,-5 0-945,17 8 1,0-1 0,-3-1 944,-5 0 0,-3 1 0,1-1 0,0 0 0,0 0 0,0 0 0,0 0 0,-1 1 0,3-1 0,6 1 0,2-1 0,-1 2-505,-3 3 0,0 1 0,5-2 505,-1-18 0,4 3-58,-7 19 1,6 2 57,14-23 1676,2 38-1676,19 17 0,8 1 0,-8 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9:55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1 247 24575,'23'10'0,"-13"7"0,20 27 0,-26-7 0,30 44 0,-29-24 0,8-7 0,2 2 0,-5 21-207,0-13 1,2-2 206,3 3 0,-8 4 0,-2 1 0,0-5 0,4-4 0,0 4 0,-4 28 0,14 1 0,-19-5 0,-1-33 0,2-2 0,14 28 0,-11-1 0,11 19 0,-8-67 0,-5-27 0,4-42 0,-5-30 0,-2-11-975,1 17 1,0-2 974,0-22 0,0-3 0,0 2 0,0-1 0,0-8 0,0 1 0,0 13 0,0 1 0,0-5 0,0 1 0,0 15 0,0 2-219,0 5 1,0 4 218,0-29 364,0 9-364,0 52 0,-6-10 0,-3 24 1942,-5 0-1942,5 0 493,-1 4-493,3-3 0,2 9 0,-1-2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9:55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24575,'-10'10'0,"5"2"0,-2 3 0,-24 8 0,24-6 0,-24 1 0,31-12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9:56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0 271 24575,'15'0'0,"0"0"0,56 0 0,-18 0 0,19-3 0,7-6-1353,-23-7 1,2-2 1352,36 3 0,3-1 0,-29-6 0,-2 0 0,21 3 0,-3 2 148,10-13-148,-44 17 0,1 1 0,1 3 0,-2 3 0,27 6 0,-25 0 0,-2 0 0,20 0 0,15-10 0,5-1 0,-31 5 0,4 0-811,-2 1 0,4 1 811,23 3 0,-1 2 0,-28-1 0,0 0-548,24 0 1,0 0 547,-28 0 0,0 0 0,25 0 0,-1 0 0,18 0 852,-35-1 1,-10 2-853,-26 2 464,6 28-464,-29 44 0,-11-24 0,-5 8-348,-5 5 1,-2 8 0,1-1 347,3 23 0,-2 3-758,-7-7 1,-5 6 0,8-2 757,16-13 0,7-2 0,-2 1 0,-7 9 0,-2 2 0,2-3-751,7-8 0,1-2 0,1 0 751,-1 0 0,0 1 0,0-4-445,0 19 1,0-5 444,-2-17 0,4-2 0,21 12 0,2-9 0,-10-15 926,13-5 0,-2-6-926,-17-22 3132,-9-7-3132,-60-3 0,-2-25 0,-11-5-99,5 12 1,-7 3 0,-1-4 98,-8-10 0,-1-6 0,-2 5 0,-8 10 0,-1 5 0,2-2 0,12-5 0,3-3 0,1 3 0,5 6 0,1 3 0,1-3-61,0-6 1,0-3 0,6 3 60,5 4 0,2 0-80,-22-14 1,9 0 79,26 12 0,-10-6 0,47 11 3257,-6 8-3257,9 3 1744,-5 1-1744,6-1 211,-4-4-211,-26-3 0,-41-22 0,14 4 0,-20-10 0,48 14 0,11 10 0,-24 0 0,29 0 0,-22 0 0,24 0 0,3-3 0,5-4 0,3-5 0,4 0 0,10-10 0,-7 9 0,22-34 0,-21 26 0,11-42 0,-15 42 0,0-18 0,0 27 0,3-2 0,1 6 0,0 1 0,0 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0:14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7932 6881 24575,'4'-35'0,"-10"-23"0,-44-13 0,10 21 0,-9 0-1629,-15 7 0,-4 1 1629,6-5 0,1 0 0,-3 5 0,3 1-114,17 0 1,1 0 113,-5 2 0,2 2 811,-7-16-811,-10-10 0,4 23 0,1-14-476,14 23 1,-2 0 475,-3 0 0,2 1 0,-30-30 0,28 33 0,-2 1 0,4 2 0,0 0 962,-30-12-962,19 10 0,-2-1 0,6 5 0,2 1 0,-25-18 0,29 18 0,-2 5 0,-35 7 961,31-6-961,-41-1 0,66 12 0,-20-11 0,0 15 0,-37 0 0,9-15 0,17 13 0,2 0 0,1-14 1059,-25 1-1059,29 11 627,-16-11-627,24 15 16,6 0-16,0 0 0,-6 0 0,0 0 0,6 0 0,0 0 0,18 0 0,-18 0 0,27 0 0,1 0 0,1 0 0,-26 0 0,15 0 0,-42 0 0,34 0 0,-20 0 0,-16 0 0,24 0 0,-41 0 0,29 0 0,-16-16 0,0-3 0,0-16 0,-1 1 0,25 8 0,6 9 0,24 4 0,0 4 0,-40-27 0,14-1 0,-4 3 0,-1-3 0,-14-34 0,-16 17-301,44 10 0,0 1 301,-29 1 0,33-6 0,3-4 0,-21-30 0,12 9 0,4 7 0,-4-15 0,4 20 0,17 11 0,1-2 0,-22-34 0,29 29 0,-25 5 0,-1 1 0,21 9 0,-17-1 0,-4-1 0,-10-16-683,16 18 0,-3-4 683,-17-12 0,-1-1 0,15 16 0,0-1 0,-15-21 0,-2 3 0,13 24 0,-1 2 0,-9-14 0,1 0-334,-26-20 334,3 4 0,16 15 0,2 1 0,-7-1 0,8 4 0,-3-3 0,11 12 0,3 4 0,-7-10 0,-10-2 0,3 5 0,26 21 550,-33-24-550,39 19 0,0 0 0,1 2 1382,-13-8-1382,-5-5 370,4 4-370,-6-1 0,28 20 0,-11-13 0,1-15 0,12-12 0,-23-16 0,27 24 0,-40-34 0,34 54 0,-22-31 0,24 45 0,-2-3 0,-2 2 0,-19-19 0,12 18 0,-13-10 0,-7 8 0,18 5 0,-18-8 0,0-4 0,-6 19 0,-24-28 0,-16 18 0,-5-15 0,25 10 0,9 7 0,33 0 0,7 3 0,-7-5 0,15-2 0,-6 0 0,-3-24 0,7 18 0,-29-35 0,30 41 0,-30-40 0,16 13 0,-2-3 0,8-18 0,10 2 0,7 4 0,-15-25 0,-8 13-937,3-21 937,9 28 0,3 2 0,1-9 0,6-27 0,-9 78 0,6-16 0,0 23 0,-6-1 0,1-3 937,-2 4-937,-3-3 0,6 6 0,-23-23 0,7 17 0,-6-13 0,12 18 0,10 1 0,-2-3 0,-26 6 0,18-4 0,-20 1 0,30 0 0,-3-3 0,0 0 0,0 0 0,-4-4 0,-9-24 0,7 18 0,0-18 0,4 24 0,11 0 0,-11 0 0,12 1 0,-6-1 0,4 3 0,-1 2 0,-1-1 0,-1 3 0,2-3 0,0 0 0,0 0 0,-2-4 0,4 0 0,-9-8 0,9 13 0,-3-5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0:15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11 309 24575,'-6'25'0,"2"22"0,4-2 0,0 24 0,0-24 0,0 19 0,0-43 0,0 18 0,0-25 0,0 1 0,0 0 0,0-37 0,0-43 0,0 13 0,0-6-578,0-4 0,0-2 578,0-7 0,0 4 0,0-10 0,0-21 0,0 69 0,0-10 0,14 36 0,21 13 0,50 19 0,-31-8 0,2 0 330,-1 1 0,0-2-330,-2-7 0,-4-1 0,-4 3 0,-10-15 0,-24 0 0,-7 0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8:10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4670 24575,'-15'0'0,"4"-3"0,-3-5 0,9-3 0,-33-13 0,24 7 0,-23-15 0,6-1 0,20 6 0,-18-4 0,27 16 0,-9-8 0,6 9 0,-6-15 0,4 18 0,1-11 0,-2 3 0,3 5 0,-16-32 0,14 29 0,-13-30 0,15 33 0,-5-16 0,2 20 0,2-12 0,3 10 0,3-3 0,0 1 0,0-1 0,-15-24 0,11 18 0,-12-18 0,16 24 0,0 0 0,0 4 0,0 0 0,0 0 0,0-8 0,4 2 0,0-3 0,15-18 0,-12 20 0,14-29 0,-17 34 0,2-9 0,-3 14 0,1-6 0,0 5 0,6-5 0,-5 3 0,9-4 0,-6 0 0,5-8 0,18-10 0,-14 6 0,14-4 0,-16 16 0,-2-8 0,18-10 0,-14 6 0,15-5 0,-21 21 0,0 0 0,-7-7 0,9-4 0,-10-3 0,6-22 0,-9 26 0,0-42 0,0 42 0,0-18 0,0 24 0,0-24 0,0-6 0,0 0 0,0 6 0,0 16 0,0-2 0,0 4 0,-7-25 0,1 32 0,-9-25 0,5 20 0,-1 5 0,6-8 0,-14-13 0,9 14 0,-8-18 0,5 24 0,5 0 0,-5-8 0,2 10 0,5-17 0,3 19 0,3-35 0,0 29 0,0-47 0,0 44 0,0-44 0,0 19 0,9-4 0,3-4 0,9-24-212,-9 8 1,1 4 211,2 12 0,-15-19 0,5 49 0,-1 10 0,2-9 0,-3 10 0,-3-3 423,0 1-423,7-1 0,-5-24 0,4-6 0,-6-1 0,0-17 0,7 42 0,-6-18 0,6 0 0,8-6 0,-11-8 0,12 4 0,-16-32 0,0 20 0,0-17 0,0 15 0,0 42 0,0-18 0,-5 16 0,0 9 0,-7-8 0,4 14 0,-14-9 0,11 5 0,-18-4 0,15 4 0,-9 0 0,12 1 0,0-1 0,-3-10 0,8 12 0,-3-12 0,9 10 0,0-3 0,0 1 0,0-1 0,0 0 0,0 0 0,6 0 0,11-24 0,-6 18 0,11-18 0,-21 24 0,6 1 0,-2-9 0,-1 9 0,2-8 0,-3 11 0,-3-4 0,0 0 0,0 0 0,0 0 0,0 0 0,0 1 0,0-1 0,0 0 0,0 0 0,-3 3 0,-3-10 0,2 9 0,-1-10 0,5 8 0,-10-7 0,8-3 0,-8 0 0,10-22 0,0 26 0,0-18 0,-3 27 0,2 5 0,-2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18:40.2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1749 24575,'52'0'0,"31"0"0,-4 0-1118,-25 1 1,2 1 1117,-2 2 0,0 1 0,1 1 0,0 0 6,2 1 0,0 1-6,-2 1 0,-1 0 0,0-1 0,-1 0 0,0 3 0,0 0 0,-1 0 0,-1 1 0,0-1 0,-1 0 0,0 2 0,-1 0 0,0-2 0,0 1 0,2 3 0,0 0 0,39 11 0,-16-3 0,7 8 0,-6-3 0,19 7 0,-3-1 0,-12-6 0,1-1 0,-6-2 0,9 3 0,-5-2 0,10 6 0,-4-5 0,-8-1 0,0 1 0,-12-3-5692,3 2 5692,-8-2 0,-9-2 0,0 0 747,2 1-747,6 2 384,1 1-384,-6-2 6784,-2-2-6784,-3 0 0,-4-3 0,1 0 0,-2-4 0,-5-3 0,0-1 0,-5 0 0,-3-1 0,0 0 0,-1 0 0,3 0 0,5-1 0,2 0 0,2-2 0,1-1 0,2 1 0,-2-1 0,0-1 0,-3 1 0,0 0 0,2 0 0,-4-1 0,-3 0 0,-1 0 0,-6 0 0,-2 0 0,-2-2 0,-6 2 0,-4-2 0,-2-1 0,-1 1 0,0-3 0,-1 0 0,0 0 0,0 0 0,2-4 0,4-9 0,6-10 0,17-17 0,9-10 0,3 0 0,5-6 0,-1 5 0,9-7-437,-24 24 1,0 0 436,4-2 0,0 0 0,3-5 0,1 0 0,2 1 0,1-1 0,1 0 0,0 1 0,1-1 0,2 0 0,-1 3 0,0 1 0,-6 2 0,-1 1 0,-1 3 0,-1 0 0,38-25 0,-4 1 0,-31 22 0,1 1 0,33-23 0,-8 4-113,-6 4 113,-12 4 0,12-8 0,2-2 0,3 0 0,-4 1 0,1-1 0,-4-1 0,-2 4 0,0-1 0,-6 3 0,-1 5 0,-5 4 0,-6 8 0,-5 3 0,1 1 0,0-1 868,8-2-868,1 2 118,1-2-118,1 1 0,-1-1 0,0 4 0,0 3 0,-4 1 0,-1 3 0,-4-1 0,-1 0 0,-1 3 0,-4-1 0,3 0 0,-2 0 0,2-4 0,2-1 0,-1-1 0,-1 0 0,-1 3 0,-2 0 0,-1 1 0,0 1 0,0 0 0,-1 1 0,-1 2 0,-1-2 0,0 3 0,4-3 0,1 2 0,4-2 0,1-1 0,0 3 0,4 0 0,-2 3 0,-1 1 0,-1 2 0,-3 1 0,-3 1 0,-5 2 0,-7 0 0,-4 2 0,-3 1 0,-3 0 0,-4 1 0,-2 0 0,1 0 0,3-2 0,0-1 0,3 0 0,0-2 0,0 1 0,0-1 0,-2 2 0,-1 2 0,-2 1 0,-2 2 0,1 0 0,-1 0 0,0 0 0,-3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8:11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 24575,'-12'3'0,"-26"13"0,20-8 0,-21 14 0,0-5 0,18-7 0,-18 12 0,0-5 0,21-3 0,-23 17 0,29-18 0,-6 10 0,10-11 0,-9 9 0,15-10 0,-8 11 0,7-14 0,9-1 0,-1-3 0,50-14 0,-30 1 0,30-8 0,-40 2 0,0 0 0,-2-8 0,0-2 0,-4 4 0,3-1 0,0 17 0,-1-5 0,0 6 0,8-5 0,-7-10 0,10 10 0,15-21 0,-16 27 0,15-16 0,-25 15 0,-1 0 0,-1 4 0,13 31 0,-14 11 0,26 44 0,-20-29 0,23 24 0,-17-52 0,4 10 0,-13-27 0,3-5 0,-2-4 0,-4-3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8:37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0 510 24575,'11'-11'0,"-6"-1"0,8-2 0,17-42 0,-10 31 0,17-30 0,-23 40 0,9-3 0,-9 3 0,24-20 0,-29 16 0,19-20 0,-20 22 0,13-9 0,-4 14 0,14-3 0,-6 5 0,-4 1 0,1-3 0,-10 7 0,2-9 0,1 13 0,0-13 0,0 13 0,24-21 0,-18 18 0,26-16 0,-30 15 0,13 0 0,-13 1 0,6 4 0,16 0 0,6 0 0,25 0 0,-25 0 0,18 0 0,-18 16 0,0-6 0,34 17 0,-46-14 0,33 3 0,15 22 0,-44-22 0,42 21 0,-54-23 0,40 12 0,-7 4 0,27 8 0,1 0 0,-37-14 0,30 3 0,-50-12 0,20 0 0,-27-1 0,40 10 0,-44-16 0,61 11 0,-53-14 0,11 0 0,-15 0 0,-10-1 0,27-4 0,-18 0 0,18 6 0,-24-4 0,24 20 0,6-18 0,24 26 0,-24-26 0,-6 12 0,-24-16 0,0 0 0,0 0 0,0 0 0,7-5 0,-11-3 0,6-2 0,-16 3 0,3 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8:38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24575,'35'-5'0,"-17"2"0,29 8 0,-34-1 0,34 18 0,-30-9 0,30 9 0,-6 1 0,-12-7 0,41 38 0,-47-31 0,23 23 0,-38-31 0,-2 0 0,-2-4 0,3 3 0,1-6 0,-15 5 0,0-9 0,-40 1 0,26-5 0,-42 15 0,34-6 0,-12 14 0,18-10 0,12-1 0,0-1 0,4-4 0,-1-3 0,-10 9 0,4-10 0,-33 6 0,10 14 0,0-17 0,14 17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4:44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1451 2001 24575,'3'57'0,"0"0"0,0 7 0,-1 7 0,-2 6 0,0 9 0,0-1-2297,-1-11 0,0-1 1,3 3 2296,4 17 0,4 3 0,-1-5 0,-4-19 0,-1-4 0,5 0-53,7 4 1,6 0-1,0-5 53,7 11 0,4-8 282,4-10 1,5-6-283,7-6 0,1-5-259,-11-10 0,2-6 259,19-8 0,-2-6 3068,3 2-3068,21-15 1948,-69 15-1948,-35 24 0,-17 12 0,5 6 0,-4 7-690,-4-1 1,-5 7 0,2 0 689,7-2 0,2 0 0,2 0 0,5-5 0,2-1 0,2-4 150,-4 3 0,5-4-150,3 39 0,21-76 0,5 27 0,27-21 0,-5-7 3355,22-4-3355,-24-15 398,-6 3-398,-11 29 0,16 42 0,-21-21 0,-1 4-760,18 13 0,3 2 760,-11-1 0,2 1 0,14 9 0,4-4 0,-6-24 0,1 1 0,8 31 0,4-6 0,23-20-370,-28-7 0,5-6 370,11-32 0,2-8-104,25 9 104,-24-14 0,-4-2 0,-4 1 0,-2 63 0,-13 16-222,-11-2 0,1 5 222,2-9 0,4 0 0,8 11 0,5-4 0,-6-23 0,4-6 2,11 1 0,6-10-2,-7-21 0,2-9 0,4 0 0,0-5 0,37-7 0,-23-12 0,0-10-870,-20-4 1,-1-9 869,5-9 0,2-9 0,-5 3 0,-5 1 0,-5-3-406,9-24 1,-7 0 405,-12-6 1623,-3 17-1623,14 54 0,5 51 0,-5-4 0,5 3-484,6 8 0,6-4 484,16-8 0,6-6 0,-2-1 0,3-5 0,-12-11 0,4-4 0,-1-4-368,21 2 0,1-12 368,-20-12 0,3-10 0,0-3-898,5-1 1,1-3 0,-3-9 897,-17 0 0,-2-8 0,-1-2 0,2-1-756,6-3 0,3-1 0,-2-1 0,-4-1 756,-10 3 0,-3-1 0,-2 0 0,-2 0 0,11-17 0,-3 1 0,-6 1 51,-13 11 1,-5 2 0,-6 2-52,-8-6 0,-4 4 806,0 6 0,-3 8-806,-9 15 3143,0-3-3143,28-7 0,26-5 0,-23-22 0,2-12 755,18 10 1,-1-6-756,-25 0 0,-8-8 0,2-1-610,9 1 0,1 0 0,-6-1 610,-8 2 0,-6-1 0,-1-2 0,3-7 0,-2-2 0,-3 6 0,-1-8 0,-10 5-468,-8 24 0,-7 0 0,-4 6 468,-7-2 0,-5 10 0,-37-12 0,13 25 2467,48 42-2467,-2 0 3430,-23 47-3430,23 28 0,-1-14 0,2 4 0,11-8 0,4-4 0,5 24 2067,-2-41-2067,9-28 0,5-10 0,7-30 0,7-11 0,0-10-1343,-4-25 0,-6-8 1343,-3 19 0,-1-2 0,-3-2 0,-5-6 0,-3-1 0,-3 1 0,-2 5 0,-4 1 0,-1-2-993,2-3 0,-3-2 0,-6 1 993,-12 0 0,-7 2 0,-3 0 0,1 3 0,-3 2 0,-8 3 0,-12 1 0,-9 5 0,-1 8-677,-24-1 0,2 10 677,16 0 0,3 9-14,4 25 1,6 5 13,3-5 2027,3 42-2027,32 44 0,9-23 0,2 3 1554,6 0 1,2-2-1555,6 24 1868,18-23-1868,34-42 0,23 10-341,-21-19 1,0-8 340,25-19 0,-37-6 0,-8-11 0,-22-15 0,-9-9-1124,2-14 0,-3-6 1124,-6-13 0,-6-2 0,-8 7 0,-12 2-1013,-6 23 1,-9 1 0,-7 6 1012,-10 5 0,-8 6 0,-6 3-856,4 9 1,-4 3 0,-3 3 0,-2 4 855,-1 3 0,-3 5 0,0 3 0,1 1 0,-22-3 0,1 4 0,2 3-401,10 4 1,1 3 0,4 2 400,-21-1 0,9 6 540,30 5 0,8 7-540,-14 21 2294,45 2-2294,24 1 4094,4-28-4094,3-3 2823,5-5-2823,3-3 339,7-10-339,-2-7 0,-3-59 0,8 15 0,-21-5 0,-4-3-789,16-8 789,-37 13 0,-15 0-1267,-8 9 1,-10 5 1266,-3 12 0,-9 2 0,-1 1-875,0 1 1,-2 2-1,-2 5 875,-5 8 0,-3 6 0,2 2 0,4 1 0,1 1 0,2 4-754,-23 1 0,3 8 754,-1 14 0,2 9 0,5 5 0,4 8-641,-1 8 0,5 9 641,23-6 0,2 4 0,6-6 0,1-7 0,8-3 867,6 12 0,12-8-867,15-23 0,-62-13 0,13-26 0,-10-6-457,-8 11 1,-8 2-1,-6-1 457,4-3 0,-5-2 0,-3 0 0,0 2-664,-8 3 1,-1 2-1,-1 2 1,-1-1 663,15 0 0,0 1 0,-1-1 0,1 2 0,2 0 0,-11 2 0,1 1 0,3 1 0,2-1 24,-15-5 1,4 0 0,9 3-25,1 6 0,9 2 0,19 1 0,14-1 0,30 0 0,10 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4:45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0 305 24575,'25'46'0,"0"0"0,3 24 0,-5-2 0,-3-2 0,-10-5 0,17 21 0,-21-33 0,14 4 0,0 16 0,-1-24 0,-4 18 0,-15-42 0,7 18 0,-9-27 0,1-5 0,-32-41 0,19-6 0,-14-52 0,16 40 0,3-2-406,6-9 1,1 0 405,-9 7 0,1 2 0,10 1 0,0 4 0,-16-20 0,13-1 0,-13 25 0,16 6 0,0 24 0,3 4 811,13 3-811,22 13 0,7 20 0,38 17 0,-25 11-636,26-4 636,-6 6 0,-13-9 0,-5-12 0,-29-4 0,-16-29 0,0 6 0,-2-22 0,-5 5 636,15-53-636,-18 30 0,1-31 0,-4-2 0,-10 17 0,-4-8 0,-4 0 0,-8 4 0,5 8 0,-3 6 0,20 24 0,-5 7 0,7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4:46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0 171 24575,'11'-4'0,"9"6"0,5 30 0,31 18 0,-16 21 0,9-19 0,-17 11 0,-18-46 0,5 18 0,-11-27 0,2-4 0,2-1 0,43-12 0,-32-8 0,49-19 0,-62-15 0,51-18 0,-36-2 0,16-5 0,-19 31 0,-20-18 0,9 34 0,-6-9 0,-15 54 0,-28 26 0,4 9 0,-2 6-581,2-7 0,0 2 581,-1 11 0,1 1 0,7-10 0,2-2 0,-5 21 0,-5-8 0,24-32 0,2-12 0,0-2 0,5-15 0,1-1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4:47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0 139 24575,'0'51'0,"0"0"0,0 26 0,0-10 0,0 0-1505,0 11 1505,0-11 0,0 0 0,0 11 489,0-1-489,16-14 249,-7-34-249,10 9 0,-10-19 0,2-15 767,1-1-767,24-50 0,-7 4 0,-12-13 0,-2-6-751,16-15 751,-28 10 0,-2 0 0,14-11 0,-4 20 0,-3-2 0,-3-29 0,14-1 0,-19 29 0,0-2 0,0 42 0,3-15 0,7 76 0,-4-1 0,-1 16 0,-1 8-117,-3-8 0,-2 0 117,1 7 0,0 2 0,0-2 0,0-2 0,0 30 0,0-29 0,0-22 0,0-24 0,0-7 0,0-1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4:51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10658 24575,'11'4'0,"1"-1"0,3-3 0,7-5 0,-5-3 0,15-29 0,-15 16 0,38-49 0,-11 7 0,7 7 0,2-16 0,-18 37 0,1-1 0,3 7 0,-14 16 0,24-8 0,37-9 0,-9-6 0,-26 22 0,0 3 0,18-4 0,-19 13 0,2 4 0,25-2 0,-26 0 0,0 0 0,18 0 0,0 0 0,1 0 0,-1 0 0,0 0 0,1 0 0,-25 0 0,34 9 0,-46-2 0,22 7 0,4 4 0,2 7-774,11-7 1,7 1 773,-22 0 0,-1 1 0,16 2 0,-1 1-503,-17-2 0,-2 1 503,8 5 0,-2 0 0,19 9 0,-27-17 0,2 2 0,2 11 0,-2 1 0,27 9 0,-27-18 0,3 1 0,7 9 0,-2-5 0,22-17 0,-12 21 0,-1 1 0,4-14 0,-7 3 0,3-1 0,28-1 0,-19 3 0,-1-4 0,16-14 0,-22 26 0,-2 2 0,9-23 0,-25 20 0,1-1 0,-3-27 0,0-2-393,26 30 393,-19-24 0,2-1 0,29 21 0,1 0 0,-40-10 0,2-1 0,7-7 0,4 2 0,16 16 0,3 1 0,-6-19 0,-2 0 716,-10 14 0,-8-2-716,2-10 1064,-11 9-1064,-2-1 0,3-8 0,5-3-110,2 1 1,0-2 109,-1-7 0,2 0 0,13 10 0,-4 1 0,13-6 0,-13 16 0,4 0 0,-14-17 0,0-2 0,9 13 0,-2 0 0,28-8 0,-33-1 0,-1-1 0,22 0-818,5 7 0,5 0 818,-30-10 0,2 2-877,8 10 1,9 6-1,-3-5 877,19-11 0,1-2 0,-17 6 0,3 2 0,-1-3 0,-7-6 0,-1-1 0,1-1 0,4 1 0,-1 0 0,2 0 0,-1 0 0,1 0 0,6 0 0,4 0 0,8 0 0,0 0 0,-4 0 0,4 0 0,-4 0 0,3 0-812,-10 0 0,5 0 1,-2 0-1,-4 0 812,3 0 0,-4 0 0,-2 0 0,-5 0 0,-1 0 0,1 0-519,7 0 0,2 0 1,-2 0 518,-9 0 0,-2 0 0,0 0 0,1 0 0,0 0 0,-1 0 0,1 0 0,0 0 0,0 0 0,0 0 0,-1 0 0,1 0 0,1 0 0,-1 0 0,-1 0-294,20 0 0,1 0 294,-19 0 0,3 0 0,-2 0 0,19 0 0,1 0-173,-14 0 1,4 0 0,0 0 172,1 0 0,0 0 0,-3 0 0,-12 0 0,-2 0 0,1 0 367,12 0 0,2 0 1,-7 0-368,1 1 0,-3-2 0,12-9 0,3-1 0,0 10 0,-4-4 0,-18-15 0,1 0 0,-5 17 0,6 5 0,2-5 0,10-15 0,2-6 0,-1 0 0,-4 4 0,-1 0 0,3 1-39,-7 4 0,4 3 0,-2-3 0,-5-2 39,-1-9 0,-5-4 0,2 4 0,10 10 0,2 4 0,-4-6 82,15-25 0,-2-3-82,-23 23 0,3 3 0,-6-6 0,12-26 0,-5-4 0,0 11 0,-2-2 0,0-14 0,-4-6 0,-3-1 0,-2-3 0,2 2 0,-4-4 0,-8-9 0,-3 0 0,-3 14 0,0 0 0,3-11 0,-2-1 657,-11 16 0,-1 1-657,7-11 0,-2 1 0,-13 18 0,-2 0 0,6-29 0,-4 1 0,-11 32 0,0 0 0,12-41 0,1-3 0,-11 30 0,0 0 68,12-30 0,2-1-68,-2 20 0,-2 1 0,-8-12 0,0 0 628,7 15 0,-2 1-628,-16 0 0,-3 0 0,9 1 0,1-2 0,2-15 0,-2-1 0,-8 13 0,0-1-70,5 9 1,1-4 0,-2 2 69,-6-23 0,-2 1 0,1-1 0,0 1-16,0 2 0,0 3 16,0 14 0,0 2 0,0-1 0,0 0 0,0-2 0,0 3 437,0 15 0,0 0-437,0-12 0,0 0 0,0 11 0,0 2 0,0-39 0,-8 35 0,-3 2 0,-3-18 497,-1 21 0,-1 0-497,-5-20 2313,2-8-2313,2 44 1744,8-28-1744,-11 12 0,16-17 0,-49-6 0,44 5 0,-44-5 0,49 7 0,-21-17 0,-1 21 0,-4-19 0,-12 23 0,13-25 0,6 29 0,13-41 0,5 25 0,-12-2 0,-3-3 0,8 28 0,0-1-41,-9-32 0,2 1 41,3-12 0,16 4 0,-10 32 0,-1 3 5,6-7-5,-10 5 0,-1-4 0,5-28-431,6 28 1,-2 0 430,-18-33 0,22 19 0,2 0 0,-14-23 0,13 23 0,4-5-651,-2 0 0,0 2 651,0 19 0,0 0 0,0-25 0,0 1 0,0 28 0,0 0 0,0-15 0,0-2 0,0 1 0,0 0 0,0-1 0,0 1 0,0 0 0,0 0 0,0 0 0,0-1 0,0 1 0,0 0 0,0-1 0,0 2 0,0 6 0,0 2 241,0-1 1,0 4-242,0-31 292,0 29-292,0-3 836,0 19-836,0 0 1426,0-18-1426,0 18 545,0-24-545,0-1 0,0 1 0,0 17 0,0 2 0,0-3 0,0-42 0,0 74 0,-7-18 0,5 24 0,-4 0 0,6 0 0,0 0 0,0 0 0,0 0 0,0 1 0,0-1 0,0 0 0,0 0 0,0 0 0,0 0 0,0 0 0,-3 4 0,-3-11 0,1 15 0,1-8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9:55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1 247 24575,'23'10'0,"-13"7"0,20 27 0,-26-7 0,30 44 0,-29-24 0,8-7 0,2 2 0,-5 21-207,0-13 1,2-2 206,3 3 0,-8 4 0,-2 1 0,0-5 0,4-4 0,0 4 0,-4 28 0,14 1 0,-19-5 0,-1-33 0,2-2 0,14 28 0,-11-1 0,11 19 0,-8-67 0,-5-27 0,4-42 0,-5-30 0,-2-11-975,1 17 1,0-2 974,0-22 0,0-3 0,0 2 0,0-1 0,0-8 0,0 1 0,0 13 0,0 1 0,0-5 0,0 1 0,0 15 0,0 2-219,0 5 1,0 4 218,0-29 364,0 9-364,0 52 0,-6-10 0,-3 24 1942,-5 0-1942,5 0 493,-1 4-493,3-3 0,2 9 0,-1-2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9:55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24575,'-10'10'0,"5"2"0,-2 3 0,-24 8 0,24-6 0,-24 1 0,31-12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18:41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0 313 24575,'25'15'0,"8"5"0,21 13 0,16 7 0,11 12-628,-36-22 0,1 0 628,-2-1 0,1-1 0,2 3 0,1-2 0,-4-3 0,1-1 0,0 1 0,2 0 0,-1 1 0,2 1 0,-1 0 0,1 1 0,4 2 0,0 1 0,0-1 0,0 1 0,1 1 0,-1 1 0,-1 2 0,0 2 0,1 2 0,1 1 0,-3 2 0,0 2 0,-1-1 0,0 0 0,0 1 0,0 0 0,-2-1 0,-1 0 0,-3-5 0,-2 1 0,0 2 0,0 1 0,-1-2 0,-1-1 0,-3-2 0,0-1 0,34 32 191,-3-4-191,-6-6 0,4 6 0,3 0 0,-9-8 0,5 1 0,-2-6 0,-1-2 0,-3-4 0,-8-6 0,-4-5 0,-4-6 0,-3-6 0,-4-2 0,-3-6 0,-3 2 943,4 0-943,4 4 122,4 1-122,5 5 0,9 9 0,4 2 0,2 3 0,0-4 0,-8-4 0,6 3 0,1 1 0,-1-1 0,-6-4 0,-4-4 0,-2-3 0,2-1 0,4-1 0,-5-1 0,-1-2 0,0-1 0,-3-2 0,3 2 0,-4 0 0,0 1 0,-1 1 0,-3 3 0,-1 3 0,-4-1 0,-3-1 0,-3-3 0,-3 3 0,-2-2 0,-3 0 0,-2-3 0,-5-6 0,-2-1 0,-3-2 0,-1-1 0,-2-6 0,0-11 0,2-10 0,15-39 0,5 1 0,-4 9 0,3-2-844,28-33 844,-21 34 0,3-4 0,20-21 0,3-1-960,-13 16 0,1 0 960,-1 4 0,3-4 0,-1 4 0,8-8 0,1 1-1089,8-7 0,2 0 1089,-20 20 0,1 0 0,0 0 0,2-1 0,1-1 0,1 1 0,2-2 0,0 1 0,0-1 0,0 1 0,0-1 0,1 1 0,-2 1 0,0 1 0,0 0 0,-2 2 0,0 0 0,0 1 0,0 1 0,1 0 0,0 1 0,24-17 0,1 1 0,-1 2 0,-1 2 0,-7 4 0,-1 2 0,-7 5 0,-1 1-453,-8 4 0,-1 1 453,-4 4 0,-1 0 0,1-1 0,-1 1 0,-3 3 0,-1 0 0,0-1 0,-1 1 629,30-25-629,-12 9 0,-10 4 1654,-2 6-1654,-3 3 2371,-2 1-2371,-2-1 1194,-3 2-1194,-1 2-6784,-1 0 6784,-5 5 0,-3 1 0,-2 1 0,-3 3 0,3-2 0,0 0 0,1-4 6784,1-3-6784,1-4 0,2-1 0,-3 2 0,0 2 0,-2 5 0,-6 3 0,-4 5 0,-4 4 0,-2 2 0,0 1 0,-1 3 0,-4 2 0,0 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49:56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0 271 24575,'15'0'0,"0"0"0,56 0 0,-18 0 0,19-3 0,7-6-1353,-23-7 1,2-2 1352,36 3 0,3-1 0,-29-6 0,-2 0 0,21 3 0,-3 2 148,10-13-148,-44 17 0,1 1 0,1 3 0,-2 3 0,27 6 0,-25 0 0,-2 0 0,20 0 0,15-10 0,5-1 0,-31 5 0,4 0-811,-2 1 0,4 1 811,23 3 0,-1 2 0,-28-1 0,0 0-548,24 0 1,0 0 547,-28 0 0,0 0 0,25 0 0,-1 0 0,18 0 852,-35-1 1,-10 2-853,-26 2 464,6 28-464,-29 44 0,-11-24 0,-5 8-348,-5 5 1,-2 8 0,1-1 347,3 23 0,-2 3-758,-7-7 1,-5 6 0,8-2 757,16-13 0,7-2 0,-2 1 0,-7 9 0,-2 2 0,2-3-751,7-8 0,1-2 0,1 0 751,-1 0 0,0 1 0,0-4-445,0 19 1,0-5 444,-2-17 0,4-2 0,21 12 0,2-9 0,-10-15 926,13-5 0,-2-6-926,-17-22 3132,-9-7-3132,-60-3 0,-2-25 0,-11-5-99,5 12 1,-7 3 0,-1-4 98,-8-10 0,-1-6 0,-2 5 0,-8 10 0,-1 5 0,2-2 0,12-5 0,3-3 0,1 3 0,5 6 0,1 3 0,1-3-61,0-6 1,0-3 0,6 3 60,5 4 0,2 0-80,-22-14 1,9 0 79,26 12 0,-10-6 0,47 11 3257,-6 8-3257,9 3 1744,-5 1-1744,6-1 211,-4-4-211,-26-3 0,-41-22 0,14 4 0,-20-10 0,48 14 0,11 10 0,-24 0 0,29 0 0,-22 0 0,24 0 0,3-3 0,5-4 0,3-5 0,4 0 0,10-10 0,-7 9 0,22-34 0,-21 26 0,11-42 0,-15 42 0,0-18 0,0 27 0,3-2 0,1 6 0,0 1 0,0 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7:44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8:09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435 2891 24575,'0'-15'0,"0"0"0,0 0 0,0 1 0,0-1 0,0 0 0,0 0 0,0 0 0,-6 0 0,4 0 0,-5 1 0,7-25 0,0 18 0,0-18 0,-6 24 0,4 0 0,-5 0 0,7 0 0,0 0 0,0 1 0,0-1 0,0 0 0,0 0 0,0 0 0,0 4 0,0-11 0,0 8 0,0-9 0,-6 8 0,4 1 0,-4-1 0,6 0 0,0 0 0,0 0 0,0 0 0,0 0 0,0 1 0,0-1 0,0 0 0,0 0 0,0 0 0,0 0 0,0 0 0,0 1 0,0-1 0,0 0 0,0 0 0,0 0 0,0 0 0,0 1 0,0-1 0,0 0 0,0-24 0,0 21 0,0-17 0,-5 17 0,0 7 0,0-11 0,1 11 0,4-4 0,0 0 0,0 0 0,0 0 0,0 1 0,0-1 0,-6 0 0,4 0 0,-5 0 0,7 0 0,0 0 0,-4-7 0,-1 8 0,-1-8 0,3 11 0,3-4 0,0 0 0,0 0 0,0 0 0,-10-8 0,8-1 0,-8-1 0,5-6 0,1 18 0,-2-34 0,0 33 0,0-32 0,-5 32 0,4-8 0,1 7 0,6-24 0,-5 10 0,0-9 0,0 16 0,-5 11 0,8-4 0,-4 0 0,6 0 0,0 0 0,0 0 0,0 0 0,-7 1 0,5-1 0,-4 0 0,6 0 0,0 0 0,0 0 0,0 1 0,0-1 0,0 0 0,0 0 0,0 0 0,0 0 0,0 0 0,0 1 0,0-1 0,0 0 0,0 0 0,0 0 0,0 0 0,0 0 0,0 1 0,0-1 0,0-24 0,0-6 0,0 0 0,0 5 0,0 26 0,0-25 0,0 18 0,0-18 0,0 24 0,0 0 0,0 0 0,0 0 0,5-8 0,-1 10 0,2-9 0,-3 10 0,0 1 0,1 0 0,1 0 0,3-8 0,-4 5 0,2-8 0,-3 11 0,-3-4 0,0 0 0,0 0 0,5-8 0,0 10 0,7-9 0,-1 10 0,4-2 0,-6-1 0,0 3 0,7 0 0,-4-7 0,7 7 0,-7-10 0,-7 10 0,8-2 0,-15 2 0,2 5 0,-36 19 0,15-2 0,-42 23 0,18-8 0,-25 10 0,17-11 0,16-4 0,15-8 0,2-2 0,3 5 0,-6-2 0,20-20 0,4 4 0,12-20 0,2 8 0,-3 4 0,0-11 0,7 10 0,-4-11 0,5 14 0,-10-2 0,-2 3 0,-1 1 0,1 0 0,2-4 0,2 6 0,3-2 0,0 7 0,56 0 0,-42 0 0,43 0 0,-33 0 0,-18 0 0,18 0 0,-24 0 0,-1 0 0,1 0 0,-3 4 0,-1 0 0,-1 0 0,2 6 0,3-9 0,-4 9 0,0-6 0,-4 4 0,4 3 0,4 8 0,-6-5 0,7 8 0,-8-11 0,1 4 0,4 0 0,-8-4 0,2-3 0,-4-5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8:32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0:06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586 114 24575,'-45'-7'0,"-18"5"0,42-11 0,-42 12 0,18-6 0,0 7 0,6-7 0,24 6 0,0-6 0,-8 12 0,10-1 0,-17 7 0,19-3 0,-19 2 0,9 0 0,-4 2 0,6-2 0,8 1 0,3-4 0,4 4 0,1 1 0,0-1 0,-1 0 0,0 8 0,0 2 0,-5 12 0,6-12 0,-7 25 0,10-28 0,5 29 0,1-22 0,0 0 0,3-6 0,-5-8 0,15 24 0,-5-18 0,3 22 0,-6-16 0,-6-9 0,1 8 0,4-11 0,-9 4 0,12 0 0,-4 0 0,5 0 0,1 0 0,8-2 0,-6 1 0,30 8 0,-26-12 0,18 6 0,-24-16 0,0 0 0,-1 0 0,1 0 0,0 0 0,0 0 0,24 0 0,6 0 0,8-5 0,-12-3 0,-18-5 0,-5-10 0,-6 6 0,5-5 0,4-17 0,-8 21 0,10-20 0,-11 26 0,-4-3 0,-1 0 0,-7 1 0,0-1 0,0 0 0,0 0 0,0 0 0,0 0 0,0 0 0,0 1 0,0-1 0,0 0 0,0 0 0,0 0 0,0 0 0,-5-7 0,-3 11 0,-2-7 0,-4 11 0,6-1 0,-6-6 0,-6 4 0,7-1 0,-26-18 0,-17-8 0,-26-3-435,30 10 1,-1 1 434,-37-2 0,5-17 0,39 29 0,7 4 0,31 15 0,2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0:33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3347 24575,'0'-15'0,"0"1"0,0-1 0,15-24 0,5-6 0,14-25 0,-2 17 0,1 0-1330,9-26 1330,-2 3 0,3-3-955,-8 20 1,0-1 954,2-19 0,3-2 0,8 12 0,-1 1 0,-15-1 0,0-1 0,13 2 0,3-1 0,-8-6 0,-3 2 0,-8 14 0,-1 2-482,6-14 1,-1 2 481,10-15 0,-22 33 0,4-1 0,8 6 0,3-1 0,-2-8 0,0 0 0,-4 11 0,3 1 0,20-24 0,2 3 0,-19 25 0,3 3 0,25-8 0,1 1 0,-20 1 0,1 3 0,21 13 0,2 1-637,-8-19 1,0-1 636,2 14 0,1 2 0,0-12 0,-1 1 0,-1 12 0,-2 0 0,-10-8 0,1 0 0,17 10 0,-1 1 0,-25-4 0,1 0 0,38-9 0,4 3 0,-26 10 0,0 1-239,2-2 1,5-1 0,-2 4 238,18 9 0,-1 2 0,0-12 0,1 4 0,14 17 0,-1 1 0,-19-20 0,-2 1 298,7 18 1,-3 1-299,-14-9 0,-6 1 881,7 10-881,15 0 1337,-35 0-1337,8 0 0,28 0 0,9 0-118,-14 0 0,7 0 118,6 0 0,5 0 0,-23-1 0,2 0 0,-2 3 0,21 7 0,-1 3 0,-22-4 0,2 1 0,-4 3 0,18 12 0,-3 2 0,1-2 0,-3 1 383,-16-3 1,-6-2-384,11 3 0,-20 2 0,-24-22 0,22 22 0,-26-22 2446,42 13-2446,-34-11 398,52 5-398,-24 13 0,29-10 0,-34-5 0,-3 0 0,13-4 0,8 1 0,-48 1 0,-11-3 0,4-3 0,0 0 0,8 5 0,-10-1 0,17 12 0,-19-11 0,11 5 0,-11-3 0,28 10 0,-18-7 0,18 12 0,-24-20 0,0 11 0,0-11 0,-1 4 0,-2-2 0,-1 0 0,-1 0 0,26-1 0,9-3 0,25 0 0,-17 5 0,-4 1 0,0 0 0,-21-1 0,11-5 0,-24 0 0,8-5 0,-9 1 0,16-7 0,-20 3 0,12 3 0,-11 1 0,4 4 0,0 0 0,0 0 0,0 0 0,0 0 0,-1 0 0,1 0 0,41 19 0,9-14 0,25 14 0,-29-19 0,-22 0 0,-24 0 0,0 0 0,-1 0 0,1 0 0,0 0 0,-7 0 0,-1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0:34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24575,'32'23'0,"-14"-11"0,7 44 0,-12-35 0,4 42 0,1-42 0,8 26 0,-7-22 0,0-1 0,-8-1 0,2-8 0,-8-3 0,9 2 0,-2-9 0,-1 5 0,-26 13 0,6-7 0,-23 15 0,17-16 0,-24 9 0,11-9 0,-10 5 0,16-14 0,10-3 0,1 0 0,3-2 0,5 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0:47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7685 265 24575,'-47'-17'0,"4"-8"0,-42 12 0,34-6 0,0 2-1422,-26 11 1422,8-15 0,4 0 0,11 16 231,4-14 1,5 1-232,24 15 235,-43-13-235,44 16 0,-19 0 0,24 0 724,0 0-724,0-6 0,0 4 0,-24-5 0,18 7 0,-42 0 0,18-15 0,-24 11 0,-1-11 0,21 13 0,-3 4-577,-2-2 0,-2 0 577,-14 0 0,-3 0 0,2 0 0,0 0 0,0 0 0,0 0 0,-1 0 0,1 0 0,-1 0 0,2 0 0,13 0 0,4 0 0,-25-7 0,15 5 0,42-4 0,-42 6 0,42 0 0,-42 0 1154,42 0-1154,-42 0 0,42 0 0,-18 0 0,-33 0 0,19 0 0,4 0 0,-4 0 0,2 0 0,1 0 0,-28 0-391,11 0 1,0 0 390,-10 0 0,27 0 0,-2 0 0,0 0 0,2 0-111,-27 0 111,27 0 0,-2 0 0,1 0 0,0 0 0,-33 0 0,32 0 0,1 0 0,-25 0 0,31 0 0,-18 0 0,42 0 0,-42 0 776,42 0-776,-43 0 116,43 6-116,-42-4 0,18 5 0,0-1 0,6-4 0,24 5 0,4-4 0,0 1 0,-24 0 0,9 9 0,-23-11 0,25 15 0,1-9 0,-16 16 0,-6 2 0,-7-1 0,-29 21 0,41-28 0,-41 27 0,52-30 0,-10 9 0,-16 12 0,30-15 0,-39 39 0,48-31 0,-5 20 0,0 0 0,7-12 0,-7 12 0,8-24 0,-3 38 0,0-38 0,-18 47 0,17-45 0,-14 6 0,9 14 0,-11-10 0,5 6 0,-2-3 0,-22 14 0,13-5 0,4-13 0,-3 1 0,-14 15 0,-14 5-539,-4 1 539,0 1 0,34-24 0,0 1 0,-32 25-56,24-10 56,-18 2 0,2-12 0,25-4 0,-9-4 0,4 1 0,25-3 0,-25 3 0,-5 1 0,5 10 0,-20-5 0,5 1 537,10-16-537,-24 10 58,23-9-58,7-9 0,25-4 0,-8 2 0,6 2 0,-3 1 0,9-8 0,-1 1 0,3-3 0,-6 6 0,2-2 0,-3 3 0,-3 8 0,3-10 0,-3 9 0,3-10 0,0 3 0,0-1 0,7 1 0,1 0 0,1 0 0,4 0 0,-11 0 0,6 7 0,-4-8 0,6 32 0,-2-32 0,3 21 0,0 0 0,-4-9 0,2 23 0,0 0 0,-6-20 0,10 10 0,-11-25 0,12 26 0,-13-20 0,8 27 0,-25-13 0,14-7 0,-15 4 0,9 8 0,9-21 0,-5 17 0,11-28 0,-3 4 0,0 0 0,-4 4 0,3-3 0,-2 2 0,3-3 0,-4 4 0,-8-2 0,6 2 0,-30-9 0,26 7 0,-18-11 0,25 5 0,-1-1 0,0-4 0,7 4 0,1-6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0:47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542 5 24575,'-11'-5'0,"-17"25"0,0 17 0,-27 41 0,25-38 0,0 0 0,-1 0 0,1-1 0,-18 19 0,-14 7 0,25-18 0,-13 3 0,20-11 0,8-24 0,4 15 0,-6-15 0,16 8 0,9-15 0,42 37 0,3-21 0,21 9 0,7 0-1133,-16-11 0,2-2 1133,6-1 0,7 0 0,-4-3 0,7-3 0,-2 1-830,14 8 0,-1 1 830,-15-9 0,-2-2 0,3 1 0,-3 0 0,23 13 0,-22-21 0,-49 0 0,-18-1 0,3-4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2:42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2342 12 24575,'-49'-6'0,"20"1"0,-10 5 0,0 0 0,21 3 0,-17 1 0,16 5 0,9-1 0,-36-2 0,28-3 0,-21 4 0,25-6 0,-9 16 0,-2-5 0,-24 15 0,20-13 0,-10 8 0,0-5 0,-22 12 0,4-9 0,-25 14 0,45-25 0,0 11 0,-10 1 0,6 2 0,-4-4 0,-19-4 0,47-11 0,-29 1 0,8 15 0,-15 4 0,-16-4 0,-1-5 0,1-15 0,24 0 0,-18 15 0,18-11 0,-25 12 0,1-16 0,0 0 0,-1 0 0,1 0 0,-16 9 0,39-3 0,-9 10 0,44-11 0,-4 2 0,0 0 0,-24-6 0,-6 21 0,-24-2 0,30-1 0,8-4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18:43.0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24575,'35'0'0,"-1"0"-9831,14 2 8341,10 1 4308,16 3-2818,15 1 0,6-3 614,-44-2 0,1 0-614,2-1 0,0-1 0,0 0 0,0 0 0,1 0 0,0 0 0,2 0 0,0 0 0,1 1 0,-1 1 0,0 0 0,1 0 0,3 3 0,0 2 0,-6 1 0,-1 1 0,1 1 0,0 1 0,-1 1 0,0 1 0,-2-1 0,0 0 0,9 2 0,-1 0 0,-6-2 0,-1 0 0,-1 2 0,-1-1 0,-2 0 0,0 0 0,46 15 0,-43-13 0,0 0 0,-3 0 0,1 0 0,2 2 0,-1 0 0,42 14 0,-43-12 0,-1 0 0,40 16 0,0 3 0,-1 3 0,-18-8 0,10 8 0,-12-5 0,13 7 0,-35-18 0,0 1 0,-1-1 0,-1 1 0,4 2 0,0 1 0,1 0 0,0 0 0,0 0 0,1 2 0,5 3 0,1 1-483,5 3 1,0 0 482,3 2 0,1 1 0,1 1 0,0 1 0,6 3 0,-1-2 0,-15-8 0,-1-2 0,7 4 0,-1-2 2831,-16-11-1,-3-1-2830,44 24 0,-10-5 0,-8-6 0,-10-6 0,-8-7 666,-9-7-666,-8 0 1463,-4-3-1463,-5 0 450,-3-2-450,-1-4 0,-2-1 0,-3-2 0,-2-3 0,-2 2 0,0-2 0,0 0 0,-3 2 0,-3-3 0,-2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8:44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3674 24575,'-7'1'0,"3"-5"0,1-32 0,3 15 0,0-42 0,0 18 0,0-24 0,0-1 0,0 1 0,0 0 0,0 18 0,0 0 0,0-26 0,0 25 0,0 2 0,0-19 0,0-1 0,0 1 0,0 16 0,0 4 0,0 24 0,0-22 0,0 2 0,0 0 0,0 6 0,0 24 0,0-24 0,0-6 0,0 0 0,0-18 0,0 18 0,0-25 0,0 1 0,0 0 0,0 0 0,0 23 0,0 0 0,0 21 0,0-24 0,0 20 0,0-34 0,0 42 0,0-18 0,0 0 0,0 18 0,0-42 0,0 42 0,0-43 0,0 44 0,0-27 0,0 22 0,0 0 0,0 2 0,0 8 0,0 0 0,0 1 0,0-1 0,0 0 0,0 0 0,0 0 0,0-24 0,0 18 0,0-42 0,0 42 0,0-57 0,0 46 0,0-48 0,-7 51 0,5-34 0,-4 18 0,-1 0 0,5-18 0,-4 18 0,6-25 0,0 25 0,0 6 0,-5 16 0,-1-1 0,0-1 0,1 2 0,5 8 0,0 0 0,0 0 0,0 1 0,0-1 0,0 0 0,0 0 0,0 0 0,0 0 0,-5 22 0,-3-4 0,-1 17 0,-22 10 0,19-17 0,-16 14 0,18-16 0,0-21 0,2-18 0,3-1 0,21-34 0,-13 42 0,13-18 0,-16 24 0,0 0 0,3 4 0,5 3 0,3 5 0,4 3 0,-3 0 0,10 10 0,-9-1 0,7 6 0,-10-5 0,1 1 0,-3-3 0,6 6 0,-9-2 0,8 3 0,-4-1 0,4 9 0,-2-9 0,-5 1 0,-3-11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8:45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24575,'12'3'0,"17"61"0,-21 19-2033,2-15 1,1 6 2032,1 13 0,0 1 0,2-5 0,1 1 0,0 12 0,-1 3 0,-2-1 0,-1-1 0,1-13 0,-3-1 0,-7 6 0,2-4-36,5-29 1,3-2 35,-1 15 0,-1-3 749,-5 11-749,5-26 0,1 0 0,4 18 0,-11 0 0,12 1 0,-1-1 0,-11 0 0,11 0 0,-13-18 0,-4 0 0,2 27 0,-1-27 0,2-1 0,15 20 0,-12-1 0,26 0 2000,-26 0-2000,12 1 1151,-16-25-1151,0 18 236,0-34-236,9 20 0,-6 0 0,6-20 0,-9 34 0,0-18 0,0 24 0,0-16 0,0-4 0,0 0 0,0 4 0,10-3 0,2 2 0,-7 25 0,6-24 0,-1-4 0,-10-4 0,10 2 0,-8-33 0,8 8 0,-10-11 0,0 4 0,0 0 0,-4-3 0,-19-28 0,-24-24 0,-9-16 0,-18-3 0,12 17 0,1 0 0,24 21 0,14-3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8:45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24575,'24'43'0,"3"-11"0,7 10 0,4 6-1238,0 3 1,2-1 1237,3-4 0,0 0 0,4 12 0,-1-1 0,-3-12 0,-2-5 790,13 14-790,-8-9 407,-34-33-407,26-5 0,30-60 0,-8 8-608,-14-23 0,-9-8 608,-16-22 0,-6 45 0,-2 0 1196,-2-44-1196,2 64 0,-2-22 0,-4 40 0,-7 6 0,0 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8:47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3463 24575,'14'0'0,"1"6"0,0-4 0,0 5 0,0-7 0,0 0 0,24 0 0,6 0 0,24-16 0,-19 5 0,2-3-536,3-5 1,0-4 535,3-8 0,0-2 0,-6 11 0,0-1 0,3-8 0,-2-1 0,-2 0 0,-2 1 0,42-10 0,-23 2 0,0-1 0,13-6 0,-6 15 0,5 0-801,-17 3 0,0 1 801,7 3 0,2 1 0,-2 0 0,3-2 0,-11 2 0,3-3 0,-1-1-1104,23-13 1,1-1 1103,-24 13 0,2 1 0,0-1 0,1-6 0,0-2 0,-6 5 0,-2 5 0,0 3-361,26-5 0,-3 5 361,-5 7 0,-8 5 0,-4 1 457,-11 5-457,10-15 0,0-2 0,-11 1 0,-4 2 0,4-2 0,6-5 0,0-2 195,-11 3 0,2-2-195,18-7 0,2-1 0,-17 4 0,0-2 0,9-6 0,3-2 326,1-1 1,0-1-327,-5-6 0,1 3 0,3 13 0,-6 2 794,-3-16-794,24 21 408,-43-8-408,6 7 1106,5-21-1106,-29 29 1794,29-29-1794,-21 31 0,3-11 0,23-6 0,-34 21 0,27-23 0,-31 24 0,24-11 0,-18 6 0,49-38 0,-31 16 0,35-20 0,-40 29 0,29-2 0,-15-13 0,23 5 0,5-17 0,-15 25 0,1-2 0,-16 2 0,-2-1 0,17-7 0,-5 1 0,-6-11 0,38 4 0,-59 28 0,43-12 0,-57 22 0,-1-5 0,1 5 0,0-7 0,0 0 0,0 0 0,0 0 0,0 0 0,-1 0 0,1 7 0,24-14 0,-18 12 0,18-7 0,-24 3 0,0 6 0,40-9 0,-30 1 0,27 2 0,-7-31 0,-1 16 0,32-27 0,-31 30 0,18-7 0,-42 23 0,42-6 0,-42 10 0,15 4 0,-25-4 0,7 1 0,-8 0 0,12 0 0,-17 1 0,2 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8:47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 24575,'72'0'0,"-16"0"0,6 0 0,11 0 0,4 0-1234,13 0 1,-5 0 1233,-28 0 0,-4 0 0,0 0 0,-4 0 788,4-5-788,-22 0 406,-64 0-406,-13 9 0,-32 21 0,11 4 0,-2 36 179,18-42 0,-1 0-179,13 9 0,1 2 0,-8-9 0,0-1 0,-14 21 0,23-12 0,-2-16 0,31-10 0,1-7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8:49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943 0 24575,'-50'75'0,"9"-31"0,-20 10 0,-10-2-2153,17-27 1,-3-2 2152,-1 8 0,-4 5 0,2-4 0,-8-1 0,2-1 213,-15 12 1,7-1-214,9 1 894,10-5-894,43-26 0,5 3 0,83 25 0,-22-19 0,7-1-213,1 2 0,6 1 1,2-1 212,2-2 0,2-1 0,-5-1 0,9 7 0,-6-3 339,-12-6 0,-9-2-339,-12 3 0,-31-16 0,-2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58:51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572 1 24575,'48'36'0,"0"1"0,0 0 0,-2 1 0,-3 5 0,-1-1 0,36 20 0,-30-17 0,-10-22 0,-33-12 0,2 28 0,-14-18 0,-25 27 0,-13-30 0,-41 0 0,27-13 0,-4-3-875,-9-1 0,-2-2 875,-8 1 0,1 0 0,17 0 0,2 0-129,-8 0 1,6 0 128,11 0 0,-19 0 0,61-3 0,0-1 0,4-4 0,2 4 0,2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2:12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713 6570 24575,'72'0'0,"-1"0"0,15 0 0,3 0 0,1 0 0,2 0-2458,8 0 1,0 0 2457,0 0 0,-5 0 0,-29 0 0,-2 0 516,15 0 1,-8 0-517,-17 0 895,25 0-895,-65 0 0,8-7 0,-11 6 2573,4-13-2573,0 13 414,8-16-414,1 5 0,25-15 0,4-2 0,33-19 0,-20 3-666,17-5 666,-5-5 0,-12 10 0,-16 14 0,0 0 0,15-15 0,13-9 0,-35 27 0,19-34 0,-22 23 0,26-28 0,-14 15-732,5-24 732,11 4 0,-32 25 0,3 0 0,11 0 0,0 5 0,15-16 0,-25 24 0,0 0 0,18-19 0,-16-27 0,21 8 0,-32 13 0,-2-3 0,-1 10 0,0 1 0,3-5 0,4-3-526,-1 2 1,3-5 0,-6 7 525,3-32 0,4 31 0,9-7 0,-9 4 0,-21 2 0,-2 3 0,18-3 0,0-1 0,-8-9 0,-4 0 0,0 11 0,0 2-141,1 0 0,-2-2 141,-7-11 0,-1 0 0,8 3 0,-2 1 0,-16 0 0,2-4 0,25-26 0,1 1 0,-25 33 0,-1 0 0,14-18 0,0 2 0,-12 19 0,-2 6 0,3-24 0,-3 18 0,3-2 0,19-35 0,-24 32 0,1-4 0,17-11 0,4-3-1125,-9-9 0,0-3 1125,10-2 0,2-1 0,-1 3 0,-3 3-45,-8 16 0,-2 6 45,5-23 0,-18 3 0,0 0 0,0-3 0,0 29 0,0-2 133,0-1 0,0 0-133,0-9 0,0 1 0,0 15 0,0 3 382,0-1 1,0 6-383,0 3 2392,0 6-2392,-13 17 817,3 6-817,-8-2 1356,-20-5-1356,-4 16 0,-7-11 0,-4-1-1027,-24-2 1027,7-12 0,1-4 0,-10-5 0,26 8 0,0 3 0,-17 12 0,1-12 0,-16 18-773,-5-14 773,36 16 0,2 1 0,-21-7 0,16 11 0,0 1 0,-20-9 0,16 8 0,-1 0 0,-27-5 0,3 1 0,35-1 0,1 1 0,-28 5-121,27-6 1,0 1 120,-18 10 973,0 0-973,0 0 0,24 0 0,-19 0 803,43 0-803,-18 0 265,25 0-265,-26 0 0,20 0 0,-27 0 0,22 0 0,-24 0 0,-4 0 0,-16 0 0,-7 0 0,5 0 0,19 0 0,-11 0 0,18 0 0,0 0 0,6 0 0,24 0 0,-24 0 0,18 0 0,-42 15 0,42-4 0,-43 21 0,19-6 0,0 0 0,6-3 0,24-14 0,1 4 0,-9-7 0,-2 7 0,0 0 0,-22 9 0,26-5 0,-26 4 0,6 3 0,12-9 0,-10 9 0,17-11 0,-3 4 0,-40-9 0,7 17 0,-3-22 0,-2 28 0,18-27 0,-8 16 0,15-15 0,16 7 0,3-2 0,5 1 0,-8-2 0,14-2 0,-3-2 0,4 1 0,-1-2 0,1 4 0,-1-1 0,-2 4 0,-2-6 0,-3 1 0,-24-6 0,22 4 0,-18 0 0,0 15 0,17-11 0,-21 7 0,24-15 0,-8 5 0,-1 1 0,-9 10 0,0-9 0,0 7 0,1-8 0,7 7 0,-7 24 0,15-22 0,-5 30 0,-16-26 0,25 3 0,-21 1 0,27-12 0,-2 1 0,2 2 0,-1 5 0,3-5 0,-5 16 0,2-20 0,2 12 0,3-11 0,3 4 0,0-6 0,0-3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2:13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0 24575,'-10'22'0,"-11"24"0,14-29 0,-24 47 0,21-44 0,-7 19 0,4-24 0,11 0 0,-5 0 0,7 0 0,0 0 0,0 0 0,0-1 0,0 1 0,0 0 0,23 16 0,47 3 0,-7-8 0,8 0-984,3-1 1,3-2 983,13 3 0,-6-1 0,2 8 0,-14-11 0,-57-15 0,-7-7 0,-2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2:37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1068 1 24575,'-42'3'0,"-12"21"0,38-8 0,-15 15 0,16-16 0,0-7 0,3 2 0,2-6 0,-1 7 0,-1 0 0,1 1 0,3 2 0,-1-3 0,7 4 0,-8-3 0,-5 0 0,-7-2 0,-3-4 0,-54-2 0,42 1 0,-33 0 0,48 7 0,10-7 0,-3 8 0,0-11 0,-24 20 0,-6-18 0,-24 26 0,24-19 0,-18 21 0,42-21 0,-42 20 0,45-24 0,-37 32 0,40-30 0,-25 19 0,30-27 0,-4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19:47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1140 24575,'0'-23'0,"0"1"0,0-14 0,0 8 0,0-4 0,0-3 0,0-4 0,0-7 0,0 0 0,-3 5 0,0 7 0,0 5 0,0 0 0,5 1 0,1-2 0,1 2 0,1-1 0,-2 1 0,-1 5 0,-1 1 0,-1 5 0,0 1 0,0 1 0,2 4 0,2 4 0,0 1 0,2 1 0,1-2 0,0-2 0,2 0 0,4-9 0,0-3 0,7-6 0,2-3 0,2-1 0,1-1 0,-2 3 0,-3 3 0,-3 6 0,-4 5 0,-2 4 0,-3 3 0,-3-1 0,-3-4 0,0 0 0,2-3 0,1-1 0,2 1 0,-2-2 0,0 5 0,-1 3 0,-1 1 0,-1 5 0,-2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2:38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0 24575,'11'12'0,"-3"26"0,-5-20 0,-3 21 0,-10 16 0,3-22 0,-8 32 0,5-44 0,-5 9 0,9-19 0,-3 11 0,9-11 0,-5 12 0,0-10 0,3 6 0,14-10 0,-2-1 0,12-2 0,-10 4 0,-1-6 0,3 7 0,-2-3 0,3 2 0,-7 2 0,5-1 0,26 25 0,-23-19 0,22 44 0,-23-16 0,18 40 0,-6-28 0,9 1 0,-30-36 0,1-13 0,-7-3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2:58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24575,'15'0'0,"24"0"0,-10 0 0,20 0 0,-24 0 0,-2 0 0,-9 0 0,25 0 0,-18 0 0,18 0 0,-24 0 0,0 0 0,0 0 0,0 0 0,8 5 0,1 1 0,1 0 0,-2-1 0,-8-5 0,0 0 0,-1 0 0,1 0 0,0 0 0,0 0 0,0 0 0,0 0 0,0 0 0,-1 0 0,1 0 0,0 0 0,0 0 0,0 0 0,0 0 0,-4 0 0,0 0 0,-4-3 0,1-1 0,3-1 0,0 2 0,4 3 0,0 0 0,0 0 0,0 0 0,-1 0 0,1 0 0,0 0 0,0 0 0,0 0 0,-4 0 0,0 0 0,0 0 0,0 0 0,4 0 0,24 0 0,6 0 0,25 0 0,-25 0 0,-6 0 0,-24 0 0,-1 0 0,1 0 0,0 0 0,0 0 0,0 0 0,0 0 0,0 0 0,-1 0 0,1 0 0,8-5 0,-13 4 0,5-4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3:01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181 352 24575,'0'39'0,"0"6"0,0 25 0,0-1 0,0 0 0,-10-18 0,-1 0 0,6 26 0,-6-25 0,0-2 0,11 19 0,0 1 0,0-25 0,0 18 0,0-18 0,0 8 0,0-4 0,0-24 0,0 22 0,0-26 0,0 42 0,0-42 0,0 18 0,0 0 0,0 6 0,0 0 0,0-6 0,0-24 0,0 0 0,0 0 0,0 0 0,0-1 0,0 1 0,0 0 0,0 0 0,0 0 0,4-4 0,3-10 0,5 1 0,3-9 0,24-8 0,6 11 0,40-21 0,5 13-472,-29 7 1,0-1 471,33-19 0,-9 21 0,-36-21 0,-24 22 0,-6-10 0,-8 9 0,0 0 0,25 1 943,9 3-943,24 0 0,0 0 0,0 0 0,-23 0 0,-7 0 0,-25-7 0,-2 2 0,-5-9 0,-3 3 0,-20-28 0,12-6 0,-25-7 0,-2-3-885,19-24 885,-20 11 0,-2-3-659,19 17 0,3-2 659,0-14 0,-2-2 0,-7 0 0,0 2 0,11 15 0,-1 0 0,-12-14 0,0 4-314,2-13 314,2 27 0,2 0 0,13-18 0,-18 24 0,20-51 0,-4 67 0,-4-50 811,8 54-811,-15 0 1354,16 3-1354,-9 10 352,6 1-352,-15 2 0,-19 5 0,-47-1 0,-9 5-636,34 0 0,-2 0 636,0 0 0,2 0 0,-34 0 0,17 0 0,38 0 0,24 0 0,0 0 0,-8 5 0,10-1 1272,-9 2-1272,2 2 0,25-2 0,-13 4 0,27-2 0,-12 0 0,35 34 0,-29-23 0,40 51 0,-34-25 0,0 8 0,-3-4 0,-16-24 0,0-9 0,0-9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3:17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1 561 24575,'45'-20'0,"2"0"0,10 9 0,0 4 0,29-18 0,-21 23 0,4 1-1640,-12-7 1,4 0 1639,13 6 0,10 3 0,-2 0-1065,12-1 1,3 0 1064,-12 1 0,5 0 0,-1-3-950,-5-4 0,0-4 0,0 1 950,1-1 0,0-1 0,1 0 0,-2 1 0,1 0 0,-2-2-676,-5-4 1,-2-2 0,1 4 675,2 6 0,-1 4 0,-3-3 76,11-10 1,-1-2-77,-17 5 0,3 1 0,-7 2 610,-6 3 0,-2 1-610,21-4 0,1-1 0,-15 1 0,0 1 0,8 8 0,0-1 0,-16-7 0,0-1 0,12-1 0,0 3 0,-11 6 0,-2 1 0,0-9 0,2 1 0,11 8 0,0 4 0,-12-2 0,0 0 0,15 0 0,2 0 0,-1 0 0,1 0 0,-1 0 0,0 0 0,0 0 0,0 0 0,1 0 0,-1 0 0,0 0 0,0 0 0,0 0 0,0 0 0,1 0 0,-1 0 0,0 1 0,0-2 0,0-10 0,0 0 0,1 9 0,-1-1 0,1-8 0,-2 1 0,-15 9 0,0 2 0,12-1 0,0 0 0,-12 1 0,0-2 0,16-9 0,1-1 0,-17 8 0,-1 1 0,13-9 0,1 1 0,-14 8 0,1 4 0,16-2 0,1 0 0,-1 0 0,0 0 0,3 0 0,-5 0 0,16 0 2697,-13 0-2697,-57 0 2835,-1 0-2835,25 0 2103,-18 0-2103,75 0 0,-43 0 0,11 0 0,7 0 0,-15 0 0,-3 0 0,33 0 1276,-14 0-1276,-58 0 0,1 0 0,0 0 0,24 0 0,6 15 0,3-14 0,6 2-610,0 15 0,2 0 610,15-15 0,0 0 0,-15 15 0,-2 0 0,0-16 0,-6 0 0,-6 17 0,-7-15 0,-28 3 0,0 1 0,1-1 1220,1 12-1220,-1-9 0,4 12 0,-2-3 0,1-5 0,1 8 0,-7-11 0,5 1 0,-6-1 0,7-1 0,-3-1 0,6 5 0,-6-6 0,6 6 0,-5-6 0,1 3 0,-2-4 0,3 4 0,0-6 0,12 7 0,-10-8 0,9 2 0,-13 0 0,1-2 0,42 10 0,-34-5 0,61 17 0,-62-19 0,22 8 0,-24-15 0,24 16 0,6-13 0,5 5 0,2 0 0,9-3 0,-3-1 0,-2 2 0,-15 6 0,13 2 0,-32-8 0,-11-3 0,28-3 0,6 16 0,25-13 0,-1 13 0,-24-16 0,-6 0 0,-27 3 0,10 3 0,15-2 0,-8 8 0,34-11 0,-42 6 0,18-7 0,-24 0 0,0 0 0,-3 3 0,-5-2 0,-4 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3:18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24575,'49'0'0,"37"0"0,7 28-1723,-33-12 0,2 4 1723,10 13 0,-5 3 0,6 7 539,-12-15 1,-10-5-540,-33-9 565,17 6-565,-31-10 0,-1 2 0,-3 3 1802,0 0-1802,0 0 0,-3-4 0,-5-3 0,-11 0 0,5-4 0,-8 2 0,11 4 0,-4-9 0,0 6 0,-24 8 0,18-11 0,-42 12 0,18-16 0,0 0 0,-19 0 0,44 0 0,-44 15 0,43-11 0,-18 11 0,31-15 0,1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2:04:26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19:56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19:50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3535 0 24575,'0'13'0,"0"8"0,0 6 0,0 6 0,0 5 0,0 3 0,0 6 0,0 12 0,0 8 0,0 3 0,0 9 0,0-10 0,0-1 0,0 4 0,0-9 0,0 0-6784,0 2 6784,0-11 0,0-4 0,0-1 0,0-5 0,0 6 0,0 0 0,0-4 6784,0 1-6784,0-3 0,0 2 0,0-2 0,0-2 0,0 1 0,0-5 0,0-1 0,0-7 0,0-1 0,0-2 0,-2-3 0,-1 1 0,1-3 0,-3-1 0,0 1 0,-2-3 0,-5-1 0,-1 1 0,-2-1 0,-3 1 0,-1-1 0,-4 0 0,-1-2 0,-2 0 0,-3 1 0,-3 0 0,-11 5 0,-7 0 0,-6 1 0,-2-3 0,-2 1 0,1-1 0,-1-3 0,0 0 0,5-4 0,1-3 0,-4-4 0,3-3 0,-2-3 0,-7 0 0,-7 0 0,-9 0 0,-4 0 0,-3 0-531,0 0 531,-5 0 0,3 0 0,5 0 0,4 0 0,5 0 0,3 0 0,4 0 0,2 0 0,1 0 0,6 0 0,1 0 0,0 0 0,-2 2 531,-3 4-531,3 2 0,1 4 0,3 0 0,0-1 0,1-2 0,3-2 0,5-3 0,1-2 0,5-1 0,3-1 0,5 0 0,3 0 0,1 0 0,-1 0 0,-4 0 0,0 0 0,-4 0 0,-1 0 0,0 0 0,1 0 0,5 0 0,1 0 0,4 0 0,4 0 0,0 0 0,7 0 0,4 0 0,2 0 0,1 0 0,-2 0 0,0 0 0,0 0 0,2 0 0,-1 0 0,6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19:51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185 490 24575,'0'11'0,"2"-1"0,2-1 0,3-2 0,-4-6 0,-11-8 0,-8-9 0,-7-7 0,0 1 0,1 0 0,1 1 0,-1 3 0,2 0 0,4 2 0,2 4 0,5 1 0,3 2 0,7-4 0,9-6 0,6-8 0,6-6 0,1-5 0,0 0 0,-3 5 0,-2 5 0,-4 5 0,-2 1 0,-1 2 0,0 6 0,-3 2 0,-1 5 0,-4 4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08:5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230 852 24575,'-6'-5'0,"-13"-11"0,-2-5 0,-11-11 0,6 3 0,1 1 0,0 4 0,2 2 0,3 2 0,4 4 0,7 3 0,3 4 0,4-2 0,4-19 0,6-4 0,5-23 0,6 2 0,6-7 0,2 0 0,3-4 0,-6 9 0,-5 9 0,-3 10 0,-3 10 0,0 2 0,-2 4 0,-5 10 0,-1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20:37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5325 24575,'9'5'0,"9"-1"0,7-4 0,17 0 0,33-5 0,-7 1 0,27-6 0,-17 2 0,7-3-537,6 3 537,-1 3 0,-6-2 0,10 3 0,4 0 0,-45 1 0,1 0 0,5 0 0,0 1 0,34-2 0,-1 1 0,-12 3 0,-7-3 0,11 0 0,-3-6 0,7-1 0,-1 2 0,9 1 0,-4 3 0,-1 0 0,-7-3 0,-7-2 0,2-2 0,-6-2 0,-2 2 0,-9 2 0,-7 1 0,-5-1 0,-4-1 0,1-1 0,3-2 537,-2 1-537,-1 2 0,-3 0 0,-4 2 0,-1-2 0,-6-1 0,-2 0 0,-3 0 0,-3 0 0,-1 0 0,-6 1 0,0-3 0,-1-4 0,2-7 0,3-5 0,1-7 0,3-8 0,3-5 0,4-16 0,-2-4 0,3-14-574,-1-3 574,-1-6 0,-15 41 0,-1-1 0,-2 2 0,-1-1 0,-1-4 0,-1 0 0,6-38 0,-5 12 0,1-5 0,-3 4 0,-1-12 0,-1-2 0,-3 7 0,3-5 0,-1 5 0,-3 3 0,2 3 0,1 5 0,4 0-110,3 2 110,-1-4 0,0 8 0,-1 3 0,2 0 0,4 1 0,5-10 0,8-11-407,-14 41 0,2-1 407,0-1 0,0-1 0,2-2 0,0-1 0,1 1 0,2 1 0,-1-2 0,2 0 0,-1 4 0,-1 1 0,-1 1 0,-2 0 298,16-39-298,-4 3 0,-2 6 0,-6 12 0,-6 7 107,-4 10-107,0-2 0,-2 6 0,0 5 831,-2 3-831,-2 7 262,-1 1-262,-2 3 0,1 0 0,-1 2 0,0 6 0,0-3 0,1 3 0,-2 1 0,1 0 0,-3 1 0,2-2 0,0-5 0,1-3 0,0-2 0,-2-2 0,2-4 0,-1-2 0,2-3 0,0 1 0,0 3 0,2-2 0,-2-1 0,1 3 0,-2 3 0,0 3 0,2-4 0,0-4 0,1-1 0,-2 2 0,-2 4 0,1 2 0,-1 4 0,-1 4 0,-1 6 0,-2 3 0,2 5 0,0 5 0,0 2 0,0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20:38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1 184 12722,'8'-13'0,"4"-2"4665,5-1-4665,0-1 0,-2 2 2060,-2 1-2060,2-1 1147,1 3-1147,-2-1 3981,-1 2-3981,-4 3 0,-3 1 0,1 3 0,0-1 0,0 1 0,0-1 0,0 0 0,-1 2 0,0 1 0,3 4 0,-1 3 0,2 4 0,-1 5 0,0 1 0,0 0 0,-1 0 0,1 1 0,1 3 0,1 1 0,1 1 0,1 0 0,0 0 0,2 1 0,-1-4 0,-1 0 0,-1-2 0,-2-4 0,-1 0 0,0-4 0,-4-3 0,-2-1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20:4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5125 0 24575,'0'15'0,"0"10"0,-3 8 0,-2 8 0,-7 3 0,-1-3 0,2 1 0,2-3 0,4 1 0,-1 5 0,2 1 0,1 0 0,2 0 0,1 1 0,0 0 0,-1 2 0,1 1 0,0 0 0,0 0 0,0 0 0,0-5 0,0-5 0,0-2 0,0-1 0,0 3 0,0 4 0,0 3 0,-4 2 0,-3 1 0,-2 0 0,-2 1 0,1 0 0,-3-1 0,-2 0 0,-1 4 0,-2-1 0,-1-5 0,2 1 0,-2-3 0,2 2 0,0 8 0,-1-2 0,1 1 0,1 4 0,0-3 0,-1-1 0,1 0 0,-1 0 0,2-1 0,2 4 0,-3 0 0,0-1 0,1-3 0,-1-3 0,2 2 0,-3-1 0,-4 6 0,1 3 0,-2 0 0,-1 2 0,0-3 0,-1 0 0,2 0 0,2-1 0,3 0 0,2-5 0,2-2 0,2-9 0,1 0 0,-1 2 0,-1 3 0,0 8 0,-1 5 0,-1 2 0,1 4 0,-1 1 0,0 1 0,3-1 0,1-4 0,3-1 0,1-5 0,0-4 0,2-9 0,2-6 0,2-3 0,-2 0 0,-1 5 0,-1-2 0,2 3 0,1-3 0,0 4 0,1-1 0,0-3 0,0 0 0,-3-4 0,0-1 0,0 0 0,1-4 0,2-1 0,0 0 0,0-2 0,0 4 0,0-1 0,0-1 0,0 2 0,0-5 0,0-3 0,0-2 0,0-4 0,0-2 0,0-3 0,0-2 0,0-1 0,0-1 0,0 0 0,-2 0 0,0 0 0,-1 1 0,0 1 0,0-1 0,0 1 0,1 0 0,1-1 0,1-1 0,0 0 0,0 0 0,-2 0 0,0 2 0,-1 1 0,1 2 0,2 1 0,-3 4 0,0 0 0,0 0 0,1-3 0,2-2 0,0-4 0,0-1 0,0 0 0,0 0 0,-2-1 0,-4-2 0,-3-2 0,-9-2 0,-1-1 0,-4 0 0,3 2 0,3 3 0,-2 2 0,1 3 0,-6 0 0,0 1 0,-3-1 0,-2 1 0,-1 0 0,-3 2 0,0 0 0,-1 2 0,-4 1 0,-1-1 0,0-1 0,1-1 0,2 1 0,-2 1 0,-1-1 0,-4 1 0,1-3 0,4 0 0,3-2 0,3 0 0,-4 0 0,-1 0 0,-5 2 0,0 0 0,0 0 0,-4-3 0,3-2 0,-4-3 0,1-1 0,-1 1 0,0 2 0,-2-1 0,-1 1 0,0 3 0,0-1 0,5 3 0,-4-1 0,-3 2 0,-6 0 0,-5 2 0,2 1 0,-2 2 0,-1 2 0,-9 4 0,2-1 0,1-1 0,-12 0 0,12-3-6784,-9 0 6784,9-2 0,12-5 0,-8 1 0,-2-2 0,-7-2 0,2-4 0,1-3 0,2 0 0,4-1 6784,2 0-6784,4 0 0,4 0 0,1 0 0,5 0 0,4 0 0,2 0 0,6 0 0,5 0 0,0 0 0,3 0 0,-4 2 0,-3 3 0,-2 3 0,3 2 0,1 2 0,5-1 0,2 0 0,0-2 0,3-2 0,1-1 0,1-3 0,1-1 0,2-1 0,0 1 0,1 1 0,-3-1 0,-1-2 0,-1 0 0,-1 1 0,1-1 0,2 0 0,3 0 0,3 0 0,5-3 0,2 1 0,4-2 0,2 1 0,1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20:43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280 653 24575,'-22'0'0,"-4"-4"0,-4-3 0,-4-6 0,-1-3 0,1 1 0,2-1 0,5 2 0,5 2 0,9 5 0,9-1 0,8-2 0,11-9 0,4-11 0,2-3 0,-1-7 0,2-5 0,0-2 0,3-10 0,-2 2 0,-3 6 0,-3 5 0,-5 9 0,-2 8 0,-4 7 0,-3 6 0,-1 6 0,-1 3 0,1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21:57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5581 24575,'39'0'0,"2"0"0,5 0 0,41 0 0,-15 0 0,-15 0 0,3 0-650,36-6 650,-41 2 0,1 0-375,1-2 0,0 0 375,3 0 0,1 0 0,0 3 0,0 1 0,-6-1 0,-1 1 0,43 2 0,-5-1 0,-11 1 0,14 0 0,-11 0 0,-10 0-52,0 0 52,-2 0 0,7 0 0,3 0 0,-1 3 0,7 3 0,3 5 0,-1 2 0,-1 1 0,-6 1 0,4-1 0,-4 1 0,-3-2 0,-4 0 0,3-1 0,4 1-488,6-2 488,5-3 0,4-3 0,-47-4 0,0-1 0,1 1 0,1-1 0,1 0 0,1 0 0,2-1 0,1-1 0,0-1 0,0-1 0,1-3 0,-1-2 0,0-1 0,-1-2 0,-2 0 0,-1 0 0,40-10 0,-43 11 0,-1 0 0,35-7 0,0-5 0,5-3 0,-11-1 0,-32 10 0,1-1 0,45-18 0,-46 17 0,0-2 0,2-1 0,-1 0 0,0-1 0,-1 1 0,2 1 0,0 0 0,1 0 0,-1 0 0,1 2 0,0 0 0,-1 0 0,0 0 0,-1-1 0,1 0 0,2 0 0,-1 2 453,37-16-453,1 2 0,-2 3 0,3-4-243,-37 14 1,0 1 242,2-1 0,0-1 0,0-1 0,0 0 0,2-1 0,-1 1 0,-4 1 0,0 0-221,4-2 1,0 0 220,-5 3 0,0 1 0,4-2 0,2 1 0,2-2 0,0 1 0,-3 3 0,-1 1 0,-1-1 0,-1 0 0,37-12 0,-6 0 0,9-4 0,-39 15 0,0 0 0,0-1 0,2-1 0,1 0 0,1 1 0,-6 0 0,0-1 0,2-1 0,-1 0 0,1 2 0,-1-1 0,-1-1 0,-1 0 0,-2 4 0,-1-1 0,42-15 0,-6 0 0,0 4 0,2-3 0,-1 4 0,-10 2 0,-4 0 476,-4-1-476,-3-1 0,5-2 0,-5 3 0,-2 0 0,-4 0 0,-5 2 1394,-7 0-1394,-5 1 543,-5 1-543,0-1 0,-1 2 0,-1-1 0,-3 3 0,-3 1 0,0 1 0,2 0 0,5-4 0,15-11 0,14-11 0,3-7 0,11-12-534,-4 0 534,-9 3 0,4-3 0,-10 8 0,-8 2 0,3-6 0,-7 4 0,2-5 0,1-6 0,-3 2 0,0-1 0,-4 0 0,0 2 0,-4-2 0,-1 3 0,-3 5 0,-5 6 0,-5 5 0,-6 8 0,-1 5 0,-2 1 534,2 1-534,1-5 0,0-2 0,2-3 0,1-4 0,3-2 0,8-11 0,2 0 0,1-4 0,2-2 0,-3-6 0,5-11 0,-3 3 0,-3 1 0,-3 10 0,6-9 0,4-5 0,2-3 0,4-1 0,-2 13 0,6-2 0,2 8 0,-3 8 0,-2 6 0,-2 12 0,-4 5 0,-1 4 0,-2 7 0,-9 4 0,-3 4 0,-2 1 0,-2 1 0,-1-2 0,-2 4 0,-2 1 0,-3 1 0,-2 1 0,-2 0 0,1-3 0,-1-3 0,0-1 0,0-1 0,-1-1 0,0 4 0,0 0 0,-1 4 0,0-1 0,3-1 0,2 0 0,-1-1 0,0 3 0,-2 0 0,2-2 0,1-1 0,0 0 0,-1 1 0,-3 0 0,1 2 0,-1 0 0,-2 2 0,0 3 0,-3-1 0,0 0 0,2-2 0,1-1 0,2 2 0,-2 0 0,0 2 0,-3 4 0,-1 3 0,-1 5 0,-4 2 0,2-4 0,-2-1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21:58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 24575,'23'-4'0,"7"0"0,8 4 0,6 0 0,-8-3 0,3-5 0,-2-1 0,-2-3 0,-1 1 0,-5 0 0,-3-2 0,-1 1 0,-3-3 0,-2 3 0,-2-1 0,-4 2 0,-3 1 0,-2-1 0,-2 5 0,0 2 0,1 4 0,0 0 0,1 0 0,0 0 0,0 0 0,0 0 0,0 0 0,-1 1 0,0 2 0,0 5 0,1 3 0,0 3 0,1 3 0,1 1 0,-1 5 0,1 3 0,0 5 0,1 3 0,-1-2 0,0-1 0,-2-1 0,-4-3 0,-1-2 0,-2-4 0,0-4 0,2 0 0,2 6 0,-3-13 0,1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22:17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1548 24575,'23'0'0,"6"0"0,5 0 0,6 0 0,15 0 0,2 0 0,10 0 0,4 0 0,0 0 0,10 0 0,11 0-1784,5 0 1784,-13 0 0,-6 0-119,-9 0 119,7 0 0,12 0 0,0 0 0,-1 0 0,-12 0 0,-4 0 0,-9 0 0,-8-5 0,-2-2 0,-9-5 0,-5-2 1772,-4 0-1772,0-5 0,-4-1 131,1-5-131,-3-1 0,1-3 0,1-1 0,-5 1 0,-2-2 0,-5-4 0,-1-3 0,-2-4 0,-3-4 0,1-1 0,-1-2 0,1-1 0,-2 5 0,0 6 0,-1 0 0,-1 0 0,-2-2 0,0-4 0,-3 0 0,-1 1 0,-2-2 0,-1 0 0,0-2 0,0-2 0,-2 0 0,-7 3 0,-5 5 0,-6 4 0,-16-7 0,11 16 0,-18-9 0,10 17 0,-10-2 0,-4-2 0,-3 3 0,-3 2 0,-2 3 0,0 3 0,-4 3 0,3 4 0,-3 4 0,-2 3 0,-10 0 0,3 0 0,0 0 0,2 0 0,5 2 0,-7 3 0,1 7 0,1 5 0,3 5 0,-1 4 0,2 0 0,-1 3 0,-10 6 0,-2 0 0,-7 4 0,-2-1 0,17-7 0,0-1 0,2-1 0,0 2 0,-8 5 0,1 1 0,5-3 0,9-3 0,9-3 0,8-3 0,7-2 0,3 0 0,3-1 0,2 2 0,3 0 0,3 0 0,1 4 0,-1 1 0,2 7 0,-3 5 0,3 0 0,4 2 0,1-1 0,6 1 0,2-4 0,2 3 0,2-2 0,1-4 0,0-2 0,0-4 0,1-4 0,3-2 0,4-3 0,3-3 0,4 0 0,0 1 0,0-3 0,1-2 0,-1-1 0,3 0 0,0 2 0,-6-6 0,-3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24:32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3204 2554 24575,'0'-16'0,"-4"-3"0,-5-12 0,-5-3 0,-6-8 0,-2-6 0,-5 1 0,3 1 0,2 3 0,1 4 0,2-2 0,-3-2 0,-2 1 0,0 2 0,0-3 0,0 1 0,0 2 0,0-2 0,0 2 0,0 2 0,1 0 0,0 4 0,3 4 0,3 3 0,0 0 0,0 0 0,-1-3 0,-1-1 0,0 0 0,1 2 0,-1 1 0,2-1 0,0 4 0,1 0 0,0 4 0,0-3 0,0 0 0,2 2 0,0 1 0,-1 2 0,-2-3 0,-3-2 0,1-2 0,-3-2 0,-1-4 0,-1-2 0,-5-2 0,1 0 0,-3-1 0,1 1 0,0 0 0,-2 0 0,4 6 0,-1 2 0,4 1 0,2 1 0,-4-4 0,1 1 0,-3 2 0,1 1 0,2 1 0,1 1 0,-1-1 0,-1 1 0,2 3 0,-3-1 0,4 3 0,0 0 0,1 3 0,2 2 0,0 2 0,2 0 0,-1 1 0,4 2 0,2 1 0,1 2 0,-6 3 0,-7 0 0,-30 3 0,14-2 0,-18 0 0,17-4 0,-10-4 0,-14-4 0,-4-3 0,-5 0 0,7 3 0,7-2 0,2 0 0,7-1 0,1 2 0,6 2 0,4-1 0,4 1 0,7 2 0,4 2 0,4 2 0,-1-1 0,-1 2 0,0 2 0,3 1 0,0 0 0,1 0 0,-3 0 0,-2 3 0,2-1 0,-3 1 0,2 0 0,-2-2 0,3-1 0,0-2 0,0-1 0,2 2 0,-1-1 0,1-1 0,0-1 0,3-1 0,1-2 0,2 0 0,3 1 0,0-1 0,3 2 0,1 1 0,0 1 0,4 3 0,1-1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24:34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1 509 24575,'0'-29'0,"0"-4"0,0-1 0,0 0 0,0 4 0,0 2 0,0 0 0,0 4 0,0 4 0,2 5 0,3 4 0,9-1 0,9-3 0,7-1 0,3-6 0,1-1 0,-4 1 0,1 2 0,-3 1 0,-4 3 0,-1 3 0,-6 2 0,-4 2 0,-3 2 0,-3 1 0,0 1 0,1 1 0,-5 2 0,1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27:2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1000 0 24575,'-15'0'0,"-4"0"0,-6 0 0,-8 0 0,-10 0 0,-7 0 0,-8 0 0,0 0 0,2 0 0,-20 0 0,1 0 0,-1 0 0,-2 0 0,16 0 0,-1 0 0,12 0 0,13 0 0,1 0 0,8 0 0,3 0 0,6 0 0,13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09:17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1096 24575,'18'0'0,"-5"0"0,11 0 0,-5 0 0,-1 0 0,6 0 0,0 0 0,3 0 0,1 0 0,-2 0 0,1 0 0,0 0 0,3 0 0,1 0 0,2 0 0,5 0 0,0 0 0,4 0 0,1 0 0,0 0 0,2 0 0,1 0 0,3 0 0,-6 0 0,2 0 0,1 0 0,2-4 0,7-2 0,3-3 0,4-2 0,5 3 0,1-5 0,9-1 0,6-4 0,11-3 0,-43 9 0,0 1 0,39-11 0,0 3 0,0 2 0,-10 4 0,4 2 0,-6 4 0,-1 1 0,5 1 0,-3 1 0,-5 0 0,-4 4 0,-4-1 0,-2 1 0,0 0 0,0 0 0,3 0 0,4 0 0,0 0 0,1-2 0,0-2 0,-3 0 0,3 0 0,4 3 0,2-3 0,0 1 0,-4-1 0,-4 1 0,-1 2 0,-1 1 0,1 0 0,-1 0 0,-1 0 0,-1-3 0,1-1 0,1 0 0,7 2 0,7-1 0,1 0 0,11-4 0,-7-2 0,0-2 0,1-3 0,-7 0 0,3-1 0,-2 1 0,0 3 0,-3 0 0,1 1 0,-4 0 0,-12-3 0,1 4 0,-4 0 0,3 1 0,6-2 0,-1-1 0,-1 1 0,0 3 0,-3 0 0,-1 0 0,1 0 0,-4-2 0,1 1 0,-4 2 0,-1 0 0,0 2 0,-8-1 0,0-3 0,-3 2 0,3-2 0,7 0 0,-2 2 0,2-3 0,-1 2 0,0 0 0,1 4 0,-1 2 0,3 1 0,-4-3 0,4 0 0,-1-1 0,-7 0 0,0-1 0,-1-1 0,3-3 0,3 0 0,0-1 0,-4-2 0,0 0 0,-1 0 0,1-1 0,0 0 0,0 0 0,-1 1 0,-1-3 0,-1-1 0,-2 0 0,0-1 0,1 3 0,0 0 0,4-2 0,-1 0 0,-3 1 0,0-1 0,-4 3 0,-3 1 0,-1 0 0,-3 0 0,-4 1 0,-2 0 0,0 0 0,-3 0 0,-2 1 0,-2 3 0,-2 0 0,0 0 0,3 1 0,-5 1 0,-2 0 0,-4 2 0,-2 0 0,-1 0 0,-1 3 0,2 0 0,1 0 0,2 0 0,5 0 0,1 0 0,2 0 0,11 0 0,-10 0 0,8-5 0,-10-1 0,0 1 0,6-4 0,-7 6 0,7-4 0,-9 4 0,0 1 0,0 1 0,-2 1 0,0-1 0,-1 1 0,0 0 0,1 0 0,-3 0 0,-1 0 0,-3 0 0,0 0 0,0 0 0,-2 2 0,-3-2 0,-2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27:30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244 954 24575,'-11'-28'0,"-3"-5"0,-7-6 0,-3-2 0,-1-2 0,0-2 0,0 0 0,0 2 0,-1 6 0,4 6 0,4 7 0,10 9 0,12 5 0,12-3 0,14-9 0,8-7 0,12-15 0,-3-2 0,1-2 0,1-5 0,-7 2 0,1 0 0,-9 5 0,-7 10 0,-8 8 0,-7 8 0,-1 7 0,-4 2 0,-3 6 0,-2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27:5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4656 1 24575,'0'13'0,"0"1"0,0 4 0,0-1 0,0 6 0,0-1 0,0 0 0,0 2 0,0-2 0,0 3 0,0 5 0,0 1 0,0 0 0,0 2 0,0 0 0,0-2 0,0 3 0,0 1 0,-2-1 0,-3 5 0,-5-5 0,-4 1 0,-2 0 0,-3 0 0,-2 3 0,-5-2 0,0-1 0,1-8 0,-2-2 0,1-3 0,-5 1 0,-3 1 0,-3-3 0,-5 0 0,-3-1 0,-8-3 0,-2-1 0,-4-2 0,-9-1 0,-1-2 0,-3-4 0,-3-3-6784,5-4 6784,3 0 0,1 0 0,0 0 0,-3 0 0,-4 0 0,-3 0 0,5 2 6784,2 1-6784,4 2 0,8 4 0,1 0 0,8 3 0,5 0 0,9-1 0,4 3 0,3 0 0,3 2 0,-2 3 0,-1 3 0,-3 5 0,-2 5 0,-2 6 0,-1 2 0,-4 6 0,3 2 0,0-2 0,3 2 0,4-1 0,2-4 0,3 2 0,2-6 0,2 0 0,-2 3 0,1 2 0,-4 8 0,0-1 0,-1 0 0,1-1 0,1-5 0,-1-2 0,1-4 0,3-6 0,2-5 0,0-4 0,1-3 0,0-4 0,3-1 0,0-3 0,0-2 0,-4 0 0,-4 1 0,-3-3 0,-2-3 0,-3-2 0,0-4 0,0 1 0,-4-1 0,3 0 0,4 0 0,5 0 0,4 0 0,6 0 0,2 0 0,3 0 0,0 2 0,3 2 0,0 2 0,0 5 0,0 6 0,-3 8 0,1 2 0,-2 3 0,1 0 0,1-3 0,2 2 0,0-2 0,0-2 0,1 2 0,2-2 0,1 0 0,0 2 0,1-2 0,0 0 0,0 2 0,-3-2 0,1 0 0,-4 1 0,1-2 0,0-2 0,-1-1 0,-1-3 0,-2 2 0,-3 2 0,-4 2 0,-2-1 0,-6 0 0,-4 1 0,-4-3 0,-3 2 0,0-4 0,-3 1 0,0-2 0,-3-3 0,3-2 0,5-3 0,1-2 0,1-3 0,-2-1 0,1-3 0,1-1 0,2 0 0,0 1 0,1-1 0,-1 0 0,-2 0 0,0-3 0,-3-3 0,3-2 0,1-3 0,3 3 0,3 1 0,0 0 0,2 0 0,1 0 0,-1-1 0,1 0 0,0 0 0,-1 0 0,3 0 0,4 3 0,2 2 0,3 1 0,-1 1 0,0 1 0,0 0 0,-1 0 0,1 0 0,-3 0 0,-1-1 0,0-2 0,-1 1 0,1 0 0,-3 1 0,2 1 0,-2 0 0,3 0 0,-1 0 0,2 0 0,1 0 0,0 0 0,0 0 0,-2-2 0,-1-1 0,0 1 0,3-1 0,3 3 0,-1-3 0,2 1 0,-1-2 0,1-1 0,1 1 0,-1 0 0,1 1 0,3 1 0,1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27:56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1293 9901,'20'26'0,"-8"-5"5098,-3 2-5098,-4-8 2550,0-1-2550,2-1 1490,0 1-1490,-5 0 5536,0 0-5536,-2-1 0,1-4 0,-4-7 0,-7-12 0,-7-13 0,-6-6 0,-5-6 0,-2-3 0,-4-2 0,-4-4 0,2-1 0,3 1 0,5 6 0,3 2 0,4 3 0,1 4 0,3 3 0,6 5 0,1 5 0,6 5 0,1 0 0,5-2 0,11-9 0,13-13 0,13-11 0,10-9 0,6-12-949,-3-2 949,0-8 0,-5 2 0,0-1 0,0-2 0,-11 12 0,-6 6 0,-6 8 0,-3 8 0,-2 5 0,-5 12 0,-4 9 0,0 5 0,-4 7 0,-2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29:55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1000 0 24575,'-15'0'0,"-4"0"0,-6 0 0,-8 0 0,-10 0 0,-7 0 0,-8 0 0,0 0 0,2 0 0,-20 0 0,1 0 0,-1 0 0,-2 0 0,16 0 0,-1 0 0,12 0 0,13 0 0,1 0 0,8 0 0,3 0 0,6 0 0,13 0 0,2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29:5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244 954 24575,'-11'-28'0,"-3"-5"0,-7-6 0,-3-2 0,-1-2 0,0-2 0,0 0 0,0 2 0,-1 6 0,4 6 0,4 7 0,10 9 0,12 5 0,12-3 0,14-9 0,8-7 0,12-15 0,-3-2 0,1-2 0,1-5 0,-7 2 0,1 0 0,-9 5 0,-7 10 0,-8 8 0,-7 8 0,-1 7 0,-4 2 0,-3 6 0,-2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1:1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24575,'0'12'0,"0"5"0,0 7 0,0 7 0,0 5 0,0 3 0,0 0 0,0 4 0,0 1 0,0 1 0,0 3 0,0-3 0,0 4 0,0-2 0,0 0 0,0 1 0,0-3 0,0 5 0,0 3 0,0 5 0,0 4 0,0-1 0,0-6 0,0-4 0,0-6 0,0-4 0,0-4 0,0-2 0,0 0 0,0 0 0,0 3 0,0-3 0,0 1 0,0 5 0,0 5 0,0 8 0,0 5 0,0 3 0,0 1 0,0 3 0,0-2 0,0 0 0,0-2 0,0-9 0,0-1 0,0-1 0,1-8 0,2-1 0,2-4 0,1-4 0,-1 5 0,-2-3 0,1 0 0,-1-1 0,1 1 0,-2 0 0,-1 3 0,-1 2 0,0 3 0,0 7 0,0 1 0,0-4 0,0-4 0,0 0 0,0 1 0,0 6 0,0 1 0,0-3 0,0 1 0,0-1 0,0-4 0,0 3 0,0-2 0,0-2 0,0-1 0,0 0 0,0-4 0,0-1 0,0-2 0,0 2 0,0 4 0,-2 2 0,-2-1 0,1-3 0,-3 0 0,0 0 0,-1 0 0,0 0 0,1-4 0,3-1 0,-1 0 0,-1-4 0,2 0 0,0-5 0,-2 1 0,2 1 0,0 0 0,0 0 0,2-3 0,0 0 0,1-1 0,0 0 0,0 1 0,0 2 0,0-2 0,0-1 0,0-1 0,0-6 0,0-2 0,0-3 0,0-3 0,0 2 0,0 0 0,0-1 0,0 4 0,0 2 0,0 4 0,0 7 0,0 1 0,0 0 0,0 2 0,0-5 0,0-3 0,0-4 0,0-6 0,0 0 0,0 2 0,0 0 0,0 3 0,0 2 0,0 2 0,0 2 0,0 1 0,0-2 0,0-2 0,0 0 0,0 1 0,0 2 0,0-4 0,0-1 0,2-1 0,0-1 0,3 3 0,1-2 0,-3 1 0,0 2 0,0 1 0,1 0 0,-1-1 0,-1 1 0,-1-3 0,1 2 0,1-1 0,0-2 0,0-2 0,-3-3 0,0-3 0,0-3 0,0-2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1:14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24575,'18'0'0,"6"0"0,10 0 0,3 0 0,0 0 0,0 0 0,3 0 0,8 0 0,8 0 0,4 0 0,9 0 0,0 0 0,1 0 0,1 0 0,-10 0 0,-2 0 0,-1 0 0,-4 0 0,-2 0 0,18 0 0,-20-7 0,16-3 0,-20 0 0,3 0 0,-1 8 0,4 0 0,-2 2 0,-1-1 0,-1 1 0,-2 0 0,-1 0 0,1 0 0,-2 0 0,-1 0 0,-5 0 0,-7 0 0,-2 0 0,-1 0 0,1 0 0,1 0 0,-1 0 0,0 0 0,-1-4 0,-3 0 0,2-1 0,2-3 0,-1 3 0,2-4 0,-3 0 0,-2 1 0,1-3 0,-2 3 0,3-5 0,4 0 0,-3 2 0,0-2 0,-3 3 0,0 1 0,-4 0 0,0 0 0,0 0 0,-3 4 0,-1-3 0,-3 4 0,-5-1 0,0 2 0,1 3 0,-2 6 0,-2 8 0,-3 15 0,-3 14 0,0 8 0,0 11 0,0 6 0,0 3 0,0 10 0,0 8 0,0 5 0,0 9 0,0-3 0,0 1 0,0-1 0,0 0 0,0 6 0,0 2 0,0 5 0,-4 15 0,0-4 0,-5 4 0,-1-14 0,2-10 0,-2 11 0,0 0 0,1 10 0,-2 2 0,-1-3 0,3 0 0,-3-1 0,4-6 0,-1 5 0,1 1 0,0 0 0,0 4 0,4-8 0,-3-1 0,3-12 0,-1-10 0,2 0 0,0 3 0,0 12 0,-1 8 0,-3 3 0,3 8 0,-4 7 0,4-60 0,0 1-293,0-1 0,0 0 293,0-2 0,0 0 0,-3 63 0,-1-16 0,4 11 0,-1-17 0,2-3-93,-1-5 93,0-1 0,3 31-706,0 2 706,1-62 0,0 0 0,-1-1 0,1-1 0,0 1 0,0 1 0,0 9 0,0 0 0,0-11 0,0 1 0,0 9 0,0-1 0,0 61 0,0-11 0,0 0 0,0-33 0,2 1 0,2-12 0,2-9 0,0-2 0,0-15 563,1-16-563,-4-13 92,0-11-92,-2-7 730,-1-1-730,0-1 0,0 0 0,2-5 0,-1-3 0,-4-5 0,-5-7 0,-8-4 0,-4-2 0,-7-2 0,-7-2 0,-10-1 0,-29-10 0,13 9 0,-19-6 0,19 8 0,-3-2 0,0 1 0,1 3 0,6 1 0,3-4 0,0 4 0,-1-4 0,-3 4 0,5 1 0,6 0 0,6 5 0,3-2 0,-1 2 0,-2 0 0,2-2 0,2 1 0,0 1 0,0-3 0,-4 3 0,0-5 0,0 1 0,0-1 0,-3 0 0,0 0 0,-4 1 0,2 1 0,2-1 0,-1 4 0,1-3 0,-5 1 0,0 2 0,3 0 0,-3 4 0,5 0 0,2 1 0,2-1 0,5 1 0,2 0 0,5 0 0,6 0 0,5 0 0,4 0 0,3 0 0,5 0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1:34.6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1:38.5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3585 1515 24575,'-6'-22'0,"2"-1"0,4-9 0,9-12 0,8-10 0,19-6 0,25-2-485,-23 31 1,3 1 484,8-1 0,3 1 0,6 0 0,2 3 0,-3 4 0,1 4 0,3 4 0,1 4 0,4 4 0,1 2-692,3 2 1,0 1 691,5 1 0,1 0 0,-1 1 0,0 3 0,-2 3 0,-2 6 0,-4 6 0,-2 8 0,-3 9 0,-4 7 0,-6 5 0,-7 5-330,-6-1 1,-5 2 329,-7-3 0,-4 1 0,-4-4 0,-4 0 0,10 42 0,-8-14 0,-6-22 868,-8-18-868,-3-14 1398,0-2-1398,2-4 745,6-6-745,13-15 0,20-14 0,23-16 0,24-11 0,-38 22 0,4 0-3392,8-1 0,2 0 3392,2 2 0,0 1 0,2 2 0,2 3-460,3 3 0,1 3 460,-6 4 0,-2 2 0,3 1 0,-1 2 0,-6 1 0,-2 1-112,-7 1 0,-2 2 112,45 10 0,-19 16 0,-18 15 0,-18 7 0,-14 3 6217,-9-5-6217,-7-8 1351,-5-2-1351,-3-11 360,-3-6-360,0-3 0,0-5 0,0 0 0,2-1 0,8-3 0,18 1 0,24-3 0,24 1 0,22 3 0,-46-5 0,1 1 0,2 3 0,0 1-2236,0 2 0,-1 2 2236,-6 1 0,-2 3 0,40 30-623,-15 18 623,-39-26 0,-5 5 0,0 10 0,-4 5-577,-3 6 0,-6 3 577,-2 6 0,-4 3-778,-1 8 1,-5 1 777,-6 4 0,-5-1 0,-2-6 0,-4-1 1182,-5-6 0,-5-4-1182,-4-9 0,-3-3 0,4-9 0,-1-3 208,-2-1 0,-1-4-208,-18 25 0,11-21 0,9-17 1254,12-19-1254,9-17 2050,14-13-2050,17-6 1468,18 0-1468,11 5 0,10 6 0,10 5 252,2 3-252,7 11 0,-7 10 0,-5 24 0,2 28-671,-37-25 1,-2 5 670,0 11 0,-4 5 0,-2 6 0,-4 4-1072,-2 8 1,-4 3 1071,-4 8 0,-2 3 0,-3-30 0,-2 0 0,-1 2-749,-1 1 1,-2 1 0,-4 0 748,-4 0 0,-2-1 0,-5 0 0,-2 0 0,-4-1 0,-3-2 0,-13 20 0,-5-6-589,-2-8 0,-1-4 589,3-9 0,0-4 0,5-11 0,1-4 470,2-1 0,0-3-470,-21 16 0,13-17 1830,5-7-1830,10-6 2487,8-8-2487,8-5 1635,5-1-1635,5 0 15,12 2-15,14 4 0,13 7 0,0 7 0,-1 10 0,-2 14 0,-4 11 0,1 15 0,-9 14-530,-15-42 0,-3 2 530,-3 7 0,-5 1 0,-6 5 0,-7 0 0,-10 2 0,-6 1-1017,-9 2 0,-8-1 1017,-9 1 0,-6-3 0,-5-2 0,-4-2-821,20-23 0,-2-1 0,-2-2 821,-4-3 0,-1-2 0,-2-2 0,-1-1 0,-1-2 0,0-3 0,1-3 0,-1-1 0,-1-3 0,-1-3 0,-2-2 0,0-2 0,-1-1 0,-2-2 0,0-1 0,-4-2 0,-2-1 0,1-2 0,-5 0 0,0-2 0,2-2 0,8-1 0,2-3 0,2-1 0,-28-9 0,4-4-757,14-4 0,5-3 757,13 2 0,4-1 365,7 1 1,5 1-366,-17-12 1655,24 11-1655,21 8 2607,19 11-2607,19 3 2078,17 11-2078,10 10 0,9 16 0,0 11 0,-8-2 0,-8-1 0,-11-4 0,-12-1 0,-7-1 0,-7 3 0,-16-2 0,-24-1 0,-25-3 0,15-19 0,-6-2 0,-23 1 0,-8-1-2211,14-5 1,-3 0-1,-3-2 2211,-15 1 0,-3-1 0,-2-1 0,16-1 0,-2 1 0,0-2 0,-1-2-857,-1-4 1,-1-1 0,1-3-1,1-1 857,3-2 0,1-2 0,1-2 0,1-3 0,2-2 0,1-4 0,1-2 0,2-3-611,-17-13 0,2-5 0,5-1 611,10 5 0,4-2 0,2 0-366,4 1 1,1-1-1,5 1 366,-11-15 0,7 1 1727,14 9 0,5 0-1727,6 3 0,5 1 3598,-4-27-3598,18 14 3104,13 11-3104,16 15 2584,19 7-2584,24 14 248,11 7-248,-2 7 0,-3 15 0,-12 16 0,-9 15 0,-12 8 0,-15 0 0,-8 4 0,-13-6 0,-22-8 0,-20-13 0,-32-14 0,24-11 0,-5-3-1478,-13 0 1,-4-3 1477,-17 0 0,-5-4 0,28-3 0,-2-3 0,0-2 0,-7-3 0,-2-2 0,1-4 0,-3-4 0,0-4 0,1-3-1008,-1-5 0,0-4 0,2-2 1008,0-2 0,1-3 0,3-2 0,5-1 0,3-2 0,3-1 0,6 2 0,2-1 0,4-1 0,-14-20 0,7-2 0,14 5 0,8-1 0,11 4 0,7 0 0,6 7 0,6 1 0,4 5 0,4 2-76,2-36 76,21 0 0,20 1 0,18 16 0,15 13 0,2 28 0,4 14 0,-1 8 0,-5 4 0,-15 2 0,-13 5 2432,-12 9-2432,-12 8 3516,-11 3-3516,-5-1 107,-3-2-107,-10 0 0,-12 4 0,-26-2 0,-30-6 0,26-10 0,-3-3-753,-9-1 1,-2-2 752,-2-1 0,-1-3 0,-5-7 0,1-7 0,-4-10 0,2-10 0,2-13 0,4-11-953,2-11 0,7-8 953,7-7 0,8-4-1009,9 2 0,8-1 1009,5-5 0,6-4-804,7 28 0,3-2 0,1 0 804,0-5 0,2-1 0,3 0 0,3-7 0,2 0 0,3 0 0,5 3 0,3 2 0,3 2 0,1 9 0,3 2 0,3 4-85,17-21 0,5 7 85,0 13 0,3 6 0,-1 11 0,1 5 461,0 5 1,0 5-462,-4 9 0,-1 6 1795,29-2-1795,-17 13 2899,-15 5-2899,-16 10 1700,-11 4-1700,-9 9 694,-6 10-694,-13 1 0,-14 2 0,-26-2 0,-26-7 0,-15-6 0,40-12 0,0-2 0,1-1 0,-1-4 0,1-7 0,1-5-490,-39-34 490,49 12 0,5-6 0,5-11 0,7-5 0,4-5 0,6-1-555,2-1 0,4-2 555,2-5 0,4-2 0,4 0 0,4 0-914,8-4 1,7-1 913,12-5 0,9 1-1128,12 2 0,8 3 1128,-16 24 0,2 2 0,4 2 0,3 2 0,2 2 0,1 3 0,26-13 0,0 6-504,-3 10 0,0 5 504,-7 10 0,-1 4 104,-11 7 1,-2 3-105,-3 2 0,-4 2 1499,31-1-1499,-24 5 0,-23 0 2363,-16 0-2363,-9 2 1775,-11 0-1775,-24 1 845,-4-4-845,-19-13 0,10-16 0,2-20 0,8-20 0,9-7 0,8-9 0,17 0 0,13 11 0,26-1-521,-13 40 0,6 1 521,5-1 0,5 3 0,5-2 0,3 3 0,3 5 0,2 3 0,-6 6 0,0 3 0,-3 4 0,-1 3-132,-2 3 0,-2 2 132,34 1 0,-5 1 0,-15 1 0,-22 2 0,-14 3 1028,-12 3-1028,-8 2 278,-1-1-278,-5-2 0,-10-1 0,-11-3 0,-15-13 0,-7-16 0,0-24 0,8-29 0,21 30 0,3-2-737,2-10 0,3-1 737,2 2 0,1 0 0,-1 3 0,1 2 0,0 3 0,0 2 0,2-28 0,8 8 0,8 15 0,13 12 0,7 3 0,5 12 0,11 10 1474,3 8-1474,9 8 0,5 0 0,-2 5 0,0 11 0,-9 11 0,-8 15 0,-4 11 0,-4 5 0,-6-3 0,-8 2 0,-5-2 0,-5 0 0,-2 0 0,-1-10 0,-5-7 0,-2-9 0,-4-7 0,0-5 0,2-6 0,0-3 0,8-3 0,5-3 0,3 0 0,3 0 0,3-3 0,8 0 0,5-1 0,4 1 0,0 2 0,1 4 0,3 12 0,1 17 0,-6 16 0,-8 9 0,-8 1 0,-8-2 0,-6-4 0,-4-9 0,-2-9 0,-5-18 0,-3-5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1:51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14188 1125 24575,'-14'0'0,"-1"0"0,-1 0 0,-2 0 0,-3 0 0,-5 0 0,-9 0 0,-5 0 0,-12 0 0,-14 0 0,-17-4 0,-3-1 0,-2 0 0,-2 1-312,40 4 0,-1 0 312,-3 0 0,-2 0 0,0 0 0,-1 0 0,-4 0 0,-1 0 0,0 0 0,-1 0 0,-6 0 0,0 0-580,0 0 1,0 0 579,5 0 0,0 0 0,-1 0 0,1 0 0,6 0 0,1 0 0,-5 0 0,0 0 0,4 1 0,0 1 0,4 2 0,1 0 0,1 1 0,2 1 0,-35 8-432,-6-3 432,2-2 0,-2-4 0,6-4 0,5 0 0,4-1 0,6 1 0,6-1 574,5 0-574,1 0 1168,1 0-1168,0 0 473,5 0-473,9 0 0,6 0 0,6 0 0,3 0 0,2 0 0,3 0 0,4 0 0,1 0 0,-3 0 0,-3 0 0,-3 0 0,-2 0 0,2 0 0,-1 0 0,3 0 0,1 0 0,5 0 0,6 0 0,1 0 0,2 0 0,-1 0 0,1 0 0,-1 0 0,0 0 0,0 0 0,1 0 0,-1 0 0,-5 0 0,-8 0 0,-22-4 0,-15 0 0,-30-4-1128,36 2 0,-3 0 1128,-5-1 0,-2 0 0,-8-2 0,-1-1 0,-2 3 0,-1 0 0,-8-1 0,-3 1 0,-6 1 0,-2 1 0,29 2 0,-1-1 0,-1 0 0,-5 1 0,-1-1 0,0 1-2012,-3 0 0,0 2 0,1-1 2012,3 0 0,2 0 0,-1 1 0,-1 1 0,-1 0 0,0 0-277,3 0 1,0 0-1,-1 0 277,-8 0 0,-2 0 0,-1 0-606,-1 0 0,-1 0 1,0 0 605,4 0 0,1 0 0,1 0 0,0 0 0,1 0 0,1 0 0,6 0 0,2 0 0,0 0-76,-3 0 1,1 0-1,-1 0 76,1 0 0,1 0 0,0 0 0,-27 0 0,1 0 1640,3 0 1,2 0-1641,11 0 0,3 0 122,11 0 0,1 0-122,3-1 0,3-2 0,-36-1 0,0-1 2285,7 1-2285,6 4 0,-5-3 0,4 0 0,4-1 0,5 0 0,5 1 0,5-2 2285,1 2-2285,0-1 0,1 4 1843,1 0-1843,6 0 0,-3-1 0,3 1 1012,-1 0-1012,-4 0 216,-3 0-216,-10 0 0,-2 0 0,-1 3 0,-5 1 0,-6 3-560,-6 4 560,-2-2 0,2 0 0,5-2 0,1-3 0,2 0 0,15 0 0,5-4 0,5 0 0,2 0 0,-10 0 0,-2 0 0,1 0 0,3 0 560,3 0-560,9 0 0,0 0 0,6 0 0,7 0 0,6 0 0,9 0 0,8 0 0,3-2 0,4-3 0,4-2 0,-5-1 0,-27 2 0,-36 3 0,23 3 0,-4 0-867,-10 0 1,-4 0 866,-9 0 0,-3 0-1394,-12-2 1,-2-1 1393,26 1 0,0 0 0,0 0 0,-28-3 0,3 0 0,18 0 0,3-1-367,12 0 0,2 0 367,6-1 0,1-1 0,-5 1 0,1 1 0,2 0 0,2-1 0,-37-5 0,22 3 0,20 1 1408,15 2-1408,12 2 2905,6 1-2905,9 1 941,6 1-941,3 7 0,5-1 0,-2 7 0,-3-3 0,1 1 0,-1 4 0,4 2 0,3 5 0,2 3 0,1 6 0,4 6 0,3 4 0,1-2 0,6-1 0,0 1 0,2 0 0,1-1 0,-3-7 0,-4-4 0,-3-4 0,-4-3 0,-2-4 0,-2-6 0,0-3 0,-3-9 0,-7-9 0,-13-16 0,-15-19 0,-8-7 0,-4-11 0,-2 1 0,-2-1 0,-2-4 0,-1 4 0,8 13 0,9 10 0,6 13 0,9 7 0,1 2 0,3 6 0,5-3 0,4 0 0,15-12 0,17-17 0,15-7 0,16-18-566,-2 2 566,5-1 0,3-2 0,-11 15 0,1-1 0,-6 8 0,-2 5 0,1 3 0,-4 10 0,-8 9 0,-2 7 0,-18 8 0,-4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09:1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0 24575,'3'19'0,"4"0"0,6 1 0,18 13 0,-6-10 0,17 12 0,-13-16 0,4 3 0,0-2 0,-3-4 0,1 1 0,-4-4 0,-7-3 0,-3 0 0,-7-3 0,-2 2 0,-3 0 0,-3-1 0,-4 1 0,-5 5 0,-10 8 0,-10 14 0,-7 11 0,-5 6 0,1 2 0,-1-1 0,-4 4 0,-1 4 0,-4 2 0,2-2 0,5-7 0,5-8 0,5-5 0,6-8 0,5-7 0,2-4 0,1 2 0,8-14 0,1 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2:13.9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24575,'34'0'0,"2"0"0,8 0 0,4 0 0,5 0 0,4 0 0,11 0 0,10 0 0,5 0 0,1 0 0,-5 0-939,11 0 939,-37 0 0,2 0 0,0 0 0,1 0 0,0 0 0,1 0 0,-3 0 0,0 0 0,-3 0 0,-1 0 0,3 0 0,0 0 0,-2 0 0,0 0 0,-1 0 0,1 0 0,-1 0 0,0 0 0,49 0 0,-5 0 0,-8 0 0,-11 3 73,-4 2-73,0 3 0,5 2 0,3-1 0,0-1 0,-2 1 0,-6-4 0,2-2 0,-4 1 0,-5 0 0,-1 0 0,-1-1 0,9 0 0,10 2 0,-4 1 0,3 0 0,-8 0 0,2 0 0,14 2 0,1 0-153,-36-4 0,2 0 153,3 1 0,0-1 0,-3-1 0,2 0 0,5-1 0,0 0 0,-8-1 0,1-1 0,4 0 0,3 0 0,4 0 0,1 0 0,-5 0 0,0 0 0,0 0 0,-1 0 0,0 0 0,-2 0 0,-6 0 0,0 0 0,2 0 0,1 0 0,1 0 0,0 0 0,42 0 0,-45 0 0,0 0 0,2 0 0,0 0 0,-1 1 0,0 1 0,0-1 0,1 1 0,-2 1 0,-1 1 0,42 7 0,-45-5 0,1 1 0,44 5 156,-7 0-156,-7-4 0,-6-4 0,-10 1 0,-6-2 0,-6 0 0,-3 0 1016,2-1-1016,1-2 0,-4 0 0,0 0 0,4 0 0,0 0 0,1 0 0,-1 0 0,-1 0 0,-3 0 0,1 0 0,-5 0 0,-3 0 0,-1 0 0,1 0 0,2 0 0,0 0 0,0 0 0,-3 0 0,-4 0 0,-4 0 0,-4 0 0,-7 0 0,-5 0 0,-3 0 0,-3 0 0,-2 0 0,0 0 0,1 0 0,6 0 0,7 0 0,12 0 0,14 0 0,15 0 0,13 0 0,21 0 0,0 0 0,-8 0 0,-8 0 0,-13 0 0,10 0 0,8 0-645,10 0 645,0 0 0,-44 0 0,0 0 0,-1 0 0,-2 0 0,47 0 0,-2-3 0,-7-1 0,7-1 0,-40 3 0,1 1 0,-4 0 0,0 1 0,-1 0 0,-1 0 0,34 0 0,-13 0 0,6 3 0,1 3 0,11 4 0,-2 4 0,-1 1 0,-2 1 0,-8-1 0,-2 1 0,-8-2 0,-7 1 0,-1-1 0,-4 0 0,2-3 0,4-4 0,-5-4 645,2-3-645,3 0 0,7 0 0,12 0 0,3 0 0,4 0 0,-2 0 0,-3 0 0,-3 0 0,-8-3 0,-1-1 0,-2 0 0,-9-2 0,-3 2 0,-12 1 0,-2 0 0,0 1 0,-3-1 0,4-1 0,-2 1 0,1 2 0,-1 1 0,0 0 0,0-1 0,-1-1 0,1-2 0,0 0 0,-1 1 0,-1 3 0,-4-2 0,0 0 0,-1-2 0,1 1 0,4 2 0,1 0 0,-2 1 0,-1 0 0,-4-3 0,-2 0 0,-2 0 0,-4 0 0,1 1 0,-4-2 0,-4 1 0,-1-2 0,-3 1 0,-1 1 0,0 1 0,-2 2 0,0 0 0,1 0 0,0 0 0,0 0 0,-1 0 0,0 0 0,0 0 0,0 0 0,0 0 0,0 0 0,1 0 0,-2 0 0,0 0 0,2 0 0,4 0 0,4 0 0,3 0 0,5 0 0,0 0 0,4 0 0,4 0 0,1 0 0,3 0 0,0 0 0,1 0 0,-2 0 0,-4 0 0,0 0 0,-4 0 0,-2 0 0,1 0 0,-4 0 0,-3 0 0,-3 0 0,-4 0 0,-3 0 0,-5 0 0,-2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2:15.2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24575,'12'7'0,"4"4"0,7 9 0,0 3 0,2 4 0,-4 3 0,1-2 0,6 6 0,-1-4 0,-2-3 0,0-2 0,-5-5 0,0-2 0,-2-3 0,-3-3 0,-1-1 0,-3 0 0,0-1 0,-2-1 0,-1-2 0,-3-1 0,-3 1 0,-1 2 0,-1 0 0,0 1 0,0 3 0,-3 6 0,-3 8 0,-6 5 0,-3 2 0,-8 2 0,-3 1 0,-1 2 0,1-3 0,7-8 0,3-6 0,3-6 0,0-3 0,2-1 0,5-2 0,1-2 0,4-2 0,-1-4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2:43.8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3:33.6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3:36.1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2873 24575,'31'0'0,"5"0"0,9 0 0,9-2 0,6-2 0,2-2 0,-4-1 0,4-4 0,1 0 0,4-1 0,0 1 0,-4 3 0,-2 1 0,0 2 0,-6 2 0,2-2 0,-2-2 0,-1 0 0,6-3 0,3 5 0,4-5 0,-4-1 0,0 0 0,-5-2 0,0-2 0,0-3 0,0 0 0,-2-2 0,-4-1 0,-7 2 0,-5 1 0,-2 1 0,3 0 0,2-5 0,2-1 0,-2 0 0,-2 0 0,0-1 0,-1-2 0,0-1 0,-3 1 0,-2 0 0,-3-2 0,-3-1 0,-5 4 0,-3 1 0,-1 4 0,1-1 0,0-2 0,0-1 0,0 0 0,-2-3 0,2-1 0,0-1 0,1-1 0,2 1 0,1 0 0,3-2 0,1 2 0,3-4 0,2 3 0,1 3 0,7-3 0,1 2 0,7-6 0,4-3 0,-3 4 0,3-3 0,1 2 0,-4 1 0,3 0 0,-1 5 0,-4 0 0,2 0 0,0 1 0,-7 3 0,1 0 0,-4 1 0,1-1 0,7-3 0,-1 2 0,4 0 0,-2 3 0,-1 3 0,-1-1 0,-3 2 0,-1 1 0,-4 0 0,-1 4 0,0 0 0,-5 2 0,2-1 0,1 1 0,4-1 0,6-2 0,1 1 0,3-1 0,2-1 0,8 1 0,2-4 0,0-1 0,-1 1 0,-4 0 0,-2 1 0,0-1 0,-6 2 0,-2 0 0,-2 2 0,-1-1 0,6-2 0,2-2 0,3 0 0,-2 1 0,-1-2 0,-4 1 0,-3 2 0,-2 0 0,-7 3 0,-2 1 0,-4 3 0,-3 1 0,-2 1 0,-2 0 0,0-2 0,2-1 0,3-3 0,2-1 0,3-4 0,2 0 0,3-1 0,0-2 0,-3 1 0,0-1 0,-1 0 0,1 1 0,-1 2 0,-5 4 0,-1 1 0,1 0 0,4-1 0,5 1 0,0 0 0,4 1 0,1-1 0,4 0 0,0 3 0,1 0 0,-1 1 0,0-1 0,0-3 0,-5 4 0,-4 2 0,-7 0 0,1 0 0,-1-3 0,0 0 0,-1 2 0,-1-1 0,-1 2 0,-1 0 0,-3-1 0,-4 2 0,0-2 0,-3 3 0,-3 2 0,-2-1 0,-2 2 0,-2 0 0,0 1 0,0 2 0,3-2 0,1-1 0,1 0 0,3 0 0,0 2 0,1 1 0,1 0 0,2 0 0,0 0 0,0 0 0,-1 0 0,0 0 0,0 0 0,-1 0 0,-1 0 0,-1 0 0,1 0 0,7 0 0,2 0 0,1 0 0,-1 0 0,-2 0 0,-1 0 0,1 0 0,-1 0 0,-1 0 0,1 0 0,5 0 0,-11 0 0,4 0 0,-12 0 0,0 0 0,1 0 0,0 0 0,-4 0 0,-2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3:37.2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262 1 24575,'24'12'0,"2"5"0,7 7 0,3 9 0,-1-2 0,4 0 0,-1-4 0,-9-8 0,-5-4 0,-7-3 0,-3-5 0,-5-1 0,-9-3 0,-8 2 0,-7 1 0,-8 8 0,-4 6 0,-5 5 0,-10 7 0,0 4 0,-5 6 0,-1 5 0,3 1 0,0 0 0,4-1 0,6-8 0,5-3 0,7-5 0,3-3 0,3-4 0,4-4 0,2 0 0,3-1 0,2-1 0,2-1 0,1-9 0,2-1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4:12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2351 1578 24575,'0'-36'0,"0"-4"0,0-10 0,0-10 0,0-12 0,0-11 0,0-4 0,-3 2 0,-7-4 0,-4 7-499,1 33 0,-3 0 499,-19-41 0,-4 7 0,-7 1 0,0 15 36,-5-1-36,-4 8 0,1 1 0,-3 5 0,-3 7 0,1 8 0,4 7 0,6 7 0,-1 2 0,-1 3 0,-4 3 0,-2 4 746,2 4-746,1 4 216,1 4-216,-2 0 0,-2 1 0,3 0 0,2 3 0,0 6-6784,-5 9 6784,1 7 0,1 3 0,-6 11 0,1 3 0,-9 15 0,1 6-273,6-2 273,1 5 0,8-6 0,1 3 0,4 2 0,1 5 0,0 9 0,4-5 0,5-3 0,2-2 0,8-9 0,0 6 0,5-1 0,5 3 0,3 7 0,5 10 0,4 1 0,5 8 0,0-6 0,16 5 0,1-42 0,6-1 2810,7 0 1,5-1-2811,8 6 0,3-3 0,1-4 0,3-3 0,6 3 0,1-3 0,-1-5 0,1-1 0,3-1 0,0-2 0,-2-4 0,0-2 0,-4-5 0,1-1 0,2 1 0,0-1 0,-3-4 0,-1-2-234,2-1 1,-1-1 233,-4-2 0,0-2 0,1-3 0,0-2 0,40 3 377,-13-6-377,-8-3 0,-14-7 0,2-15 0,1-13 0,-4-12 1023,-3-7-1023,-4 0 0,-2-9 0,1-6 0,1-5 503,0-4-503,0 3 0,1-10-646,-5 2 646,-9-5 0,-5-3 0,-4 5 0,-1-2 0,3 1 0,-5 7 0,-4 8 0,-1 4 0,-4 7 0,1 1 0,0 5 0,-1 3 0,1 5 646,-1 1-646,-2 4 0,-4 4 0,-3 4 0,-1 5 0,0 7 0,0 3 0,0 5 0,-3 7 0,0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4:13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24575,'0'26'0,"0"3"0,0 8 0,0 16 0,0 15 0,0 9 0,0-1 0,0-19 0,0 1 0,0 20 0,0-19 0,0 1 0,0 17 0,6 17-690,8 1 690,-2-45 0,2 1 0,6 2 0,3 0 0,3-2 0,2 0 0,5 3 0,2-2 0,0-1 0,3-1 0,2 0 0,3-2-560,2 1 0,2 0 560,0 0 0,0-1 0,-1-3 0,-1-2 0,-5-7 0,-1-3 0,37 28-654,3-10 654,-34-25 0,1-1 0,6 2 0,2-2 0,2-1 0,0-1 0,-3-3 0,0-1 0,-2-2 0,0-2 0,0-4 0,0-3 0,47 3 0,-39-8 0,2-1 0,0-1 0,0-1-581,-2-1 1,0-2 580,8-4 0,0-3 0,-5-4 0,-1-4 0,-7 1 0,-1-3 0,-3 0 0,-2-1 274,37-17-274,-1-2 0,-37 17 0,1-1 0,-2 1 0,1 1 0,43-20 0,-4 5 0,-2 1 0,-8 3 0,-7 3 0,-2 0 1027,-3 3-1027,-6 2 660,-3 4-660,-12 4 1296,-5 3-1296,-4-1 368,-6 1-368,0 3 0,-5 1 0,-4 3 0,-3 3 0,-4 1 0,-6 3 0,-1-1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5:52.6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9:11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24575,'0'6'0,"0"-2"0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10:41.9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6:06.6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7744 24575,'26'0'0,"0"0"0,1 0 0,4 0 0,0 0 0,2 0 0,6 0 0,3 0 0,9 0 0,8 0 0,-1 0 0,4 0 0,9 0 0,2-6 0,2-2 0,2-4 0,-5-5 0,-4 4 0,2-5 0,4-1 0,-4 4 0,5-5 0,1 3 0,11-9 0,-33 10 0,2-2 0,-1 0 0,-1 0-377,4-1 0,0 0 377,-4 1 0,-1-1 0,-1-1 0,1 0 0,5-4 0,1 0 0,2-2 0,3-1-791,4-2 1,1-1 790,1-2 0,0 0 0,2-3 0,-1-1 0,-1 0 0,-2-1 0,-11 7 0,0-1 0,1-1 0,-1 1 0,-7 2 0,-1 0-30,0 1 1,-1-2 29,5-1 0,0-1 0,-7 5 0,0 1 0,0-2 0,0 1 0,36-22 0,-6 4 0,-5 5 0,-9 6 691,-8 5-691,-9 1 1636,-6 2-1636,-1 1 0,-5 2 67,-6 2-67,-3 2 0,-3 0 0,5-2 0,1 0 0,-1-1 0,1 1 0,-5 2 0,1 0 0,1-2 0,-3 2 0,3-1 0,-1 2 0,-2 0 0,-3 2 0,-1 1 0,-2-1 0,3 1 0,2-2 0,-2 0 0,3-3 0,-1-2 0,-1-1 0,2-1 0,0-1 0,-2 1 0,1 0 0,-2 3 0,-1-2 0,1 3 0,-2 0 0,2 0 0,0 1 0,3-3 0,2-1 0,0-1 0,1 0 0,-2 0 0,0-4 0,-1 2 0,1 1 0,3 1 0,-2 2 0,1-1 0,2-1 0,-1 4 0,0 1 0,-2 1 0,-2-3 0,6-5 0,4-2 0,4-4 0,5-3 0,2 0 0,0-3 0,0-1 0,1-1 0,-2 1 0,-3 2 0,-6 5 0,-7 7 0,-4-2 0,2 3 0,3-4 0,5-4 0,4-1 0,5-1 0,5-1 0,5-5 0,-1 3 0,3-3 0,2 3 0,-2 0 0,2 1 0,-5 1 0,-6 3 0,-2 4 0,1-1 0,2 0 0,5-5 0,5-2 0,0 2 0,3 1 0,0 3 0,2-3 0,-3 0 0,-1-1 0,-6 6 0,-1 4 0,-1 1-6784,-4-1 6784,-2 2 0,-4 2 0,4 0 0,2-1 0,5-4 0,0-2 0,0 2 6784,4 0-6784,-2 1 0,-1-1 0,-5 1 0,0 1 0,0 2 0,0 4 0,-6-1 0,-8 3 0,0 1 0,0-2 0,1 2 0,7-4 0,1-2 0,2 0 0,2-3 0,-2-1 0,2-2 0,2-1 0,0-1 0,-2 2 0,-5 3 0,-3 1 0,-5 3 0,0 0 0,0-1 0,4 0 0,5-2 0,3-2 0,5-3 0,6-4 0,4-2 0,5 0 0,2-1 0,-1 4 0,4 0 0,-4-3 0,-1 0 0,-4 2 0,-5 5 0,0 4 0,5 0 0,4-4 0,0-2 0,1-1 0,-4 3 0,-4 1 0,-2 3 0,-3 1 0,-5 1 0,-4 2 0,-6 3 0,-4 2 0,-6 2 0,1 1 0,3-1 0,9-3 0,14-3 0,10-4 0,4-1 0,18-2-825,10-4 825,-40 13 0,0-1 0,1 1 0,-1 0 0,-5 0 0,-1 0-338,47-10 338,-4 0 0,1-2 0,-6-1 0,-14 1 0,-9-2 0,-8 0 0,-5-3 0,-5-2 0,-8 0 811,-7 1-811,-6 0 352,-3 1-352,-4 0 0,-1-1 0,-3 7 0,-4 2 0,-1 4 0,0 0 0,0-1 0,2 4 0,0 6 0,4-3 0,11-10 0,18-15 0,22-17 0,-24 24 0,3 0-900,11-8 0,3-2 900,11-7 0,3-1-1194,7-6 0,2-1 1194,-25 17 0,1 0 0,-1 1 0,19-11 0,-3 2-762,-8 4 0,-3 1 762,-6 6 0,-3 0-117,-2 2 1,-2-1 116,4-2 0,0 0 0,-3 4 0,0 0 337,-1 1 1,0 0-338,-5 3 0,0 0 0,32-22 2196,-7 8-2196,-8 9 1796,-1 4-1796,-1 5 308,-5 5-308,-6 4 0,-5 4 0,-9 1 930,-6 1-930,-3 1 40,-5 1-40,-1 1 0,-3 1 0,-3 3 0,-1-1 0,0-1 0,0-4 0,3-4 0,1-4 0,3-2 0,2 2 0,-3 0 0,1 5 0,-4 4 0,-1-1 0,-1 2 0,0 2 0,-3 0 0,-3 4 0,-4 6 0,-10 9 0,5-4 0,-6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6:08.1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116 0 24575,'18'0'0,"0"0"0,1 0 0,1 0 0,0 0 0,-3 0 0,-5 0 0,-2 0 0,0 0 0,2 0 0,1 0 0,1 0 0,-1 0 0,0 0 0,0 0 0,0 0 0,-1 0 0,-3 0 0,1 0 0,1 0 0,0 0 0,-1 0 0,1 2 0,3 3 0,0 6 0,4 6 0,2 4 0,1 2 0,3 3 0,-4-2 0,-2-3 0,-3-3 0,-2-5 0,0 1 0,-1-3 0,-1 0 0,0 0 0,0 0 0,0-2 0,-3-1 0,0-2 0,0-1 0,-4 0 0,-19 23 0,-8 1 0,-32 33 0,-2 2-381,22-27 0,-1 2 381,1 0 0,0 0 0,1 0 0,0 0 0,-2 2 0,0 0 0,3-2 0,0-1 0,-31 37-128,8-10 128,14-12 0,18-25 0,8-9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9:34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10042 1 24575,'-13'7'0,"-2"1"0,1 3 0,0 0 0,2 0 0,2-1 0,1 0 0,-3 2 0,-5 1 0,-3 6 0,-1 4 0,-3 0 0,-5 4 0,-2 0 0,-9 4 0,-2 4 0,-4-3 0,-7 3 0,-1 1 0,-5 5 0,4-1 0,3 0 0,3-4 0,0-1 0,-5 3 0,2-2 0,0 1 0,6-4 0,4-3 0,-3 2 0,-1 0 0,0 0 0,1-1 0,6-6 0,5 0 0,1-2 0,0-1 0,-2 0 0,-4 2 0,2 1 0,0 1 0,1 0 0,0 0 0,-3 0 0,2 0 0,1 0 0,4-1 0,0 0 0,0 3 0,1 1 0,0-3 0,0-1 0,-3 0 0,-1 1 0,-4 4 0,-1-1 0,0-1 0,0-1 0,0-1 0,0 1 0,0-1 0,4 1 0,0-2 0,1 1-6784,0-1 6784,0-3 0,4 0 0,2 0 0,1 0 0,-4 0 0,1-1 0,-1 1 6784,0-2-6784,-1 2 0,1 0 0,0 1 0,-3 2 0,-1 1 0,-3 0 0,3 2 0,2 1 0,2-3 0,-2 3 0,-5-3 0,-5 6 0,-8 6 0,-1 2 0,-6 5 0,-2 0 0,-4 1 0,-8 0 0,-1 1 0,-3 0 0,3-1 0,2-4-3400,5-1 3400,11-7 0,5-2 0,7-1 0,4-3 0,-1-1 0,5-3 0,-1-1 3400,1 1-3400,-4 5 0,-1 1 0,-3 1 0,-5 1 0,-1-1 0,-4 5 0,0 4 0,4 0 0,-5-3 0,-1-2 0,-2 2 0,-5 4 0,-2 4 0,-10 9 0,2-1-471,1 0 471,0 2 0,7-6 0,-8 8 0,-3-1 0,36-26 0,-1 0 0,-35 27 0,3-4 0,6-1 0,0-6 0,-7 5 0,-1-1 0,-4 2 0,5 0 0,-1 1 0,2-2 0,2-3 0,1 2 0,-7 6 0,0-2 0,4-3 0,0-5 0,10-5 0,3 0 0,2-5 0,3-1 0,-1-2 0,-3 4 0,2 0 0,1-3 0,5 2 0,3-4 0,2 0 0,5-1 0,1-4 0,0-1 471,5-1-471,0-3 0,7-3 0,4-2 0,0-1 0,3 2 0,-3 0 0,1-2 0,-2 2 0,-2-2 0,-1 2 0,0 0 0,-3 1 0,-1 0 0,-1-1 0,-1 4 0,0-3 0,2 0 0,-1 0 0,0 0 0,-1 3 0,-2 3 0,0 1 0,1 0 0,-2 0 0,-2 3 0,1 1 0,1 1 0,-1 2 0,0 2 0,-7 0-6784,-4 4 6784,2-5 0,1-2 0,-2 5 0,5-4 0,-4 0 0,2-3 0,5-5 0,0 1 6784,4-3-6784,-1-1 0,4 0 0,-3-1 0,4 0 0,1 0 0,-4-1 0,4 1 0,-3-3 0,3-2 0,-2 3 0,-5-1 0,-2 3 0,-5 2 0,0-2 0,-3 0 0,-1 0 0,3-3 0,5-1 0,8-2 0,2-2 0,3-1 0,0 0 0,2 0 0,5-2 0,0 0 0,1 0 0,-2 1 0,1-1 0,1-2 0,-1 1 0,2-2 0,-1 2 0,-1-1 0,0-1 0,-3 2 0,-3-1 0,-1 2 0,3 1 0,2-1 0,0-2 0,1-1 0,-2 2 0,0-1 0,4 1 0,2-2 0,3-4 0,3-2 0,0-1 0,3 3 0,4-3 0,2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39:35.3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237 0 24575,'0'20'0,"-2"3"0,-4 6 0,-3 6 0,-4 0 0,3 1 0,1-5 0,0 1 0,0-1 0,-1-6 0,2-2 0,1 0 0,-1-1 0,-1 5 0,-1 0 0,0-1 0,1 2 0,0-6 0,3-6 0,0 1 0,-2-1 0,-1 3 0,-3 4 0,0-5 0,4 0 0,1-3 0,2-2 0,0-2 0,2 1 0,-2-1 0,1 0 0,5-2 0,7-4 0,11 1 0,19 1 0,11 0 0,7 0 0,10-1 0,3-2 0,6 0 0,5 0 0,-6-1 0,-1 1 0,-8 0 0,-8-1 0,-10 0 0,-13 0 0,-9 0 0,-7 2 0,-5-2 0,-5 2 0,-3-2 0,-2-2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4:15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871 1921 24575,'0'11'0,"0"4"0,0 9 0,0 7 0,0 10 0,0 10 0,0 7 0,0 11-609,0 18 609,0-38 0,0 2 0,0 6 0,0 1 0,0 6 0,0 1 0,0 0 0,0 2-797,0 7 0,0 1 797,0 3 0,0-1 0,0-5 0,0 0 0,0 1 0,0 0 0,0 2 0,0 2 0,0 7 0,0 3-1238,0 11 1,0 2 1237,1-29 0,1 1 0,-1-1 0,2 1 0,0-1 0,0 1 0,2 0 0,0 0 0,0 0 0,1-2 0,1-1 0,0 0 0,3 30 0,0-2-608,0-4 0,0-1 608,0-7 0,0 0 0,-1-5 0,1-1-562,-1-3 0,0-1 562,1 0 0,-1-2 0,-1-10 0,0-3 0,-1-5 0,1-2 889,6 45-889,1-5 0,-7-40 0,0 0 0,1-2 0,-1-1 0,5 43 0,-3-10 0,-3-10 2248,-2-12-2248,-1-13 1935,-1-11-1935,-2-8 1547,-1-7-1547,0-4 399,2-5-399,1-3 0,0 0 0,-1-1 0,-2 3 0,0 7 0,0 8 0,0 12 0,0 12 0,0 21 0,0 6 0,0-3 0,0 8 0,0-9 0,0 12 0,0 10-710,-3-5 710,-1 8 0,0-3 0,0-1 0,2-43 0,-1 1 0,1 2 0,-1 0 0,-1-1 0,0 1 0,-1 3 0,1 0 0,0-2 0,0 0 0,0 3 0,0 0 0,0-1 0,1-1 0,-2-4 0,-1 0 0,-2 45 0,-4 0 0,7-42 0,1 1 0,-1 2 0,0 1 0,-1 5 0,0 0 0,-1 0 0,0 0 0,0-5 0,0-2 0,2-3 0,1-1 0,1-2 0,1-2 0,-3 47 0,1-2 0,-1-7 0,2-7 0,3-14 0,0-5 0,0-5 0,0-3 0,0 3 0,0-2 0,0-5 710,0-4-710,0-8 0,0-4 0,0-5 0,0-4 0,0-1 0,0 0 0,0-1 0,0-2 0,0-6 0,0-3 0,0-3 0,0 1 0,0 0 0,2-1 0,4-3 0,11-2 0,11-4 0,11-2 0,9-4 0,12-4 0,11-4 0,7-2 0,8 0 0,-1 0 0,-1 0 0,-3 1 0,-5-1 0,-11 5 0,-7 1 0,-2 3 0,-2 1 0,7 0 0,-3 1 0,-5-1 0,-3 1 0,-4 1 0,-4 1 0,-8 2 0,-6 1 0,-6 0 0,-4 0 0,-5-1 0,-2 1 0,-2 0 0,1-1 0,-1-2 0,0 0 0,1 1 0,1 1 0,0 1 0,0-1 0,0 1 0,-2-5 0,0 2 0,0-6 0,1 2 0,0-2 0,5-3 0,-1-1 0,1-2 0,-1 1 0,-4 1 0,1 1 0,0-5 0,1-5 0,-3-9 0,-3-16 0,-3-7 0,-3-15 0,0-19-375,0 33 0,0-3 375,0-11 0,0-4-1459,0-11 1,0-3 1458,0-7 0,0-2 0,0 27 0,0-1 0,0-1 0,0-3 0,0 0 0,0-1 0,0-3 0,0-2 0,0 0 0,0-2 0,0-1 0,0 0-1040,0-1 1,0 0-1,0 0 1040,0-3 0,0-1 0,0 1 0,0 2 0,0 0 0,0 1-509,0 0 0,0 0 1,0 1 508,0 3 0,0 0 0,0 2 0,0 7 0,0 2 0,0 1 0,0-28 0,0 1 0,0 3 0,0 0 0,0 2 0,0-2 0,0-6 0,0-2-422,0 33 0,0-1 1,0 0 421,1-1 0,0 1 0,1-2 0,1-3 0,0-1 0,1-1 0,-1 1 0,1 0 0,0 0 0,1-2 0,0 0 0,0-1-57,0-3 1,1 0 0,-1 0 56,-1 1 0,0-1 0,0 0 0,1 0 0,0 0 0,0 1 0,-1 2 0,0 2 0,-1 0 0,-1 5 0,0 1 0,0 2 0,0-21 0,0 2 0,-2 2 0,0 2 616,0 4 0,0 1-616,0-2 0,0-1 0,0 0 0,0 2 0,0 4 0,0 2 0,0 3 0,0 0 0,0 2 0,0 1 0,-1-1 0,-1 0 0,-1 4 0,-2-1 0,-1-5 0,-1 0 0,-2 1 0,0-1 0,-2-1 0,0 0 0,0 9 0,0 2 0,0 1 0,0 0 0,0 5 0,1 0 0,-6-42 533,8 43 1,0 1-534,-7-37 0,7 34 0,1-3 0,-1-4 0,1 0 0,1-2 0,2-1 0,0-1 0,2 0 578,1 2 0,0-1-578,1-5 0,-1 0 0,1-5 0,0 1 0,0 5 0,0 1 0,0 3 0,0 2 1062,0 3 0,0 1-1062,0 5 0,0 0 0,0-46 0,0 15 1653,0 17-1653,0 11 598,0 6-598,0 12 1190,0 12-1190,-2 10 726,-3 7-726,-3 7 0,-1 7 0,-1 6 0,-1 6 0,-5 6 0,-10 10 0,-13 8 0,-14 9 0,-20 12-703,29-27 0,-3 2 703,-9 5 0,-3 1-1056,-9 6 1,-3 2 1055,-6 2 0,-2 0 0,23-15 0,-1 1 0,0-1 0,-2 0 0,0 1 0,-1-1 0,2-2 0,0 0 0,0 0 0,-27 14 0,1-1 0,10-7 0,3-1 0,10-7 0,2-1-339,3-4 1,2-2 338,4-1 0,-1-1 0,-1 0 0,0 0 0,-2 1 0,2 0 0,4-1 0,1 0 0,-38 20 0,12-5 0,18-8 0,12-10 1201,12-6-1201,12-4 2176,5-1-2176,5-1 817,4-4-817,2-6 0,3-6 0,0-3 0,2 0 0,2 4 0,3 3 0,2 2 0,3 0 0,4 0 0,7 5 0,4 9 0,6 18 0,3 20 0,-1 19 0,1 21-753,-21-38 0,0 3 753,0 6 0,0 3 0,-1 4 0,-1 0 0,-2-1 0,0-1 0,-1 0 0,0-1 0,-2-3 0,0 0-459,0-2 1,0 0 458,0 1 0,-1 0 0,-1-4 0,1-1 0,-1 0 0,0-1-122,0-4 0,1-2 122,8 37 0,0-11 0,-7-39 0,-1-11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4:31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24575,'20'36'0,"16"8"0,19 3 0,21 9-1461,-30-23 1,4 1 1460,9 5 0,4 0-937,9 4 1,3 1 936,2 2 0,3-1 0,4 0 0,3 1 0,-25-13 0,0 1 0,2-1-561,6 4 0,1 0 1,2 1 560,5 3 0,1 0 0,0 0 0,2 2 0,-1 1 0,1 0 0,-2-1 0,0 1 0,-2 0-872,-1 2 1,-2 0-1,0 1 872,1 0 0,-1 0 0,0 0 0,-3 0 0,-1 0 0,0 0 0,-2 1 0,1 1 0,-2-1 0,1 1 0,0-1 0,-2 1 0,-4-1 0,-2 1 0,-1 0-311,1 2 0,-1 0 1,-1 1 310,-2-1 0,-1-1 0,-1 0 0,18 19 0,-2-2 0,-1 0 0,-1-3 256,-12-9 1,-2-1-257,-5-4 0,0 1 0,0 1 0,0 1 0,-4-4 0,0 0 0,2 1 0,1 0 0,2 1 0,1-1 0,-4-4 0,0-1 865,-1-4 0,-2 0-865,-2-4 0,-2-1 0,27 25 0,0 2 0,-11-6 0,-1-2 0,-8-9 2915,-9-5-2915,-2-4 2753,-4-7-2753,1-1 1432,2-2-1432,-3-3 680,1-1-680,-1-3 0,0-3 0,0-2 0,-3-4 0,-5-2 0,0-4 0,-3-2 0,-2 0 0,1-3 0,-3 1 0,4 2 0,5 0 0,1 2 0,1-2 0,4 1 0,-3 0 0,0 0 0,-4-1 0,-9 2 0,-1-2 0,-5 3 0,1-1 0,0-1 0,1 3 0,0-2 0,0 2 0,0-1 0,-1 0 0,-4-3 0,-2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4:32.9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368 0 24575,'0'24'0,"0"2"0,0 8 0,0 8 0,0 9 0,0 9 0,0 2 0,0-3 0,0-2 0,0-4 0,0-4 0,0-2 0,0-4 0,0-11 0,0-2 0,0 0 0,0-2 0,0 3 0,0-1 0,0 0 0,0-4 0,0-5 0,0-6 0,0-4 0,0 0 0,0-2 0,0 0 0,0 0 0,0 1 0,0 0 0,0 1 0,0-1 0,0 1 0,0 0 0,0 0 0,-2-2 0,-1-1 0,-2-3 0,-2-2 0,2 1 0,-2-1 0,0-1 0,0 3 0,-3-2 0,-3 0 0,-4-1 0,-6-1 0,-5-1 0,-3 0 0,-4 0 0,3 0 0,1 0 0,8 0 0,7 0 0,4 0 0,3-2 0,-3-3 0,1 0 0,0 0 0,5 2 0,2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4:34.2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5763 4396 24575,'-18'-28'0,"-11"-8"0,-18-3 0,-11-9 0,-16-6 0,35 24 0,-2-1 0,-4-2 0,-2 0 0,-5-2 0,-1 0-967,-3-2 0,-2 0 967,-4 2 0,0 0 0,3 2 0,-2 1 0,-4 1 0,-1 2 0,-1 0 0,1-1 0,-2-1 0,1-2 0,4 3 0,1 0 0,4 0 0,1 0 0,0-1 0,0 0 0,-2 1 0,0-1 0,-4-6 0,0 0 0,0-1 0,1 0 0,3 0 0,1-2 0,-1-2 0,1-1 0,-1 1 0,1 0 0,1-3 0,1-1 0,-2-1 0,0 1 0,3-1 0,-1 1 0,-1-5 0,-2 1 0,1 0 0,1 2 0,6 5 0,3 1 0,5 5 0,2 2 0,-29-28-210,31 28 0,0 0 210,-4-4 0,0 0 0,-2-1 0,0 0 0,2 1 0,-1 0 0,5 6 0,0-1 0,-3 0 0,0-1 0,1 3 0,0 1 0,-37-27 0,2 4 0,1 6 0,4 2 0,-2 6 0,5-1 0,8 6 0,2 5 1400,3-1-1400,-4-1 0,-5-8 0,-2-4 0,0-5 0,3-2 0,0-2 0,1-1 0,3-1 0,4 2 0,2 2 0,2-1 954,6 0-954,1-3 0,8 2 0,3 2 0,-2 0 0,2-1 0,-3-3 0,0 3 0,-1 1 0,0 3 0,1 0 0,-2 5 0,3 5 0,-2 3 0,4 5 0,1 2-6784,1 3 6784,6 5 0,3 4 0,5 3 0,1 3 0,1 1 0,1 2 0,4 6 6784,3 4-6784,4 3 0,2-1 0,1-1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4:35.2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97 430 24575,'0'17'0,"0"2"0,0 7 0,0 8 0,0 7 0,0 13 0,0 7 0,0 1 0,0-4 0,0-10 0,2-10 0,1-10 0,2-11 0,1-5 0,-3-13 0,-1-12 0,-2-19 0,-3-25 0,-4-17 0,-1-8 0,-4-10-615,0-4 615,-1 3 0,0-1 0,1 10 0,1 14 0,3 13 0,2 13 0,1 17 0,3 8 0,-1 10 615,0 9-615,12 11 0,7 4 0,10 4 0,-1-6 0,1-2 0,1 0 0,4-2 0,6-2 0,0-3 0,-1-3 0,0-1 0,-3 1 0,1-1 0,-2 0 0,-6 0 0,-2 0 0,-7 0 0,-3 0 0,-2 0 0,-3 0 0,1 0 0,-1 0 0,2 0 0,-5 0 0,-1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4:40.2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22 24575,'12'-6'0,"12"2"0,21 4 0,20 0 0,1 0 0,6 0 0,5 0 0,-1 0 0,2 0 0,2 0 0,-8 0 0,-13 0 0,-5 0 0,-16 0 0,-3 0 0,1 0 0,-6 0 0,-1 0 0,-4 0 0,0 0 0,-1 0 0,0 0 0,4 0 0,3 0 0,1 0 0,2 0 0,-5-1 0,1-3 0,-8 1 0,-1 0 0,-7 3 0,-8-1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18:25.6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4:41.2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1 169 24575,'50'0'0,"12"0"0,21 0 0,-30 0 0,2 0-913,1 0 0,1 0 913,9 0 0,1 0 0,8-3 0,2-1 0,13-2 0,2 1-1159,6-1 0,0 0 1159,-1 1 0,-2 0 0,-6 4 0,-2 0-220,-9 1 0,-2 0 220,0 0 0,-1 0 0,-4 0 0,-1 0-328,-1 0 0,-3 0 328,-11 0 0,-1 0 512,42 0-512,-3 0 0,-7 0 0,6 0 0,-1 0 0,-9 0 0,5 0 0,8 0 0,-6 0 0,-2 0 0,-3 0 0,-2 0 0,4 0 0,7 0 0,-3 0 0,-10 0 0,-4 0 0,-6 0 0,-6 0 2059,4-5-2059,2-5 1558,-1-2-1558,7-2 832,-7 3-832,-3 1 279,-6 0-279,-5 2 0,-5 3 0,-4-1 0,-2 2 0,-4 0 0,-1 1 0,0 0 0,-1 0 0,-4-1 0,-3 1 0,-4 3 0,-3-2 0,-1 0 0,-2-2 0,-3 2 0,-7 1 0,-3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4:42.1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24575,'21'13'0,"1"7"0,14 20 0,12 6 0,9 9 0,18 8-419,-33-29 0,2 0 419,3 4 0,1 0-555,8 2 1,1-1 554,1 0 0,-1 0 0,-2-1 0,-1-1 0,1 1 0,0-1 0,0 3 0,1 0 0,4 1 0,-1-1 0,1 0 0,-2 0 0,-3-2 0,-3 1 0,-5-4 0,-3 1 0,-4-3 0,-3 0-129,31 28 129,-12-10 0,-17-12 0,-8-8 586,-9-9-586,-7-5 0,-2 0 0,-3-4 336,0-1 1,-6-8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4:42.7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1149 0 24575,'-13'30'0,"-7"14"0,-15 21 0,10-23 0,-1 3-1611,-4 7 0,-1 2 1611,-4 5 0,-2 2 0,0 4 0,-1 1 0,-1 1 0,2-2 0,4-7 0,1 0 0,0 2 0,1 0 0,6-10 0,1-1 0,1-1 0,0 1 227,-2 3 0,1-1-227,-15 29 0,15-31 0,-1 1 0,3-3 0,1-1 0,0 2 0,0 0 0,0-1 0,1-2 0,-13 33 613,1 1-613,-2-5 0,1 5 0,-1-8 0,5-15 1637,7-12-1637,2-16 117,9-9 1,4-11 0,3-4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4:4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4233 1 24575,'0'23'0,"0"1"0,0 13 0,0 7 0,0 12 0,0 6 0,0 13 0,0-21 0,0 0 0,0 22 0,0-20 0,0 1 0,0 22 0,0-30 0,0 3-362,0 6 0,0 1 362,0-3 0,0 1 0,0 4 0,0 1 0,0-1 0,0-2 0,0-3 0,0 0 0,0 1 0,0-1 0,0-5 0,0 0 0,0 2 0,0 1 0,0 1 0,0-1 0,0 40 0,-7 0 0,-8-9 0,-16-1 0,-15 5 0,18-45 0,-4-1 0,-5 3 0,-3 0-740,-5 2 1,-4-2 739,-8 4 0,-3-1 0,-7 0 0,-4-1 0,-6 3 0,-4-1 0,-1 0 0,-3-2-1029,0-1 0,-1-2 1029,-1-2 0,-1-1 0,2-2 0,0-1 0,1-2 0,1-1 0,8-5 0,1-1 0,4-2 0,1-2-553,4-2 0,0-2 553,0 0 0,-2-1 0,-1 0 0,-1 0 0,0-3 0,0-1 0,0-1 0,1-2 0,7-2 0,2 0 21,1-3 1,2 0-22,4 0 0,1 0 0,2-2 0,0-1 0,-1-1 0,1-1 1218,-39 0-1218,8-3 0,10-1 2077,11 0-2077,8 0 1350,7 0-1350,-1-3 669,-2-2-669,2-2 10,1 0-10,4 4 0,0 1 0,4 2 0,0 0 0,8 0 0,3-1 0,3 1 0,2 0 0,0 0 0,1 4 0,-3 6 0,-2 6 0,-2 8 0,-4 3 0,2 1 0,2-3 0,3-5 0,7-4 0,4-4 0,1 0 0,8-6 0,-1-2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4:49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24575,'-5'10'0,"2"0"0,1 3 0,2-3 0,0 3 0,0 0 0,0 2 0,0 4 0,0 5 0,0 12 0,0 5 0,0 2 0,0 4 0,0-2 0,0 0 0,-3-1 0,-1 0 0,1 0 0,-3-1 0,2-1 0,-1-9 0,0-6 0,0-5 0,-1-6 0,2-1 0,2-3 0,1 1 0,3 4 0,4 3 0,6 6 0,14 10 0,8 2 0,7 2 0,5 1 0,4-6 0,7 6 0,9 1 0,2-2 0,-3-1 0,-6-6 0,-10-6 0,-11-6 0,-8-4 0,-7-5 0,-5 0 0,-4-3 0,-8-4 0,-1-3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4:5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1026 0 24575,'-16'0'0,"-10"9"0,-12 11 0,-14 16 0,-6 15 0,-16 9-614,32-26 0,-2-1 614,1 1 0,-1 0 0,-5 0 0,0 0 0,5-1 0,1 0 0,-29 25 300,6-6-300,12-6 0,2-3 0,-2-3 0,13-6 0,10-10 0,12-8 0,11-9 0,2-3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4:52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113 638 8191,'-18'16'0,"6"-6"5063,0-3-5063,3-3 2818,-4 3-2818,1 2 1719,-2 0-1719,4 0 6784,4-6-6784,2-6 0,3-7 0,0-6 0,1-4 0,0-6 0,0-8 0,2-3 0,6-3 0,7 0 0,8-3 0,0-2 0,0 0 0,1 2 0,-4 4 0,2 1 0,-5 5 0,0 3 0,1 0 0,0 1 0,2-2 0,-1 6 0,-4 5 0,0 4 0,-4 6 0,-2 1 0,-1 10 0,-2 9 0,-3 13 0,-1 17 0,-2 11 0,0 8 0,0 7 0,0 9 0,0 4 0,0 9 0,-7 0 0,-4-4 0,-8-7 0,-2-11 0,4-16 0,3-11 0,3-11 0,1-6 0,0-1 0,1-7 0,4-3 0,11-7 0,8-2 0,12-2 0,7 0 0,-1 0 0,-1 0 0,-3 0 0,-7 0 0,-4 0 0,-4 0 0,-4 0 0,1 0 0,-5 0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5:0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5157 0 24575,'0'20'0,"0"9"0,0 12 0,0 23 0,0 2 0,0 17 0,0 6 0,0-14 0,0 6-761,0-5 761,3 6 0,6 16 0,-2-48 0,2 2 0,2 7 0,1 1 0,1 7 0,0 1 0,-2 3 0,-1 2 0,1 7 0,-2 2-1305,-3 4 0,-1 2 1305,1 7 0,0 1 0,-2-27 0,-1 0 0,0 1 0,0 0 0,-1 1 0,0 0 0,-1 1 0,1 1 0,-1-1 0,0-1 0,-1-1 0,-1-1 0,1 25 0,0-2 0,0-1 0,0-3-828,0-6 0,0-1 828,0 2 0,0 1 0,1 3 0,-2 0 0,0-5 0,-1 0 0,-1-1 0,-2-1 0,-3-4 0,-3-2-474,-2-7 0,-3-1 474,-3 1 0,-1 0 0,0-9 0,0 0 0,1-1 0,-1-1 9,0-1 0,0-1-9,-17 37 0,14-37 0,0 1 500,2-8 1,1-1-501,-2-1 0,1 1 0,-20 45 0,-2-6 0,18-35 0,0 1 0,-3 1 0,-1 1 637,0-1 1,-1 0-638,2-3 0,0-2 0,-2 1 0,1-1 0,1-2 0,0-1 0,-1-1 0,0 0 0,-2 0 0,-1 1 0,-2 4 0,-1-2 0,2-2 0,-2 0 0,-3 1 0,-1 1 0,-1-1 0,-1-1 0,3-7 0,-1-2 0,-4 4 0,-2 0 0,2-5 0,-1 0 25,-5-1 1,-3 1-26,-7 5 0,-2 1 0,-3 0 0,-3-1-670,-6 2 0,-2 0 670,-4 0 0,-2 0 0,-4 0 0,-3-1-369,-2-1 1,-1 0 368,0-2 0,0-2 0,-1-3 0,1-3 0,0-2 0,1-2 0,3-4 0,1-2 0,3-4 0,3-1 0,14-3 0,3-1 0,7-3 0,3 1-933,-46 3 933,6-3 353,40-5 1,-1-1-354,3 0 0,1-2 0,-43 1 0,10-1 0,8 0 0,5 0 1691,5-6-1691,-13-9 0,-3-12 0,5-7 0,4-3 2319,19 2-2319,2 2 1709,0-1-1709,2 4 214,2 1-214,8 4 0,6 8 0,10 4 0,6 5 0,6 2 0,5-1 0,3-1 0,3-3 0,0-5 0,-1-3 0,-3-4 0,-2-4 0,-6-5 0,-6-4 0,-3-7 0,-6-4 0,1-1 0,-1 4 0,6 10 0,3 9 0,2 6 0,5 3 0,-1 4 0,5 6 0,3 6 0,0 6 0,4 3 0,0 1 0,0 0 0,0 0 0,0 0 0,2-1 0,1-2 0,0-1 0,1 1 0,-2 4 0,1 6 0,1 9 0,2 6 0,4 6 0,2 5 0,1 4 0,1 6 0,1 4 0,-1 0 0,3 0 0,4-1 0,0-1 0,1-5 0,-2-4 0,-2-5 0,0-5 0,-2-2 0,-2-7 0,-2-7 0,-1-4 0,-2-4 0,-3-1 0,-3-4 0,-2-10 0,-1-16 0,-5-19 0,-9-22 0,-8-17 0,6 30 0,-2-1-345,1-2 1,1 0 344,-2 0 0,1 0 0,1-1 0,-1 1 0,2 1 0,0 1 0,-15-47 0,6 11 0,6 17 0,7 22 0,2 13 0,4 11 0,4 6 0,3 4 0,8 7 0,5 2 689,9 2-689,6-2 0,7-6 0,6-7 0,5-10 0,5-9 0,0-9 0,5-6 0,-4-1 0,-8 2 0,-6 5 0,-12 6 0,-9 9 0,-5 4 0,-4 10 0,-1 3 0,1 3 0,0 4 0,0-1 0,1 1 0,-6 2 0,0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4:19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45 800 24575,'0'-20'0,"0"-8"0,0-17 0,0-14 0,0-4 0,0 0 0,0 2 0,-3 0 0,-3 1 0,-4-2 0,0 7 0,2 7 0,4 7 0,2 11 0,1 9 0,1 11 0,2 5 0,6 4 0,6 2 0,22-1 0,-6 0 0,15-2 0,-15-3 0,0-5 0,-4-2 0,-3 0 0,-6 1 0,-2 4 0,-8 1 0,-2 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4:20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24575,'-9'5'0,"11"-2"0,5-1 0,13-2 0,2 0 0,0 0 0,1 0 0,-1 0 0,1 0 0,1 0 0,-2-2 0,-4-1 0,-4 0 0,-2 1 0,-2 2 0,-4-1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18:29.0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16 24575,'0'16'0,"0"0"0,0 5 0,0 0 0,0-1 0,0-1 0,0-5 0,0-3 0,0-6 0,2-16 0,1-5 0,-1-13 0,1 2 0,-3 3 0,0 5 0,0 3 0,-2 6 0,-4 3 0,-9 7 0,-5 11 0,-5 14 0,-1 13 0,1 7 0,3 1 0,6-1 0,7-4 0,7-9 0,2-6 0,0-10 0,0-5 0,0-1 0,2-1 0,4-4 0,4-9 0,3-11 0,0-11 0,-2-7 0,-2-1 0,-3 3 0,-4 6 0,-2 7 0,0 7 0,0 10 0,0 11 0,0 9 0,0 5 0,0-3 0,2-6 0,3-3 0,1-4 0,2-1 0,0-3 0,0-2 0,1-1 0,1-3 0,-2-4 0,-1-5 0,-2-6 0,-2-3 0,0-1 0,-3 2 0,0 4 0,0 3 0,0 4 0,0-1 0,0 5 0,0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4:22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24575,'0'11'0,"0"15"0,0 28 0,0 5 0,0 0 0,0 2 0,0-2 0,0 13 0,0-1 0,0-2 0,0-12 0,0-9 0,0-7 0,0-6 0,0-6 0,0-8 0,0-6 0,0-6 0,0-3 0,0-6 0,0-11 0,0-7 0,0-6 0,2-8 0,4-7 0,0-13 0,4-8 0,0-5 0,-1-2 0,1 6 0,-3 7 0,0 11 0,-1 13 0,-2 8 0,-2 8 0,0 5 0,3 4 0,2 5 0,3 5 0,0 5 0,1 7 0,1 6 0,-1 4 0,2 3 0,6 4 0,2 1 0,4 5 0,1-1 0,-4-2 0,0-4 0,-3-4 0,-3-6 0,-1-5 0,-6-3 0,-3-10 0,-4-15 0,-2-20 0,0-22 0,0-11 0,0-12 0,0-4 0,0-5 0,0-9 0,0 4 0,0 7-6784,0 15 6784,0 20 0,0 12 0,-2 10 0,0 5 0,0 10 0,0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5:0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4979 3424 24575,'-15'-6'0,"-1"3"0,-4 1 0,0 2 0,-2-3 0,-3-4 0,-4-5 0,1-4 0,0-1 0,0-1 0,-2-5 0,-3-4 0,-4-6 0,-13-6 0,-2 5 0,-3-2 0,-1 0 0,8 8 0,-3-4 0,-5 3 0,-3 2 0,-11-2 0,-5 2 0,-11-5 0,0 2 0,0-3-460,-2 1 460,6 3 0,-7-4 0,1 1 0,9 2 0,9 3 0,15 5 0,12 2 0,7 3 0,8 0 0,3 1 0,1 0 0,-10-14 0,-15-16 0,-17-18-11,27 27 0,0 0 11,1 3 0,1 1 0,-4-4 0,-2-1 0,-3-5 0,-3-2-1129,-8-6 0,-3-3 1129,-9-6 0,-3-2 0,0-1 0,-1 1 0,-4-1 0,0 1 0,3 1 0,-1 2 0,0 0 0,1 0 0,1 3 0,0 0 0,3 3 0,1 1 0,8 6 0,2 1-582,5 6 1,1 1 581,3 4 0,1 0-2746,2 2 1,1 0 2745,0 2 0,2 1 0,-36-23 116,10 7-116,8 4 0,-6-1 0,5 0 0,2 4 1426,2 3-1426,2-2 886,1 3-886,5 1 6694,6 2-6694,4 1 272,1 0-272,4-3 0,6 3 0,8 2 0,3 2 0,3-2 0,-1-2 0,2 1 0,2 3 0,0 4 0,4 3 0,0 4 0,0 0 0,3 4 0,-2 2 0,5 4 0,0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45:0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475 712 24575,'0'21'0,"0"1"0,0-1 0,0 2 0,0 1 0,0 6 0,0 7 0,0 2 0,3 3 0,3 2 0,1-2 0,2-2 0,-2-6 0,-3-11 0,-5-13 0,-9-16 0,-9-23 0,-12-16 0,-13-18 0,-4-15-423,22 36 0,-1-1 423,-2-5 0,2 0 0,-17-39 0,3-2 0,6 3 0,8 8 0,-2-3 0,5 6 0,9 9 0,0 4 0,6 13 0,3 13 0,2 11 0,10 10 846,10 7-846,11 4 0,8 3 0,5 1 0,6 0 0,1 0 0,6 0 0,-1 0 0,-1 0 0,-2 0 0,-8 0 0,-11 0 0,-5 0 0,-7 0 0,-3 0 0,-2 0 0,-3 0 0,-1 0 0,1 0 0,-1 0 0,2 0 0,-5 0 0,-2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2:50:3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3:21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756 5830 24575,'-53'-14'0,"1"0"0,-16-7 0,0-8 0,9-17 0,2-7-1468,-12-6 1,3 0 1467,21 14 0,5-4-756,-2-33 0,8-6 756,8 25 0,5-2 0,4-29 0,3-2 0,1 19 0,3-1 0,8-17 0,4 0 0,-2 22 0,0 0 0,0 6 0,0-3 0,0 4 0,0-7 0,0 4 0,0 1 0,0-1 296,0-8 1,0 8-297,0 11-6,5 5 1,7 2 5,17 10 1336,1-5-1336,30 2 0,-3-8 0,20 8 0,6-1 2013,-34 21-2013,20 22 503,-20-5-503,26 7 0,0 0 0,1 0 13,-27 0-13,2 5 0,-33 4 0,5 14 0,-9 4 0,-8-1 0,0-1 0,-6-49 0,-24-23 0,-4-12-1446,21-18 1,1-9 1445,-17 11 0,-7-5 0,4 1 0,13 0 0,3 0 0,1 2 0,-1 9 0,0 3 0,-3-1 0,-13-32 0,3 6-365,20 30 1,1 5 364,-12 0 0,5 3 0,26-21 0,-8 17 0,43 4 0,-32 27 2771,49-9-2771,-20 8 0,44-3-532,-46 16 0,4 1 532,30-7 0,6 3 0,-15 9 0,2 1 0,20-6 0,2 2 0,-19 11 0,1 2 0,18-1 0,-2 0 0,-28 0 0,-4 0 0,2-1 0,-8 2 0,-14 6 0,-29-1 0,11 35 0,-16-22 0,9 50 1913,-17-38-1913,11 23 0,-9-1 0,9-13 0,-11 13 0,-17 0 0,13-21 0,-17 7 0,10-82 0,5-35 0,16 3 0,7-5-1453,1 11 1,4-4 1452,-1-3 0,2-8 0,6 6 0,2 17 0,5 4 0,-1-3 0,-1-13 0,-1-5 0,6 5 0,10 8 0,5 3 0,2 5 0,-6 11 0,2 4 0,1-1 0,7-11 0,3-2 0,2 11 0,1 18 0,2 9 0,-1-3 0,-5-10 0,-2-2 0,4 9 0,10 16 0,4 10 0,-5-2 0,9-12 0,0 1 0,-8 9 0,4 3 0,-5 0 0,9-1 0,0 0 0,-9 0 0,5 0 0,-3 0 0,17-3 0,-3 6 0,2 16 0,1 8 0,-22-9 0,2 2 0,-9 6-608,-7 13 1,-4 6 607,22 10 0,-7-1 0,-9 9-205,-21 28 205,-12-24 0,-25-18 0,0-7 2670,0-25-2670,-5 7 1397,-3-12-1397,-3 0 258,20-47-258,22-28 0,4-3 0,6-5-1692,0 6 1,8-1 1691,13 2 0,11-2 0,-2 5-1142,-15 14 1,0 5-1,5 0 1142,5 2 0,7-1 0,2 3 0,-2 4 0,15-1 0,-2 5 0,1 1 0,-1-1 0,0 0 0,3 3 0,-13 9 0,2 2 0,0 1 0,-5 2 0,-1 1 0,-4 1 0,0 1-378,3-1 1,0 1 0,-5 3 377,2 5 0,-4 4-231,-4 0 0,-5 6 231,-7 15 0,-1 8 0,16 7 0,-5 9 514,-21 17 0,-5 7-514,14 2 0,-2 2 0,-16 1 0,-4 3 478,5 14 0,-4 4-478,-13-31 0,-3 0 0,0 1 0,1-1 0,-1 0 0,-2 1 0,-5 9 0,-3 2 0,0-7 418,1-4 0,0-5-418,-2 1 0,-3-7 571,-8-5-571,-4-36 1606,5-2-1606,5-26 0,38-46 0,5 21 0,9-2 406,19-12 1,8 4-407,10 10 0,1 6 0,-14 0 0,-1 7-275,-4 15 1,0 4 274,-6-3 0,-1 2 0,3 6 0,0 2-126,37-1 126,-8 0 0,4 23-784,-18 7 784,-15 2 0,-4 7 0,-21 3 0,-4 2 0,8-5 0,-4 1 1848,2 51-1848,-12-51 1128,-25 29-1128,0-20 142,0 0-142,0-6 933,0-27-933,25 18 0,15-21 0,27 29 0,-11-16 0,4 2-718,-5 7 0,-1 5 718,6 9 0,-1 4 0,-3-6 0,-6 3 0,-12 0 0,-4 2 0,3-1 0,-5 3-294,-11 3 1,-6 1 293,5 39 0,-20-30 0,0-25 0,-25-8 0,12-20 1392,-21 11-1392,17-25 631,5 4-631,4 4 0,4 4 0,28 26 0,14 7 0,-3-10 0,3 2-546,2 13 1,4 7-1,-3-4 546,5-3 0,-5-3 0,-7 0 0,-8-4 0,-7 0 0,-22 17 0,-7-33 0,-35 43 0,-4-42 0,-27-7 0,27 2 0,10-17 1637,31 18-1637,5-1 0,3 4 0,27 26 0,11 3-1477,3-1 1477,-4-3 0,7 10 0,-4-5 0,-4-9 0,-4-1 0,5 20 0,-7 4 0,-10-4 0,-6-1-56,-7-14 0,-4-2 56,-3 34 0,-31 3 0,-10-51-265,-10-6 0,-6-4 265,-27-10 0,0-16 0,52 0 0,75 10 0,30 7 0,-8 9 0,8 7-702,-11-6 0,9 3 0,1 2 0,-4 3 702,11 13 0,-3 4 0,-1 2 0,4 5 0,-1 3 0,-8-1-540,-16-11 0,-5 0 1,-7 2 539,7 29 0,-12-2-219,-18-29 0,-7 2 219,-10 22 0,-4-2-209,2-6 209,-9-7 0,-13-4 0,-19-28 0,-12-4 247,1 11 0,-6 3 0,-6-6-247,-16-13 0,-7-9 0,-2 2-475,16 3 1,0 1 0,-2 0 0,0-5 474,-3-6 0,0-4 0,-1-3 0,0 2 0,-5 1 0,-1 0 0,1 0 0,5 0 0,0 0 0,5 0 0,-3 0 252,-18 0 0,-3 1 0,17-2-252,1-3 202,-18 0-202,147-1 0,-4 26 0,4 4 0,2-12 0,1 3 1027,12 29 0,-4 5-1027,9 2 0,-35-13 0,-4 3 4517,-1 25-4517,-12 8 0,-17 0 0,0 1-898,0 17 898,-30-44 0,-14-3-1515,-20 2 1,-13-5 1514,3-11 0,-9-3 0,-4-6-1270,-7-7 1,-5-7-1,-4 0 1270,10-1 0,-3 0 0,-3-1 0,3-2 0,3-3 0,2-2 0,-1-2 0,1 2 0,1 1 0,-1 1 0,1-1 0,3-5-424,7-7 1,0-4 0,4 0-1,7 4 424,-17 6 0,9-3 245,6-22 0,13 2-245,21 20 2064,25-3-2064,20 3 4786,4-3-4786,31 10 2910,-21-7-2910,21 16 0,-29 9 0,-5 2 0,-4 32 0,-5 33 0,-16-39 0,-9 2-1427,-18 27 0,-15-4 1427,-2-35 0,-9-9 0,-6-2-1536,-13 4 0,-7-4 0,-5-4 1536,12-9 0,-5-3 0,-2-3 0,0-1-974,-3-2 0,-2-2 0,0-2 0,1 2 974,-1 1 0,0 1 0,0-1 0,2-5 0,4-5 0,1-4 0,0-2 0,2-4-539,1-3 0,0-3 1,2-2-1,4 0 539,-9-5 0,4-1 0,5-5 148,4-7 0,4-4 0,9 9-148,10 18 0,10 2 2623,1-27-2623,38 32 4286,4 3-4286,8-1 4430,4 5-4430,22 30 1730,-16 17-1730,11 28 0,-25 9 0,0-1 0,-17 0 0,-38-23-1185,2-18 0,-10-7 1185,-30-15 0,-9-7-1179,31 3 1,-2 1 0,-4-2 1178,-16-4 0,-4-3 0,0-3-1129,4-3 0,1-3 1,-1-4 1128,15 1 0,-1-3 0,0-2 0,1-1 0,-2-4 0,1-1 0,0-3 0,3-1 0,-14-12 0,2-3 0,1 1-588,-4 4 0,-1 2 0,8-1 588,-4-12 0,8 4 566,14 15 1,8 4-567,1-11 2561,46 24-2561,12 24 0,-73-1 0,10-1 0,-9-1 428,7-4 1,-5-1 0,-2-1-429,-12-2 0,-3-2 0,3 1 0,-18 3 0,4-6 285,30-10 1,0-5 0,5-1-286,-10 0 0,6-5-215,7-15 1,6-4 214,9 12 0,5 0 0,-9-34 0,13 7 0,4-4 0,-4-27 0,10 24 0,3 2 0,6 5 0,6-13 0,5 40 2764,5-11-2764,0 26 2120,0-1-2120,16 3 763,4 0-763,7 1 0,-10 13 0,-13-2 0,-12 10 0,-1-8 0,1-8 0,4-5 0,4-3 0,0 0 0,0 7 0,0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3:29.6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55 24575,'0'43'0,"10"23"0,3 32-1185,-1-1 1185,-1-4 0,5-18 368,-11-26-368,11 38 201,-16-51-201,17 52 0,-13-56 0,13 10 601,-17-26-601,0 0 15,4-3-15,30-5 0,29-4 0,-8-4 0,5 0-514,-1 0 0,2 0 514,5 0 0,0 0 0,-6 0 0,-5 0 0,17 0 0,-12 0 0,-48-4 0,0 0 0,0-8 0,0-1 1028,31 4-1028,-24-1 0,22 1 0,-32 1 0,3-4 0,-8-26 0,0 19 0,-4-24 0,0 27 0,-7 0 0,5-26 0,-5 19 0,0-20 0,5 1 0,-22-7 0,20 0 0,-13 6 0,12 19 0,-2-3 0,1 0 0,-5-7 0,6 19 0,-1-8 0,2 10 0,-3-3 0,5 0 0,-12 0 0,12-1 0,-5 1 0,7 0 0,-7 0 0,5 0 0,-5 0 0,7 0 0,0-1 0,-4 5 0,0 0 0,-4 4 0,0 0 0,-4-4 0,3 3 0,-6 1 0,2 5 0,-3 3 0,-26 0 0,19 0 0,-46 0 0,46 0 0,-19 0 0,-1 0 0,21 0 0,-21 0 0,27 0 0,0 0 0,-9 0 0,-2 0 0,-26 0 0,22 0 0,-12 0 0,1 0 0,10 5 0,-9 0 0,17 1 0,12 5 0,-4-9 0,7 5 0,2-7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3:31.7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27 24575,'6'25'0,"0"2"0,1 61 0,-2-21 0,-4-12 0,-2 0 0,1 21 0,0-1 0,0 0 0,0 1-961,0-22 0,0 2 961,0-5 0,0 0 0,0 16 0,0-1 0,0 31 0,0-31 0,0-3 0,5 3 620,2 23-620,0-62 317,-2-3-317,2-22 0,11-2 0,26-8 0,49-20-869,-19 24 0,7 2 869,-16-5 0,2-2 0,0 2 0,33 6 0,-1 2-719,-1-1 1,-6 0 718,-29 0 0,-6 0 0,27 0 0,-43-16 0,-33-4 0,-3-51 0,-5-26 897,0 47 1,0-2-898,0-3 0,0 0 0,0-1 0,0 1 0,0 5 0,0-2 0,1-14 0,-2-1 0,-3 8 0,-2 3 0,-2-23 1595,-3-10-1595,5 58 0,1-21 0,-1 26 0,-1-1 0,-5 2 770,10 9-770,-5-1 0,7 1 0,-8 0 0,7 0 0,-7 0 0,1 0 0,5 0 0,-8 3 0,2 5 0,-5 4 0,-3 4 0,0 0 0,-27 0 0,-6 0 0,0 0 0,-20 0 0,47 0 0,-47 0 0,46 0 0,-19 0 0,26 0 0,-1 0 0,1 0 0,-26 0 0,19 0 0,-19 0 0,25 0 0,1 0 0,0 0 0,0 0 0,3 4 0,2 0 0,-1 1 0,0-2 0,-31-3 0,-6 17 0,0-13 0,-2 18 0,36-17 0,-9 1 0,19-2 0,-2-4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3:33.5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408 344 24575,'0'17'0,"23"60"0,-17-19 0,15 12 0,3 6-1612,-8-16 0,-3 0 1612,2 16 0,-1 3 0,-2-10 0,-1-1 35,-2-10 0,-1-1-35,-7-1 0,2-2 0,13 26 739,-16-13-739,0-25 0,0-26 0,0 1 1616,4-5-1616,4-4 799,84-17-799,-47 1 0,15-6 0,3-2 0,13-4 0,-26-3 0,9 12 0,-47 7 0,1 1 0,11-3 0,-9 1 0,6-4 0,-13 1 0,-4-5 0,-4-3 0,0-9 0,0-2 0,0-44 0,0-26-810,-9 39 1,-3-3 809,-1-15 0,-2 1 0,-3 15 0,0 1-392,-1-9 1,2 3 391,1 15 0,2 2-391,0-45 391,-5 46 0,1 1 0,13-16 0,-16-1 0,-2 2 0,10 21 0,-11-37 0,16 60 1518,-7 14-1518,-58-3 0,25 7 0,-6 3-538,-30 2 0,-4 0 538,7 1 0,2 1 0,-1-1 0,5 1 401,-13 11-401,28-17 0,43 5 0,8-7 0,2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3:35.1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1 153 24575,'11'-4'0,"0"16"0,14 26 0,-15 19 0,-2-3 0,0 3-1214,9 27 1214,-15-11 0,0 0 0,15 11 0,-6-18 0,-2-3 296,-3-1-296,14 26 0,-20-60 0,4 14 0,0-33 0,8 2 0,62-6 0,-21-3 0,5-1-188,20 0 1,3-2 187,-11 1 0,-3 0 0,-8 0 0,-7 0 0,-3 0 0,-7 0 0,-27-16 0,-7-21 0,-3-56 0,-14 35 0,-5-3-606,2-17 1,-4 1 605,-6 17 0,-2 0 0,-2-14 0,2 2 0,2-12 550,0 27 0,4 3-550,14 5 0,-13 7 0,12 17 0,0 10 0,-1-8 1286,2 10-1286,-12 9 118,-3-2-118,-52 32 0,15-17 0,-3 0-467,-3 8 0,0-1 467,-7-7 0,5-3 0,-3 5 0,25-11 0,29 3 0,5-2 0,5 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3:39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24575,'0'75'0,"0"-26"0,0 3 0,0 0 0,0 6 0,0-5 0,0 5 0,-1-1 0,2-3 0,6 3 0,-6-6 0,0 2 0,6 32 0,-7-27 0,0 19 0,7-60 0,-5-1 0,5-14 0,-7-31 0,0 7 0,0-65 0,0 52 0,0-54 0,0 31 0,0-17 0,0 0 0,0-1 0,0 1 0,0 26 0,0 6 0,0 27 0,0 0 0,0 0 0,-4 3 0,0 2 0,-1-1 0,2-1 0,3 5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18:31.6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9 136 24575,'-4'12'0,"0"5"0,4 12 0,0 2 0,0 3 0,0-3 0,0-9 0,0-5 0,3-7 0,7-6 0,6-2 0,6-2 0,4 0 0,-1-4 0,0-7 0,0-13 0,-5-13 0,-7-4 0,-4-9 0,-4 3 0,-1 4 0,-2 5 0,-2 15 0,-3 8 0,-7 8 0,-7 4 0,-5 2 0,-1 1 0,-1 2 0,-1 7 0,1 12 0,4 10 0,4 6 0,6 1 0,3-4 0,5-2 0,1-7 0,1-8 0,0-6 0,0-3 0,0 1 0,0-1 0,0 1 0,0 1 0,2-1 0,2-2 0,3-2 0,2-3 0,0-2 0,0-4 0,-2-5 0,-2-2 0,-3-4 0,-2 1 0,0 0 0,0 6 0,0 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3:41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77 132 24575,'38'-5'0,"43"-21"0,-23 22 0,4 2-1136,-3-10 1,1 1 1135,15 9 0,-4 4 0,13-2 728,1 0-728,-43 0 374,-17-5-374,-10 0 0,9-1 0,14 2 1169,29-6-1169,-5 2 0,27-4 0,-49 2 0,1 5 0,-17-1 0,-14 18 0,-1 25 0,-4-5 0,-5 10 0,0 1 0,0-21 0,0 21 0,0-18 0,0 2 0,0 0 0,0-3 0,0-7 0,0-1 0,0 0 0,0 0 0,0 26 0,0-19 0,7 20 0,-5-27 0,5 0 0,1 0 0,-7 27 0,23 6 0,-20 0 0,13 19 0,-17-45 0,0 20 0,0-27 0,0 0 0,0 0 0,0 0 0,0 27 0,0-21 0,0 21 0,0-27 0,0 0 0,0 0 0,0 0 0,0 1 0,0-1 0,0 0 0,-3-4 0,-2 0 0,4-4 0,2 0 0,7 0 0,-11-3 0,-2-2 0,-73 20 0,20-17 0,-11 6 0,-8-1-655,18-10 1,-1-2 654,-9 1 0,1 0 0,-30 0 0,36 7 0,37-5 0,9 5 0,-26-7 0,-7 17 0,-27 4 0,21-12 0,0 3 880,-29 21-880,26-22 0,5-1 0,4 11 0,14-4 0,27-17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3:46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0 797 24575,'53'-7'0,"5"2"0,-4 4 0,3 2 0,-6-1 0,0 0 0,46 0 0,-8 0 0,-58 0 0,11 0 0,-17 0 0,-10 0 0,35-17 0,-31 13 0,50-13 0,-38 17 0,23 0 0,-27 0 0,-3 0 0,1 0 0,-10 0 0,35 0 0,-31 0 0,50-17 0,-38 8 0,23-15 0,-1 1 0,-22 14 0,38-25 0,-46 30 0,19-13 0,-26 10 0,1 5 0,-1-5 0,0 7 0,0-7 0,0 5 0,0-5 0,1 7 0,-1 0 0,0 0 0,0 0 0,26 0 0,25 0 0,31 0-977,-16-12 1,4-2 976,-22 12 0,0-3 0,21-18 0,-2 0-466,14 18 466,-4-16 0,-44 14 0,-6 5 0,-27-5 0,0 7 1904,0 0-1904,62 0 0,15 0-424,-17 0 0,3 0 424,-19 0 0,0 0 0,14 0 0,-2 0-377,12 0 377,-27 0 0,-4 0 0,-4 0 0,-6 0 0,-27 0 0,0 0 0,0 0 1336,27-17-1336,6 13 0,44-12 0,-31 16 0,26 0 404,-56 0-404,10 0 0,1 0 0,-21 0 0,21 0 0,-27 0 0,0 0 0,0 0 0,27 0 0,6 0 0,26 0 0,1 0 0,-27 0 0,19 0 0,-36 0 0,39 0 0,-31 0 0,4 0 0,-19 0 0,18 0 0,-12-6 0,22 0 0,-17-11 0,-13 9 0,1-3 0,33 1 0,-22 2 0,54-20 0,-34 10 0,1 2-399,-4 3 1,2 3 398,13-3 0,-1 1 0,27-5 0,-36 13 0,-16-13 0,-17 17 0,-11 0 0,29 0 0,7-16 797,0 11-797,20-11 0,-46 8 0,46 7 0,-47-7 0,21 8 0,-31-3 0,0-2 0,0 1 0,9-5 0,-6 4 0,8-1 0,-1-3 0,-8 4 0,10-1 0,33-8 0,-34 8 0,63-5 0,-67 0 0,23 9 0,-25-5 0,-1 0 0,0 5 0,0-5 0,0 0 0,0 5 0,1-12 0,-9 12 0,0-5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3:47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24575,'50'27'0,"0"0"0,5 1 0,1-2 0,3-2 0,2-2 0,7-3 0,-8-1 0,-10 5 0,4-12 0,-5-1 0,-29 0 0,39 1 0,-50-4 0,-1 1 0,-35 39 0,-5-5 0,-21 16 0,17-23 0,-33 8 0,24-3 0,1-13 0,-3 0 0,-20 19 0,9-20 0,21-8 0,21-13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4:08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4:10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4802 1 24575,'-25'34'0,"-15"-4"0,-7-4 0,-8 0-1559,-3-2 1,-4-2 1558,-14 5 0,-2-3 0,0-9 0,1-1 0,-2 9 0,3 0 0,15-12 0,2 0 85,3 10 0,2 2-85,-39 8 695,39-8-695,-14-1 0,23 1 0,14-8 1568,-38 18-1568,20-29 0,-5 4 0,-3 1-782,-27 8 782,-3-15 0,-7 0-1397,13 6 1,-2 1 1396,8-8 0,-5-2 0,1 1 0,0 0 0,1 0 0,0 0 0,5 0 0,0 0 0,3 0 0,-19 0 0,1 0-731,-7 0 0,4 0 731,27 0 0,4 0-199,2 0 0,1 0 199,0 0 0,8 0 1107,13 0-1107,-24 0 0,18 0 0,-43 0 371,29 0 1,-7 0-372,-29 0 0,-6 0-609,-1 0 1,-1 0 608,21 0 0,-1 0 0,4 0 0,-7 0 0,3 0-102,-17 0 0,12 0 102,28 0 0,-21 0 0,62 0 0,7 0 0,2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4:11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548 0 24575,'-21'58'0,"-6"13"0,-19 4-1198,15-32 1,-3 1 1197,-6 8 0,-2-1 0,4-13 0,0 0 0,-3 12 0,4-2 766,-3-3-766,-18 33 394,38-57-394,-7 13 0,20-18 0,10-3 1235,5-5-1235,67 18 0,0 0-470,0-6 0,0 0 470,10 9 0,-29-22 0,-6-2 0,-19 1 0,12 1 0,-34-5 0,-2 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4:12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6309 5 24575,'-50'22'0,"1"1"0,-33-11 0,7 24 0,-2-2-1401,-11-27 1401,23 14 0,1-1 0,-11-16 456,0 30-456,26-30 232,-20 13-232,20-17 0,0 0 0,-20 0 713,20 0-713,-26 0 0,-1 0 0,27 0 0,7 0 0,-1 0 0,21 0 0,-21 0 0,31 0 0,0 0 0,0 0 0,0 0 0,-4 0 0,-27 0 0,20 0 0,-63 0 0,15 0-970,-27 0 970,34 0 0,0 0 0,-20 0 0,0 0 0,41 0 0,27 0 0,3 3 0,2 2 0,-1-1 970,0 0-970,-5-4 0,-25 0 0,11 10 0,-11-7 0,19 8 0,10-11 0,-3 0 0,0 0 0,0 0 0,3 3 0,1 2 0,-8 4 0,9 0 0,-13-3 0,-15-2 0,-10 12 0,-9-11 0,5 11 0,26-8 0,-6-1 0,18 5 0,-9-6 0,12-3 0,-31-3 0,-41 0 0,27 0 0,-6 0-1377,-29 0 0,-6 0 1377,0 0 0,-3 0-1004,25 0 1,-3 0-1,0 0 1004,0 0 0,0 0 0,3 0 0,-26 0 0,5 0-592,18 0 0,3 0 592,0 0 0,6 0-275,-14 0 275,27 0 0,3 0 0,5 0 2059,7 0-2059,25 0 3133,1 0-3133,0 0 1615,0 0-1615,-26 0 0,-6 0 0,-6 0-716,-15 0 1,-4 0 715,-14 2 0,-3-4 0,2-7 0,4-5 0,22 4 0,4-2-18,0-1 0,5-1 18,-4-8 0,16 17 0,-9-18 0,4-1 0,-29-14 0,-18 7 440,44 6 0,0 0-440,0 7 0,1 1 0,-27-23 38,34 18-38,17 9 0,18 8 0,-1-3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4:14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6352 2355 24575,'-71'-17'0,"-9"-1"0,25 11 0,-5 1-1867,-13 0 0,-4 2 1867,-1 4 0,-3 0-771,-16 0 0,-1 0 771,9 0 0,1 0 0,1 0 0,2 0-57,6 1 0,3-2 57,5-3 0,5-2 0,-23 0 0,20-5 1598,25-10-1598,12 17 2180,-36-29-2180,19 28 1612,-27-11-1612,1-1 0,0 13 0,-1-30 0,1 13 0,0 0-420,20 2 1,-1-1 419,-28-3-151,-1-4 151,17-6 0,36 18 0,-21-15 0,-18-14 0,2-5-814,-6 4 1,-3 0 813,30 15 0,-1-1 0,-6-3 0,-6-4 0,3 5 0,-4 6 0,3 2 0,10-6 0,0-1 151,-9-2 1,4 3-152,4-3 141,-7-19-141,-3 10 0,21 4-208,-1 9 1,-2-2 207,-21-26-56,0 14 0,-6 2 56,14 11 0,-2 1 0,-1-1 0,-3-2 0,2 5 0,-5 7 0,4 2 224,2-7 1,5 2-225,0 8 0,8-21 0,16 18 0,-16-4 0,-6-4-480,4-5 0,-4 2 480,-24 13 0,-7-2-352,18-11 0,-1-8 1,-1 5 351,-25 8 0,1 0 0,0-20 0,3-2-644,10 13 0,3 3 644,15 2 0,3 1-9,6 6 1,3 2 8,-20-4 1194,-1-10-1194,36 25 2729,-9-13-2729,17 16 1625,-32-18-1625,32 19 23,-35-16-23,46 21 0,1-3 0,4 2 0,4-3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4:16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7496 1494 24575,'-87'-46'0,"3"17"0,-10-1 0,26 2 0,-2-1 0,-4 1-1787,-3 6 0,-6 3 0,1 0 0,5-1 1787,5-3 0,5-1 0,-1 2 0,-10 2 0,-1 2 0,6-1 427,-8-7 1,7 1-428,13 11 0,7 0 1334,-13-13-1334,-19 15 0,62-2 0,-35 7 0,-3 3 0,34 0 0,-20 6 0,-8-4 0,-28-20 1599,34 19 1,-2 0-1600,3-9 0,1 1 0,-41 11 1172,49 0-1172,-13 0 38,0 0-38,-5-17 0,5 14 0,-5 2-723,0-6 1,-3-3 722,-15-2 0,-3 1 0,-1 9 0,5-1 0,-18-20 255,37 21 0,8 4-255,25-2 0,-19 0 0,26 0 0,-1 7 0,-25 11 0,-7-6 0,-5-4 0,-3 0 0,-27 9 0,30-16 0,-3 2 121,2 16 0,0 2-121,-5-6 0,0-1 0,0 0 0,1 0-138,2 0 0,3-5 138,-21-9 0,26 0 0,6 0 0,1 0 0,19 0 1225,-19 0-1225,26 0 294,-27 0-294,12 0 0,-23 0 0,1 0 0,13 0 0,-48 0 0,52 0 0,-51 0 0,65 0 0,-21 0 0,1 0 0,19 0 0,-19 0 0,-1 0 0,-41 0 0,0 0-304,9 0 0,4 0 304,13 0 0,-6-9 0,6-2 0,34 6 0,-35-16 0,50 18 0,-2-2 0,-1 1 0,-9-5 608,-16-18-608,-36 6 0,19-12 0,-7 15 0,-1 1-417,-5-11 417,11 7 0,1-1 0,-2-5 0,3 4 0,31 16 0,-1-1 0,-6-18 0,0 16 0,-40-46 0,11 32 0,-16-36-2,29 37 0,2 2 2,-10-20 0,4 9 0,4 0 0,13 4 0,-9-13 0,0-1 0,9 14 0,-28-26 0,34 33 0,-59-14 0,28 5 0,2 8 0,1 0 0,6 2 0,7 3 0,33 17 0,2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4:5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0 24575,'-7'53'0,"2"5"0,5 17 0,0-20 0,0 1-1718,0 28 1718,0-12 0,0 2 0,0-13 0,0-2 0,0 0 0,0 1 0,0 15 0,0-4 0,0 13 506,0 1-506,0-16 296,0-47-296,0 21 0,4-31 0,65-27 0,-14-3 0,16 5 0,4-2 0,9-18 0,0 29 876,-41-13-876,-1 17 40,-19 0-40,19 0 0,-26 0 0,1 0 0,-1 0 0,0 0 0,-4-4 0,0 0 0,-4-4 0,-3-4 0,-2 0 0,-3-5 0,0-25 0,0-7 0,0-26 0,0 26 0,-10-38 0,2 51 0,-2-17 0,-2 0 0,1 21 0,0-54 0,-13 23 0,10-16 0,-12 15 0,17 23 0,5 28 0,1 1 0,-67-19 0,-20 21-739,32-8 0,-3-3 739,-15 7 0,6 1 0,12-10 0,-20-7 0,69 28 0,2-5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21:18:34.1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26 24575,'-9'-5'0,"3"15"0,2 14 0,4 11 0,0 1 0,0-4 0,0-5 0,0 1 0,0-4 0,4-7 0,4-7 0,7-5 0,4-4 0,2-14 0,-1-10 0,-4-11 0,-2-11 0,-5 6 0,-2-1 0,-1 7 0,-6 7 0,0 10 0,-5 15 0,-1 14 0,0 11 0,1 2 0,4-1 0,1-5 0,0-6 0,0-3 0,0-7 0,0-1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4:55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2537 1978 24575,'-11'4'0,"-63"0"0,22-54 0,-4-12-2972,-23 24 0,-6-1 2972,16-15 0,0-9 0,0 4 0,6 14 0,-1 4 0,0-1 0,1 0 0,0-1 0,0-2 0,0-6 0,0-4 0,5 3 0,-5-10 0,4 1 328,-9-5 0,6 3-328,6-4 1178,-3-11-1178,42 46 0,-1-36 0,11 45 3060,-1-19-3060,7 25 1050,-14 1-1050,14 0 0,-7 0 0,8 0 0,-7 0 0,5 3 0,-35-36 0,22 35 0,-25-34 0,-20 36 0,24-3 0,-35-7 0,36 4 0,-36-16 0,38 18 0,-52-21 0,39 16 0,-9-12 0,-5-4-414,-26-9 414,35 15 0,4 3 0,6 6 0,20 13 0,13 1 0,-3 3 0,-11-9 0,11 11 0,-5-7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4:56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2507 2208 24575,'-8'-16'0,"-10"-26"0,6 19 0,-21-46 0,4 29 0,3-4 0,-2-3-702,-3 3 0,-1-1 702,-2-11 0,-2-3 0,-8-11 0,1 2 0,13 16 0,0 0 0,-24-26 0,5 0 0,20-8 0,-13 18 0,4 3 0,26 11 171,-13 0 0,-2 4-171,12 23 0,-8-33 0,11 35 0,7 10 0,-5-5 1062,-25-25-1062,24 27 0,-37-57 0,27 30 0,-16-31 0,-1 1 0,0 0-341,8 33 0,-1 1 341,-13-36 0,-7 11 0,26 22 0,11 19 0,1 13 0,-2-4 0,3 4 682,-1-1-682,-2 5 0,2-3 0,-29 10 0,-43-7 0,1 8-749,13 0 0,-4 0 749,15 0 0,1 0 0,0 0 0,-2 0 0,-13 0 0,2 0-407,-12 0 407,28 0 0,2 0 0,-22 0 0,27 0 0,7 0 0,26-7 0,-9 5 1465,10-5-1465,-9 7 440,12 0-440,-1 4 0,1 0 0,8 1 0,0-2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4:56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764 418 24575,'-51'-39'0,"-30"1"0,6 14 0,-5-1-1585,9-2 1,0-3 1584,-1 2 0,4-5 0,13-7 0,8-1 0,-4-11 0,10 12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4:57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1129 0 24575,'0'16'0,"-11"44"0,-16-14 0,-15 36 0,4-49 0,-6-4-689,0 3 1,-1 0 688,-13 2 0,0 1 0,13-4 0,1 1 30,2 0 1,2-2-31,-25 18 0,32-11 0,-5-15 0,30-7 0,-1-6 1026,-6 6-1026,10-2 290,-19 29-290,-5-1 0,-20 24 0,13-29 0,0 0 0,-16 33 0,0-12 0,28-6 0,12-37 0,0 19 0,2-10 0,4 1 0,-3 0 0,-17 6 0,16-9 0,-15 13 0,25-18 0,-6 9 0,39 3 0,14 6 0,13 4-1580,17 3 0,10-1 1580,-12-9 0,5-1 0,-1 1 0,-5 1 0,-1 1 0,-4-3 0,10 2 0,-7-3 0,-12-5 0,-11 0 0,-17 6 0,-11-20 0,-13-2 0,0 0 0,0 0 790,0 0 0,-3-3 0,-2-2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1:14:58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4896 2334 24575,'-49'-50'0,"14"-1"0,-24-8 0,-5-9-3103,28 0 1,-1-4 3102,-15 4 0,-10-4 0,5 1 0,17 12 0,3 2 0,-6-3-617,-6 1 1,-6-3-1,-2 0 1,5 4 616,-1-4 0,3 2 0,-3 0 0,-10-5 0,-4-1 0,5-2 40,10 1 1,5-2 0,0 8-41,-5 5 0,1 2-234,-8-18 1,6 6 233,12 15 2268,-17 1-2268,49 25 3594,-10 15-3594,-33-19 0,4 11 0,-7 3-176,-21 1 1,-7 1 175,10-3 0,-5-3 0,-1 2-772,-6 5 0,-2 2 1,2-2 771,9-6 0,2-2 0,-1 1 0,-2-1 0,0 1 0,6 1-279,-2-2 0,8 1 279,14 2 0,5 3 0,-16 3 0,37 6 2246,9 5-2246,-9 5 3353,-11 21-3353,6-7 779,-12 13-779,27-20 0,-35 11 0,31-8 0,-32 9 0,36-12 0,-53 4 0,36-4 0,-31-1 0,39-5 0,8 1 0,-1-5 0,1 5 0,-26-7 0,-7 0 0,-4 0 0,-5 0-730,0 0 0,-3 0 730,-16 0 0,-1 0 0,0 0 0,1 0 0,-2 0 0,3 0 0,15 0 0,3 0 0,-1 0 0,7 0 0,3 0 0,-2 5 0,36 0 0,-9 8 0,19-7 0,-2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22:51:14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15:52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2702 24575,'0'-15'0,"0"0"0,-15-24 0,11-22 0,-12 4 0,7-41-639,-3 25 639,0-17 0,7 32 0,1-2-510,3 6 1,2-2 509,-2-14 0,2-2 0,9-1 0,1 3 0,-10 14 0,3 3-88,14 0 0,1 4 88,0-21 0,10-15 0,12 19 0,-11-17 0,4 39 0,1 4 0,-6-10 0,11 1 0,1 6 0,-14 17 0,29-24 0,-23 33 449,0 1-449,-9 4 1194,-1 5-1194,16 1 191,23-4-191,-5 3 0,-3 1 0,6 1-801,2 2 1,2 2 800,9 0 0,4 2 0,10-1 0,1 0 0,2 0 0,-5 0 0,-25 0 0,-2 0 0,11 0 0,-4 0 0,4 0 0,1 0 0,-25 0 0,18 0 0,15 0-505,-25 0 1,3 0 504,6 0 0,3 0 0,12 0 0,0 0 0,-11 0 0,-2 0 0,-1 1 0,0-2 0,7-10 0,-5 1 0,12 4 615,-17-9 1,-2 0-616,-1 8 0,25-19 0,-46 12 0,30-18 0,-30 18 0,11-3 0,4-3 577,26-19-577,-24 19 0,0-3 0,-4-8 0,-5 2 293,-1 6-293,19-28 0,-30 22 0,0-3 0,-5 5 0,-16 16 509,-3 3-509,4-14 0,-4 11 0,3-19 0,-3 20 0,9-26 0,-8 24 0,3-17 0,-8 18 0,1-12 0,-1 9 0,8-8 0,0 11 0,-1-1 0,0 2 0,-3 2 0,2-3 0,26 6 0,-15-1 0,18-1 0,0 6 0,6-6 0,24 7 0,-16-5 0,-15 1 0,-16-2 0,-10 3 0,-1-1 0,-3 4 0,-5-4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15:53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344 110 24575,'49'-30'0,"0"1"0,26-18 0,-24 44 0,0 6 0,18-3 0,-24 0 0,-8 15 0,-29 19 0,-60 45 0,0 4-760,-10-39 1,-5-1 759,21-1 0,1-4 0,-5-14 0,-3-2 0,-12 17 0,5-2 0,-6-8 0,-23 12 0,66-34 0,0 4 0,13-9 0,-5 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16:1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1 147 24575,'11'-12'0,"27"5"0,-12-2 0,23 3 0,0 0 0,36 1-1539,9 5 1539,-26-10 0,2-1 0,-15 9 0,0-1 0,13-6 0,2-3 0,9-1 0,1 2-920,-6 8 1,2 0 919,-8-4 0,4-3 0,-4 3 0,7 6 0,0 2 0,-8-1 0,4 0 0,-1 0 0,22 0 0,-2 0 0,2 0 0,-1 0 0,-2 0 0,-3 0-473,-12 0 0,-5 0 473,-13 0 0,-3 0 0,1-1 0,-6 2 0,5 9 974,-12-4-974,-18 7 2217,0 1-2217,25 30 1133,-10-16-1133,18 22 0,-7-22 0,20 13 0,-3 5 0,18 3 0,-31 1-553,22 0 553,-5 8 0,-29-28 0,2 4-666,9 16 1,0 3 665,-7-11 0,0-1 0,12 10 0,-1 4 0,-14 8 0,-1-2 0,11-23 0,-1 0 0,-8 25 0,-3-2-337,0-29 0,0-3 337,0 12 0,1-1 0,-3-9 0,3-1 0,25 14 0,4 1 0,-2-2 0,1-2-795,6-4 0,0 1 795,-7 9 0,-3-2 0,-11-20 0,-1-2-170,12 16 0,-2 1 170,23 10 437,-34-24 0,-4 0-437,-3 11 634,4-9-634,-16-12 1704,8 18-1704,3 0 0,-1 0 0,31 18 952,-41-33-952,38 34 0,-35-18 0,30 32 0,-10-12-513,-7-5 1,2 1 512,-14-14 0,1 1 0,22 23 0,3 1 0,-15-22 0,3 0 0,2-1 0,4 4 0,-5-5 0,-5-5 0,0-1 0,29 14 0,-5-1 0,-13 8 0,1-12 0,-19-12 0,-27-18 0,9 2 0,-10-9 1349,-1 6-1349,3-2 0,6 2 0,-3 4 0,30 8 0,-19-7 0,30 25 0,-7-14 0,11 16 0,7-7-465,-8-2 1,0 1 464,5 3 0,-6-4 0,-1 0-5,-6-4 5,16 5 0,-22-6 0,-2-2 0,14 3 0,5 14 0,-34-32 0,4 20 0,-7-20 929,12 17-929,-25-24 5,32 17-5,-29-13 0,30 12 0,-33-16 0,16 7 0,-20-3 0,20 2 0,-20-2 0,9 1 0,-8-2 0,0 1 0,2 10 0,2-4 0,-2 9 0,18 8 0,-12-12 0,12 12 0,-16-16 0,17 17 0,-13-13 0,9 9 0,-18-18 0,25-5 0,-20 1 0,19-2 0,-26 4 0,-1-1 0,4 4 0,-3-3 0,3 3 0,-4-4 0,1 1 0,-1-1 0,-3-3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21:16:11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477 5 24575,'11'-4'0,"0"7"0,2 13 0,0 9 0,9 24 0,14 21 0,-8-13 0,24 16 0,-36-38 0,13 7 0,-16-18 0,-4-4 0,2-9 0,-10-4 0,-29-3 0,-14-1 0,-5-2 0,-8-2-842,-14 0 1,-4 2 841,-2 10 0,-1 0 0,2-10 0,6 3 0,-18 22 0,52-25 0,19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8C664-22CC-F445-B144-B8FFA8F798C7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F9C99-E941-1149-A037-BD6503B7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7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Large TXT field; forgeability  UDP  addresses, the availability of open resolvers, and the asymmetry of DNS requests and responses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C653EF-8247-4E98-AE3A-144F3D5401B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0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A8D3-7047-A841-817C-1FDEB6166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83935-BA6A-C66B-39E7-EAB5A65FF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7CB6-0EE6-A243-78AE-2852F452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F25-5816-654C-9679-DBDAD53B5D67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50B5-4505-B2E1-084C-CF990391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6274-BBA1-CE2C-454C-35C8F807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9067-6E32-BE4A-A5EF-0F50ACFB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39F7-799D-0C94-AF2E-B120AAE0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3778F-94CA-2D74-1B01-89659520D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9CB5-38D0-48B1-8A09-EE2F31FC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F25-5816-654C-9679-DBDAD53B5D67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7A26E-24EF-6B97-1900-2455B8B1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7A5F-88F6-0F92-0608-707B09D2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9067-6E32-BE4A-A5EF-0F50ACFB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11B60-D7D9-6F78-1CDB-E97984DDC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01B72-3741-EF58-CC8A-47DD990C8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6800-D51C-39DA-C76C-9D7AB4C3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F25-5816-654C-9679-DBDAD53B5D67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3BCAA-8A1F-3102-2E4C-380E8EC5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8B9D-AD3D-A28A-9993-74CA4E50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9067-6E32-BE4A-A5EF-0F50ACFB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3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A642-BAB1-F28E-041E-6851E314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F93A-28EA-7444-FA09-7EF107CD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330BB-2BFA-0196-923E-C32C3DAA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F25-5816-654C-9679-DBDAD53B5D67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8F88-FADC-3D81-349E-2D662CB5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7B99B-D40F-175A-0747-C8E19B8E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9067-6E32-BE4A-A5EF-0F50ACFB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4CBF-1C66-2255-7EC4-9E8ED7D1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BE238-7D37-28DF-4F58-4C832F432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AC09-2D84-83EB-1E15-D047E353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F25-5816-654C-9679-DBDAD53B5D67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CCB9-F38C-FF5E-D43A-4B84EEC0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E437-EE62-9BE1-C6DE-0389465E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9067-6E32-BE4A-A5EF-0F50ACFB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3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7FC7-EC43-70F5-E56A-4EE90DA5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91F2-B771-C2CA-773D-D8ADE6EF9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BEF86-288D-E559-F5A3-F8F74D53B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1F575-DD3E-5C09-ED20-7ADE478D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F25-5816-654C-9679-DBDAD53B5D67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060A0-A4E0-80D2-67A0-5E2681CE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6AFB2-B122-501F-2425-FCCB0EEC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9067-6E32-BE4A-A5EF-0F50ACFB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2023-31E9-D881-0BED-21EFDE05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DDD5A-BA38-6DB2-BFAB-CA9634D8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3F229-C1DE-D07D-4C7B-7419685FD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AAB5-133F-A052-C92F-7BBF5B707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AC99D-0F0F-C200-FB45-BE048908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A13D0-007A-FE58-3C4C-EFF56DCF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F25-5816-654C-9679-DBDAD53B5D67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2E4EF-2422-339C-057F-C70C6811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32B3D-7163-5251-657A-D728B815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9067-6E32-BE4A-A5EF-0F50ACFB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7968-A67C-C03B-6CAB-F139AA51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13789-DA03-5811-DC3B-BF759F02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F25-5816-654C-9679-DBDAD53B5D67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CA92-FF33-14FB-633E-7D8FDA33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7091B-E460-52A3-424D-2254EBB6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9067-6E32-BE4A-A5EF-0F50ACFB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3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61A0F-500B-C3E8-0F1E-450C165B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F25-5816-654C-9679-DBDAD53B5D67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D30D2-4889-1DF2-BE97-B352CB4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9411-7BF2-C871-09C0-FBBF65D4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9067-6E32-BE4A-A5EF-0F50ACFB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3F28-D111-5DCA-708E-CF50D6F3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83B2-95E1-8742-AFF7-6EDDB7C5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1315A-2DC4-FD37-9112-353196993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3430F-E6B8-7618-2DDB-6CD64A42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F25-5816-654C-9679-DBDAD53B5D67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BE523-0642-33CD-A593-B7A511CD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7D5F2-DAB9-ED54-B9AC-B0D51696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9067-6E32-BE4A-A5EF-0F50ACFB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C675-6483-2E27-F59D-5F15388D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9A66D-6CA2-0C68-3F46-F1DDBFF01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CE74A-276A-39B4-947F-79BD49ABF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3EE8C-BDFB-F41F-9A91-2C75856D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0F25-5816-654C-9679-DBDAD53B5D67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B4667-D362-B2FB-29E6-D6532FBE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A92B-BC9E-79AD-8AD9-91ED643D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9067-6E32-BE4A-A5EF-0F50ACFB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8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D6C18-6BBC-5CC6-8EEC-5D5A36ED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4A05C-A7AA-824E-BDF7-8E95CAEC7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26E4-5543-1BE7-8ED9-C68D2D2F0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50F25-5816-654C-9679-DBDAD53B5D67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CF0F4-181E-8B4C-92F4-9FDDB42FF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8AC2-1D31-BE0B-BA02-51A58C05D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149067-6E32-BE4A-A5EF-0F50ACFB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4.xml"/><Relationship Id="rId21" Type="http://schemas.openxmlformats.org/officeDocument/2006/relationships/customXml" Target="../ink/ink15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7" Type="http://schemas.openxmlformats.org/officeDocument/2006/relationships/customXml" Target="../ink/ink8.xml"/><Relationship Id="rId2" Type="http://schemas.openxmlformats.org/officeDocument/2006/relationships/customXml" Target="../ink/ink5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9.xml"/><Relationship Id="rId41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10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23.xml"/><Relationship Id="rId40" Type="http://schemas.openxmlformats.org/officeDocument/2006/relationships/image" Target="../media/image24.png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4" Type="http://schemas.openxmlformats.org/officeDocument/2006/relationships/image" Target="../media/image26.png"/><Relationship Id="rId4" Type="http://schemas.openxmlformats.org/officeDocument/2006/relationships/customXml" Target="../ink/ink6.xml"/><Relationship Id="rId9" Type="http://schemas.openxmlformats.org/officeDocument/2006/relationships/customXml" Target="../ink/ink9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8.xml"/><Relationship Id="rId30" Type="http://schemas.openxmlformats.org/officeDocument/2006/relationships/image" Target="../media/image19.png"/><Relationship Id="rId35" Type="http://schemas.openxmlformats.org/officeDocument/2006/relationships/customXml" Target="../ink/ink22.xml"/><Relationship Id="rId43" Type="http://schemas.openxmlformats.org/officeDocument/2006/relationships/customXml" Target="../ink/ink26.xml"/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customXml" Target="../ink/ink32.xml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customXml" Target="../ink/ink31.xml"/><Relationship Id="rId4" Type="http://schemas.openxmlformats.org/officeDocument/2006/relationships/customXml" Target="../ink/ink28.xml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9" Type="http://schemas.openxmlformats.org/officeDocument/2006/relationships/image" Target="../media/image49.png"/><Relationship Id="rId21" Type="http://schemas.openxmlformats.org/officeDocument/2006/relationships/image" Target="../media/image40.png"/><Relationship Id="rId34" Type="http://schemas.openxmlformats.org/officeDocument/2006/relationships/customXml" Target="../ink/ink50.xml"/><Relationship Id="rId7" Type="http://schemas.openxmlformats.org/officeDocument/2006/relationships/image" Target="../media/image1.wmf"/><Relationship Id="rId2" Type="http://schemas.openxmlformats.org/officeDocument/2006/relationships/customXml" Target="../ink/ink35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44.png"/><Relationship Id="rId41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6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48.png"/><Relationship Id="rId40" Type="http://schemas.openxmlformats.org/officeDocument/2006/relationships/customXml" Target="../ink/ink53.xml"/><Relationship Id="rId5" Type="http://schemas.openxmlformats.org/officeDocument/2006/relationships/image" Target="../media/image34.png"/><Relationship Id="rId15" Type="http://schemas.openxmlformats.org/officeDocument/2006/relationships/image" Target="../media/image38.png"/><Relationship Id="rId23" Type="http://schemas.openxmlformats.org/officeDocument/2006/relationships/image" Target="../media/image41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10" Type="http://schemas.openxmlformats.org/officeDocument/2006/relationships/customXml" Target="../ink/ink38.xml"/><Relationship Id="rId19" Type="http://schemas.openxmlformats.org/officeDocument/2006/relationships/image" Target="../media/image6.png"/><Relationship Id="rId31" Type="http://schemas.openxmlformats.org/officeDocument/2006/relationships/image" Target="../media/image45.png"/><Relationship Id="rId4" Type="http://schemas.openxmlformats.org/officeDocument/2006/relationships/customXml" Target="../ink/ink36.xml"/><Relationship Id="rId9" Type="http://schemas.openxmlformats.org/officeDocument/2006/relationships/image" Target="../media/image35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43.png"/><Relationship Id="rId30" Type="http://schemas.openxmlformats.org/officeDocument/2006/relationships/customXml" Target="../ink/ink48.xml"/><Relationship Id="rId35" Type="http://schemas.openxmlformats.org/officeDocument/2006/relationships/image" Target="../media/image47.png"/><Relationship Id="rId8" Type="http://schemas.openxmlformats.org/officeDocument/2006/relationships/customXml" Target="../ink/ink37.xml"/><Relationship Id="rId3" Type="http://schemas.openxmlformats.org/officeDocument/2006/relationships/image" Target="../media/image33.png"/><Relationship Id="rId12" Type="http://schemas.openxmlformats.org/officeDocument/2006/relationships/customXml" Target="../ink/ink39.xml"/><Relationship Id="rId17" Type="http://schemas.openxmlformats.org/officeDocument/2006/relationships/image" Target="../media/image39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38" Type="http://schemas.openxmlformats.org/officeDocument/2006/relationships/customXml" Target="../ink/ink5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9" Type="http://schemas.openxmlformats.org/officeDocument/2006/relationships/image" Target="../media/image68.png"/><Relationship Id="rId21" Type="http://schemas.openxmlformats.org/officeDocument/2006/relationships/image" Target="../media/image59.png"/><Relationship Id="rId34" Type="http://schemas.openxmlformats.org/officeDocument/2006/relationships/customXml" Target="../ink/ink69.xml"/><Relationship Id="rId42" Type="http://schemas.openxmlformats.org/officeDocument/2006/relationships/customXml" Target="../ink/ink73.xml"/><Relationship Id="rId7" Type="http://schemas.openxmlformats.org/officeDocument/2006/relationships/image" Target="../media/image52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63.png"/><Relationship Id="rId41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54.png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67.png"/><Relationship Id="rId40" Type="http://schemas.openxmlformats.org/officeDocument/2006/relationships/customXml" Target="../ink/ink72.xml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10" Type="http://schemas.openxmlformats.org/officeDocument/2006/relationships/customXml" Target="../ink/ink57.xml"/><Relationship Id="rId19" Type="http://schemas.openxmlformats.org/officeDocument/2006/relationships/image" Target="../media/image58.png"/><Relationship Id="rId31" Type="http://schemas.openxmlformats.org/officeDocument/2006/relationships/image" Target="../media/image64.png"/><Relationship Id="rId4" Type="http://schemas.openxmlformats.org/officeDocument/2006/relationships/customXml" Target="../ink/ink54.xml"/><Relationship Id="rId9" Type="http://schemas.openxmlformats.org/officeDocument/2006/relationships/image" Target="../media/image53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62.png"/><Relationship Id="rId30" Type="http://schemas.openxmlformats.org/officeDocument/2006/relationships/customXml" Target="../ink/ink67.xml"/><Relationship Id="rId35" Type="http://schemas.openxmlformats.org/officeDocument/2006/relationships/image" Target="../media/image66.png"/><Relationship Id="rId43" Type="http://schemas.openxmlformats.org/officeDocument/2006/relationships/image" Target="../media/image17.png"/><Relationship Id="rId8" Type="http://schemas.openxmlformats.org/officeDocument/2006/relationships/customXml" Target="../ink/ink56.xml"/><Relationship Id="rId3" Type="http://schemas.openxmlformats.org/officeDocument/2006/relationships/image" Target="../media/image1.wmf"/><Relationship Id="rId12" Type="http://schemas.openxmlformats.org/officeDocument/2006/relationships/customXml" Target="../ink/ink58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38" Type="http://schemas.openxmlformats.org/officeDocument/2006/relationships/customXml" Target="../ink/ink7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39" Type="http://schemas.openxmlformats.org/officeDocument/2006/relationships/image" Target="../media/image88.png"/><Relationship Id="rId21" Type="http://schemas.openxmlformats.org/officeDocument/2006/relationships/image" Target="../media/image79.png"/><Relationship Id="rId34" Type="http://schemas.openxmlformats.org/officeDocument/2006/relationships/customXml" Target="../ink/ink90.xml"/><Relationship Id="rId42" Type="http://schemas.openxmlformats.org/officeDocument/2006/relationships/customXml" Target="../ink/ink94.xml"/><Relationship Id="rId7" Type="http://schemas.openxmlformats.org/officeDocument/2006/relationships/image" Target="../media/image72.png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0" Type="http://schemas.openxmlformats.org/officeDocument/2006/relationships/customXml" Target="../ink/ink83.xml"/><Relationship Id="rId29" Type="http://schemas.openxmlformats.org/officeDocument/2006/relationships/image" Target="../media/image83.png"/><Relationship Id="rId41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image" Target="../media/image74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87.png"/><Relationship Id="rId40" Type="http://schemas.openxmlformats.org/officeDocument/2006/relationships/customXml" Target="../ink/ink93.xml"/><Relationship Id="rId5" Type="http://schemas.openxmlformats.org/officeDocument/2006/relationships/image" Target="../media/image71.png"/><Relationship Id="rId15" Type="http://schemas.openxmlformats.org/officeDocument/2006/relationships/image" Target="../media/image76.png"/><Relationship Id="rId23" Type="http://schemas.openxmlformats.org/officeDocument/2006/relationships/image" Target="../media/image80.png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10" Type="http://schemas.openxmlformats.org/officeDocument/2006/relationships/customXml" Target="../ink/ink78.xml"/><Relationship Id="rId19" Type="http://schemas.openxmlformats.org/officeDocument/2006/relationships/image" Target="../media/image78.png"/><Relationship Id="rId31" Type="http://schemas.openxmlformats.org/officeDocument/2006/relationships/image" Target="../media/image84.png"/><Relationship Id="rId4" Type="http://schemas.openxmlformats.org/officeDocument/2006/relationships/customXml" Target="../ink/ink75.xml"/><Relationship Id="rId9" Type="http://schemas.openxmlformats.org/officeDocument/2006/relationships/image" Target="../media/image73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82.png"/><Relationship Id="rId30" Type="http://schemas.openxmlformats.org/officeDocument/2006/relationships/customXml" Target="../ink/ink88.xml"/><Relationship Id="rId35" Type="http://schemas.openxmlformats.org/officeDocument/2006/relationships/image" Target="../media/image86.png"/><Relationship Id="rId43" Type="http://schemas.openxmlformats.org/officeDocument/2006/relationships/image" Target="../media/image90.png"/><Relationship Id="rId8" Type="http://schemas.openxmlformats.org/officeDocument/2006/relationships/customXml" Target="../ink/ink77.xml"/><Relationship Id="rId3" Type="http://schemas.openxmlformats.org/officeDocument/2006/relationships/image" Target="../media/image70.png"/><Relationship Id="rId12" Type="http://schemas.openxmlformats.org/officeDocument/2006/relationships/customXml" Target="../ink/ink79.xml"/><Relationship Id="rId17" Type="http://schemas.openxmlformats.org/officeDocument/2006/relationships/image" Target="../media/image77.png"/><Relationship Id="rId25" Type="http://schemas.openxmlformats.org/officeDocument/2006/relationships/image" Target="../media/image81.png"/><Relationship Id="rId33" Type="http://schemas.openxmlformats.org/officeDocument/2006/relationships/image" Target="../media/image85.png"/><Relationship Id="rId38" Type="http://schemas.openxmlformats.org/officeDocument/2006/relationships/customXml" Target="../ink/ink9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customXml" Target="../ink/ink9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customXml" Target="../ink/ink98.xml"/><Relationship Id="rId18" Type="http://schemas.openxmlformats.org/officeDocument/2006/relationships/image" Target="../media/image95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2.png"/><Relationship Id="rId17" Type="http://schemas.openxmlformats.org/officeDocument/2006/relationships/customXml" Target="../ink/ink100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11" Type="http://schemas.openxmlformats.org/officeDocument/2006/relationships/customXml" Target="../ink/ink97.xml"/><Relationship Id="rId5" Type="http://schemas.openxmlformats.org/officeDocument/2006/relationships/oleObject" Target="../embeddings/oleObject5.bin"/><Relationship Id="rId15" Type="http://schemas.openxmlformats.org/officeDocument/2006/relationships/customXml" Target="../ink/ink99.xml"/><Relationship Id="rId10" Type="http://schemas.openxmlformats.org/officeDocument/2006/relationships/image" Target="../media/image91.png"/><Relationship Id="rId4" Type="http://schemas.openxmlformats.org/officeDocument/2006/relationships/image" Target="../media/image1.wmf"/><Relationship Id="rId9" Type="http://schemas.openxmlformats.org/officeDocument/2006/relationships/customXml" Target="../ink/ink96.xml"/><Relationship Id="rId1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5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9" Type="http://schemas.openxmlformats.org/officeDocument/2006/relationships/customXml" Target="../ink/ink118.xml"/><Relationship Id="rId21" Type="http://schemas.openxmlformats.org/officeDocument/2006/relationships/customXml" Target="../ink/ink109.xml"/><Relationship Id="rId34" Type="http://schemas.openxmlformats.org/officeDocument/2006/relationships/image" Target="../media/image111.png"/><Relationship Id="rId42" Type="http://schemas.openxmlformats.org/officeDocument/2006/relationships/image" Target="../media/image115.png"/><Relationship Id="rId47" Type="http://schemas.openxmlformats.org/officeDocument/2006/relationships/customXml" Target="../ink/ink122.xml"/><Relationship Id="rId7" Type="http://schemas.openxmlformats.org/officeDocument/2006/relationships/customXml" Target="../ink/ink102.xml"/><Relationship Id="rId2" Type="http://schemas.openxmlformats.org/officeDocument/2006/relationships/image" Target="../media/image96.png"/><Relationship Id="rId16" Type="http://schemas.openxmlformats.org/officeDocument/2006/relationships/image" Target="../media/image102.png"/><Relationship Id="rId29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11" Type="http://schemas.openxmlformats.org/officeDocument/2006/relationships/customXml" Target="../ink/ink104.xml"/><Relationship Id="rId24" Type="http://schemas.openxmlformats.org/officeDocument/2006/relationships/image" Target="../media/image106.png"/><Relationship Id="rId32" Type="http://schemas.openxmlformats.org/officeDocument/2006/relationships/image" Target="../media/image110.png"/><Relationship Id="rId37" Type="http://schemas.openxmlformats.org/officeDocument/2006/relationships/customXml" Target="../ink/ink117.xml"/><Relationship Id="rId40" Type="http://schemas.openxmlformats.org/officeDocument/2006/relationships/image" Target="../media/image114.png"/><Relationship Id="rId45" Type="http://schemas.openxmlformats.org/officeDocument/2006/relationships/customXml" Target="../ink/ink121.xml"/><Relationship Id="rId5" Type="http://schemas.openxmlformats.org/officeDocument/2006/relationships/oleObject" Target="../embeddings/oleObject1.bin"/><Relationship Id="rId15" Type="http://schemas.openxmlformats.org/officeDocument/2006/relationships/customXml" Target="../ink/ink106.xml"/><Relationship Id="rId23" Type="http://schemas.openxmlformats.org/officeDocument/2006/relationships/customXml" Target="../ink/ink110.xml"/><Relationship Id="rId28" Type="http://schemas.openxmlformats.org/officeDocument/2006/relationships/image" Target="../media/image108.png"/><Relationship Id="rId36" Type="http://schemas.openxmlformats.org/officeDocument/2006/relationships/image" Target="../media/image112.png"/><Relationship Id="rId10" Type="http://schemas.openxmlformats.org/officeDocument/2006/relationships/image" Target="../media/image99.png"/><Relationship Id="rId19" Type="http://schemas.openxmlformats.org/officeDocument/2006/relationships/customXml" Target="../ink/ink108.xml"/><Relationship Id="rId31" Type="http://schemas.openxmlformats.org/officeDocument/2006/relationships/customXml" Target="../ink/ink114.xml"/><Relationship Id="rId44" Type="http://schemas.openxmlformats.org/officeDocument/2006/relationships/image" Target="../media/image116.png"/><Relationship Id="rId4" Type="http://schemas.openxmlformats.org/officeDocument/2006/relationships/image" Target="../media/image97.png"/><Relationship Id="rId9" Type="http://schemas.openxmlformats.org/officeDocument/2006/relationships/customXml" Target="../ink/ink103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Relationship Id="rId27" Type="http://schemas.openxmlformats.org/officeDocument/2006/relationships/customXml" Target="../ink/ink112.xml"/><Relationship Id="rId30" Type="http://schemas.openxmlformats.org/officeDocument/2006/relationships/image" Target="../media/image109.png"/><Relationship Id="rId35" Type="http://schemas.openxmlformats.org/officeDocument/2006/relationships/customXml" Target="../ink/ink116.xml"/><Relationship Id="rId43" Type="http://schemas.openxmlformats.org/officeDocument/2006/relationships/customXml" Target="../ink/ink120.xml"/><Relationship Id="rId48" Type="http://schemas.openxmlformats.org/officeDocument/2006/relationships/image" Target="../media/image118.png"/><Relationship Id="rId8" Type="http://schemas.openxmlformats.org/officeDocument/2006/relationships/image" Target="../media/image98.png"/><Relationship Id="rId3" Type="http://schemas.openxmlformats.org/officeDocument/2006/relationships/customXml" Target="../ink/ink101.xml"/><Relationship Id="rId12" Type="http://schemas.openxmlformats.org/officeDocument/2006/relationships/image" Target="../media/image100.png"/><Relationship Id="rId17" Type="http://schemas.openxmlformats.org/officeDocument/2006/relationships/customXml" Target="../ink/ink107.xml"/><Relationship Id="rId25" Type="http://schemas.openxmlformats.org/officeDocument/2006/relationships/customXml" Target="../ink/ink111.xml"/><Relationship Id="rId33" Type="http://schemas.openxmlformats.org/officeDocument/2006/relationships/customXml" Target="../ink/ink115.xml"/><Relationship Id="rId38" Type="http://schemas.openxmlformats.org/officeDocument/2006/relationships/image" Target="../media/image113.png"/><Relationship Id="rId46" Type="http://schemas.openxmlformats.org/officeDocument/2006/relationships/image" Target="../media/image117.png"/><Relationship Id="rId20" Type="http://schemas.openxmlformats.org/officeDocument/2006/relationships/image" Target="../media/image104.png"/><Relationship Id="rId41" Type="http://schemas.openxmlformats.org/officeDocument/2006/relationships/customXml" Target="../ink/ink119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7.xml"/><Relationship Id="rId18" Type="http://schemas.openxmlformats.org/officeDocument/2006/relationships/image" Target="../media/image98.png"/><Relationship Id="rId26" Type="http://schemas.openxmlformats.org/officeDocument/2006/relationships/image" Target="../media/image119.png"/><Relationship Id="rId3" Type="http://schemas.openxmlformats.org/officeDocument/2006/relationships/customXml" Target="../ink/ink123.xml"/><Relationship Id="rId21" Type="http://schemas.openxmlformats.org/officeDocument/2006/relationships/customXml" Target="../ink/ink131.xml"/><Relationship Id="rId34" Type="http://schemas.openxmlformats.org/officeDocument/2006/relationships/image" Target="../media/image123.png"/><Relationship Id="rId7" Type="http://schemas.openxmlformats.org/officeDocument/2006/relationships/customXml" Target="../ink/ink124.xml"/><Relationship Id="rId12" Type="http://schemas.openxmlformats.org/officeDocument/2006/relationships/image" Target="../media/image104.png"/><Relationship Id="rId17" Type="http://schemas.openxmlformats.org/officeDocument/2006/relationships/customXml" Target="../ink/ink129.xml"/><Relationship Id="rId25" Type="http://schemas.openxmlformats.org/officeDocument/2006/relationships/customXml" Target="../ink/ink133.xml"/><Relationship Id="rId33" Type="http://schemas.openxmlformats.org/officeDocument/2006/relationships/customXml" Target="../ink/ink137.xml"/><Relationship Id="rId2" Type="http://schemas.openxmlformats.org/officeDocument/2006/relationships/image" Target="../media/image96.png"/><Relationship Id="rId16" Type="http://schemas.openxmlformats.org/officeDocument/2006/relationships/image" Target="../media/image106.png"/><Relationship Id="rId20" Type="http://schemas.openxmlformats.org/officeDocument/2006/relationships/image" Target="../media/image99.png"/><Relationship Id="rId29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11" Type="http://schemas.openxmlformats.org/officeDocument/2006/relationships/customXml" Target="../ink/ink126.xml"/><Relationship Id="rId24" Type="http://schemas.openxmlformats.org/officeDocument/2006/relationships/image" Target="../media/image101.png"/><Relationship Id="rId32" Type="http://schemas.openxmlformats.org/officeDocument/2006/relationships/image" Target="../media/image122.png"/><Relationship Id="rId5" Type="http://schemas.openxmlformats.org/officeDocument/2006/relationships/oleObject" Target="../embeddings/oleObject1.bin"/><Relationship Id="rId15" Type="http://schemas.openxmlformats.org/officeDocument/2006/relationships/customXml" Target="../ink/ink128.xml"/><Relationship Id="rId23" Type="http://schemas.openxmlformats.org/officeDocument/2006/relationships/customXml" Target="../ink/ink132.xml"/><Relationship Id="rId28" Type="http://schemas.openxmlformats.org/officeDocument/2006/relationships/image" Target="../media/image120.png"/><Relationship Id="rId10" Type="http://schemas.openxmlformats.org/officeDocument/2006/relationships/image" Target="../media/image103.png"/><Relationship Id="rId19" Type="http://schemas.openxmlformats.org/officeDocument/2006/relationships/customXml" Target="../ink/ink130.xml"/><Relationship Id="rId31" Type="http://schemas.openxmlformats.org/officeDocument/2006/relationships/customXml" Target="../ink/ink136.xml"/><Relationship Id="rId4" Type="http://schemas.openxmlformats.org/officeDocument/2006/relationships/image" Target="../media/image97.png"/><Relationship Id="rId9" Type="http://schemas.openxmlformats.org/officeDocument/2006/relationships/customXml" Target="../ink/ink125.xml"/><Relationship Id="rId14" Type="http://schemas.openxmlformats.org/officeDocument/2006/relationships/image" Target="../media/image105.png"/><Relationship Id="rId22" Type="http://schemas.openxmlformats.org/officeDocument/2006/relationships/image" Target="../media/image100.png"/><Relationship Id="rId27" Type="http://schemas.openxmlformats.org/officeDocument/2006/relationships/customXml" Target="../ink/ink134.xml"/><Relationship Id="rId30" Type="http://schemas.openxmlformats.org/officeDocument/2006/relationships/image" Target="../media/image121.png"/><Relationship Id="rId8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2.xml"/><Relationship Id="rId18" Type="http://schemas.openxmlformats.org/officeDocument/2006/relationships/image" Target="../media/image126.png"/><Relationship Id="rId26" Type="http://schemas.openxmlformats.org/officeDocument/2006/relationships/image" Target="../media/image130.png"/><Relationship Id="rId39" Type="http://schemas.openxmlformats.org/officeDocument/2006/relationships/customXml" Target="../ink/ink155.xml"/><Relationship Id="rId21" Type="http://schemas.openxmlformats.org/officeDocument/2006/relationships/customXml" Target="../ink/ink146.xml"/><Relationship Id="rId34" Type="http://schemas.openxmlformats.org/officeDocument/2006/relationships/image" Target="../media/image134.png"/><Relationship Id="rId42" Type="http://schemas.openxmlformats.org/officeDocument/2006/relationships/image" Target="../media/image138.png"/><Relationship Id="rId47" Type="http://schemas.openxmlformats.org/officeDocument/2006/relationships/customXml" Target="../ink/ink159.xml"/><Relationship Id="rId50" Type="http://schemas.openxmlformats.org/officeDocument/2006/relationships/image" Target="../media/image142.png"/><Relationship Id="rId55" Type="http://schemas.openxmlformats.org/officeDocument/2006/relationships/customXml" Target="../ink/ink163.xml"/><Relationship Id="rId7" Type="http://schemas.openxmlformats.org/officeDocument/2006/relationships/customXml" Target="../ink/ink139.xml"/><Relationship Id="rId2" Type="http://schemas.openxmlformats.org/officeDocument/2006/relationships/image" Target="../media/image96.png"/><Relationship Id="rId16" Type="http://schemas.openxmlformats.org/officeDocument/2006/relationships/image" Target="../media/image125.png"/><Relationship Id="rId29" Type="http://schemas.openxmlformats.org/officeDocument/2006/relationships/customXml" Target="../ink/ink150.xml"/><Relationship Id="rId11" Type="http://schemas.openxmlformats.org/officeDocument/2006/relationships/customXml" Target="../ink/ink141.xml"/><Relationship Id="rId24" Type="http://schemas.openxmlformats.org/officeDocument/2006/relationships/image" Target="../media/image129.png"/><Relationship Id="rId32" Type="http://schemas.openxmlformats.org/officeDocument/2006/relationships/image" Target="../media/image133.png"/><Relationship Id="rId37" Type="http://schemas.openxmlformats.org/officeDocument/2006/relationships/customXml" Target="../ink/ink154.xml"/><Relationship Id="rId40" Type="http://schemas.openxmlformats.org/officeDocument/2006/relationships/image" Target="../media/image137.png"/><Relationship Id="rId45" Type="http://schemas.openxmlformats.org/officeDocument/2006/relationships/customXml" Target="../ink/ink158.xml"/><Relationship Id="rId53" Type="http://schemas.openxmlformats.org/officeDocument/2006/relationships/customXml" Target="../ink/ink162.xml"/><Relationship Id="rId58" Type="http://schemas.openxmlformats.org/officeDocument/2006/relationships/image" Target="../media/image146.png"/><Relationship Id="rId5" Type="http://schemas.openxmlformats.org/officeDocument/2006/relationships/customXml" Target="../ink/ink138.xml"/><Relationship Id="rId19" Type="http://schemas.openxmlformats.org/officeDocument/2006/relationships/customXml" Target="../ink/ink145.xml"/><Relationship Id="rId4" Type="http://schemas.openxmlformats.org/officeDocument/2006/relationships/image" Target="../media/image1.wmf"/><Relationship Id="rId9" Type="http://schemas.openxmlformats.org/officeDocument/2006/relationships/customXml" Target="../ink/ink140.xml"/><Relationship Id="rId14" Type="http://schemas.openxmlformats.org/officeDocument/2006/relationships/image" Target="../media/image124.png"/><Relationship Id="rId22" Type="http://schemas.openxmlformats.org/officeDocument/2006/relationships/image" Target="../media/image128.png"/><Relationship Id="rId27" Type="http://schemas.openxmlformats.org/officeDocument/2006/relationships/customXml" Target="../ink/ink149.xml"/><Relationship Id="rId30" Type="http://schemas.openxmlformats.org/officeDocument/2006/relationships/image" Target="../media/image132.png"/><Relationship Id="rId35" Type="http://schemas.openxmlformats.org/officeDocument/2006/relationships/customXml" Target="../ink/ink153.xml"/><Relationship Id="rId43" Type="http://schemas.openxmlformats.org/officeDocument/2006/relationships/customXml" Target="../ink/ink157.xml"/><Relationship Id="rId48" Type="http://schemas.openxmlformats.org/officeDocument/2006/relationships/image" Target="../media/image141.png"/><Relationship Id="rId56" Type="http://schemas.openxmlformats.org/officeDocument/2006/relationships/image" Target="../media/image145.png"/><Relationship Id="rId8" Type="http://schemas.openxmlformats.org/officeDocument/2006/relationships/image" Target="../media/image103.png"/><Relationship Id="rId51" Type="http://schemas.openxmlformats.org/officeDocument/2006/relationships/customXml" Target="../ink/ink161.xml"/><Relationship Id="rId3" Type="http://schemas.openxmlformats.org/officeDocument/2006/relationships/oleObject" Target="../embeddings/oleObject1.bin"/><Relationship Id="rId12" Type="http://schemas.openxmlformats.org/officeDocument/2006/relationships/image" Target="../media/image118.png"/><Relationship Id="rId17" Type="http://schemas.openxmlformats.org/officeDocument/2006/relationships/customXml" Target="../ink/ink144.xml"/><Relationship Id="rId25" Type="http://schemas.openxmlformats.org/officeDocument/2006/relationships/customXml" Target="../ink/ink148.xml"/><Relationship Id="rId33" Type="http://schemas.openxmlformats.org/officeDocument/2006/relationships/customXml" Target="../ink/ink152.xml"/><Relationship Id="rId38" Type="http://schemas.openxmlformats.org/officeDocument/2006/relationships/image" Target="../media/image136.png"/><Relationship Id="rId46" Type="http://schemas.openxmlformats.org/officeDocument/2006/relationships/image" Target="../media/image140.png"/><Relationship Id="rId59" Type="http://schemas.openxmlformats.org/officeDocument/2006/relationships/customXml" Target="../ink/ink165.xml"/><Relationship Id="rId20" Type="http://schemas.openxmlformats.org/officeDocument/2006/relationships/image" Target="../media/image127.png"/><Relationship Id="rId41" Type="http://schemas.openxmlformats.org/officeDocument/2006/relationships/customXml" Target="../ink/ink156.xml"/><Relationship Id="rId54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5" Type="http://schemas.openxmlformats.org/officeDocument/2006/relationships/customXml" Target="../ink/ink143.xml"/><Relationship Id="rId23" Type="http://schemas.openxmlformats.org/officeDocument/2006/relationships/customXml" Target="../ink/ink147.xml"/><Relationship Id="rId28" Type="http://schemas.openxmlformats.org/officeDocument/2006/relationships/image" Target="../media/image131.png"/><Relationship Id="rId36" Type="http://schemas.openxmlformats.org/officeDocument/2006/relationships/image" Target="../media/image135.png"/><Relationship Id="rId49" Type="http://schemas.openxmlformats.org/officeDocument/2006/relationships/customXml" Target="../ink/ink160.xml"/><Relationship Id="rId57" Type="http://schemas.openxmlformats.org/officeDocument/2006/relationships/customXml" Target="../ink/ink164.xml"/><Relationship Id="rId10" Type="http://schemas.openxmlformats.org/officeDocument/2006/relationships/image" Target="../media/image104.png"/><Relationship Id="rId31" Type="http://schemas.openxmlformats.org/officeDocument/2006/relationships/customXml" Target="../ink/ink151.xml"/><Relationship Id="rId44" Type="http://schemas.openxmlformats.org/officeDocument/2006/relationships/image" Target="../media/image139.png"/><Relationship Id="rId52" Type="http://schemas.openxmlformats.org/officeDocument/2006/relationships/image" Target="../media/image1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noc-its18-arin@nyu.ed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E665-5DB5-36F4-9A90-653C62D7B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718F0-3711-3CC5-DD59-B6FD2CF26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20385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4328-F635-02B7-534A-B25860F0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Task 3 – write your own traceroute program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32239C-AA2E-0A5B-A054-FA374F746829}"/>
                  </a:ext>
                </a:extLst>
              </p14:cNvPr>
              <p14:cNvContentPartPr/>
              <p14:nvPr/>
            </p14:nvContentPartPr>
            <p14:xfrm>
              <a:off x="4037980" y="35530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32239C-AA2E-0A5B-A054-FA374F746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9980" y="35350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4863A4-A459-D84A-1D29-8C124CE6AD0F}"/>
                  </a:ext>
                </a:extLst>
              </p14:cNvPr>
              <p14:cNvContentPartPr/>
              <p14:nvPr/>
            </p14:nvContentPartPr>
            <p14:xfrm>
              <a:off x="2549020" y="22746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4863A4-A459-D84A-1D29-8C124CE6AD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1380" y="225700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30B8577-12BB-7988-8A7F-69BDEDC7719C}"/>
              </a:ext>
            </a:extLst>
          </p:cNvPr>
          <p:cNvGrpSpPr/>
          <p:nvPr/>
        </p:nvGrpSpPr>
        <p:grpSpPr>
          <a:xfrm>
            <a:off x="1114780" y="2818600"/>
            <a:ext cx="8275680" cy="1295280"/>
            <a:chOff x="1114780" y="2818600"/>
            <a:chExt cx="8275680" cy="12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C04102-C988-8D3E-2196-6E08F409CD07}"/>
                    </a:ext>
                  </a:extLst>
                </p14:cNvPr>
                <p14:cNvContentPartPr/>
                <p14:nvPr/>
              </p14:nvContentPartPr>
              <p14:xfrm>
                <a:off x="1114780" y="3429520"/>
                <a:ext cx="60840" cy="129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C04102-C988-8D3E-2196-6E08F409CD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7140" y="3411520"/>
                  <a:ext cx="96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00FCF6-E132-FBE1-E630-4BB639520A97}"/>
                    </a:ext>
                  </a:extLst>
                </p14:cNvPr>
                <p14:cNvContentPartPr/>
                <p14:nvPr/>
              </p14:nvContentPartPr>
              <p14:xfrm>
                <a:off x="9316300" y="3432040"/>
                <a:ext cx="74160" cy="124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00FCF6-E132-FBE1-E630-4BB639520A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98660" y="3414400"/>
                  <a:ext cx="109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E7A432-B581-5AB3-994A-E7CBD2E1E396}"/>
                    </a:ext>
                  </a:extLst>
                </p14:cNvPr>
                <p14:cNvContentPartPr/>
                <p14:nvPr/>
              </p14:nvContentPartPr>
              <p14:xfrm>
                <a:off x="2662420" y="3866920"/>
                <a:ext cx="50040" cy="9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E7A432-B581-5AB3-994A-E7CBD2E1E3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44420" y="3848920"/>
                  <a:ext cx="85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B9FC21-0943-3AE3-86BC-40B380D72758}"/>
                    </a:ext>
                  </a:extLst>
                </p14:cNvPr>
                <p14:cNvContentPartPr/>
                <p14:nvPr/>
              </p14:nvContentPartPr>
              <p14:xfrm>
                <a:off x="4396900" y="2938840"/>
                <a:ext cx="68400" cy="109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B9FC21-0943-3AE3-86BC-40B380D7275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79260" y="2921200"/>
                  <a:ext cx="1040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172A60-0CE1-3FB0-804A-BACFE4BE00EC}"/>
                    </a:ext>
                  </a:extLst>
                </p14:cNvPr>
                <p14:cNvContentPartPr/>
                <p14:nvPr/>
              </p14:nvContentPartPr>
              <p14:xfrm>
                <a:off x="5912500" y="4022080"/>
                <a:ext cx="52920" cy="9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172A60-0CE1-3FB0-804A-BACFE4BE00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94500" y="4004440"/>
                  <a:ext cx="88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4F9B6F7-0458-E875-39AA-EABBCC6CAF49}"/>
                    </a:ext>
                  </a:extLst>
                </p14:cNvPr>
                <p14:cNvContentPartPr/>
                <p14:nvPr/>
              </p14:nvContentPartPr>
              <p14:xfrm>
                <a:off x="7226500" y="2865760"/>
                <a:ext cx="57240" cy="55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4F9B6F7-0458-E875-39AA-EABBCC6CAF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08860" y="2847760"/>
                  <a:ext cx="92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DDFEBD-57DE-C055-3371-25D110A027DA}"/>
                    </a:ext>
                  </a:extLst>
                </p14:cNvPr>
                <p14:cNvContentPartPr/>
                <p14:nvPr/>
              </p14:nvContentPartPr>
              <p14:xfrm>
                <a:off x="1158700" y="2930920"/>
                <a:ext cx="3185640" cy="1038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DDFEBD-57DE-C055-3371-25D110A027D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40700" y="2913280"/>
                  <a:ext cx="3221280" cy="10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B4C6AC0-9FE5-943C-FE63-DB23BAD2F70F}"/>
                    </a:ext>
                  </a:extLst>
                </p14:cNvPr>
                <p14:cNvContentPartPr/>
                <p14:nvPr/>
              </p14:nvContentPartPr>
              <p14:xfrm>
                <a:off x="4343980" y="2818600"/>
                <a:ext cx="3007080" cy="129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B4C6AC0-9FE5-943C-FE63-DB23BAD2F70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25980" y="2800960"/>
                  <a:ext cx="3042720" cy="13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40A44B-A933-F0D6-37FF-8A5AD27C982F}"/>
                    </a:ext>
                  </a:extLst>
                </p14:cNvPr>
                <p14:cNvContentPartPr/>
                <p14:nvPr/>
              </p14:nvContentPartPr>
              <p14:xfrm>
                <a:off x="7350700" y="2818600"/>
                <a:ext cx="1936800" cy="670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40A44B-A933-F0D6-37FF-8A5AD27C982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32700" y="2800960"/>
                  <a:ext cx="1972440" cy="70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9D41917-7D25-D477-FF1D-E207A3F87700}"/>
              </a:ext>
            </a:extLst>
          </p:cNvPr>
          <p:cNvSpPr txBox="1"/>
          <p:nvPr/>
        </p:nvSpPr>
        <p:spPr>
          <a:xfrm>
            <a:off x="9715500" y="3365500"/>
            <a:ext cx="2079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DNS Server</a:t>
            </a:r>
          </a:p>
          <a:p>
            <a:r>
              <a:rPr lang="en-US" dirty="0"/>
              <a:t>8.8.8.8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53402-88F3-6DE1-2A2C-A33F12DF5A19}"/>
              </a:ext>
            </a:extLst>
          </p:cNvPr>
          <p:cNvSpPr txBox="1"/>
          <p:nvPr/>
        </p:nvSpPr>
        <p:spPr>
          <a:xfrm>
            <a:off x="349913" y="291906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machine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6FA74C-2E70-A02F-ABA3-2CF507C3743F}"/>
              </a:ext>
            </a:extLst>
          </p:cNvPr>
          <p:cNvSpPr txBox="1"/>
          <p:nvPr/>
        </p:nvSpPr>
        <p:spPr>
          <a:xfrm>
            <a:off x="596900" y="4572000"/>
            <a:ext cx="20665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Icmp</a:t>
            </a:r>
            <a:r>
              <a:rPr lang="en-US" dirty="0"/>
              <a:t> ping TTL 1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Icmp</a:t>
            </a:r>
            <a:r>
              <a:rPr lang="en-US" dirty="0"/>
              <a:t> ping TLL 2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..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…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….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36DE520-0E31-17E7-9374-09BDBCF99648}"/>
                  </a:ext>
                </a:extLst>
              </p14:cNvPr>
              <p14:cNvContentPartPr/>
              <p14:nvPr/>
            </p14:nvContentPartPr>
            <p14:xfrm>
              <a:off x="2565940" y="4201360"/>
              <a:ext cx="112680" cy="410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36DE520-0E31-17E7-9374-09BDBCF996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56940" y="4192360"/>
                <a:ext cx="1303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5947288-846F-ED6F-EEAD-F4D641C386F7}"/>
                  </a:ext>
                </a:extLst>
              </p14:cNvPr>
              <p14:cNvContentPartPr/>
              <p14:nvPr/>
            </p14:nvContentPartPr>
            <p14:xfrm>
              <a:off x="1357420" y="652084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5947288-846F-ED6F-EEAD-F4D641C386F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48780" y="65122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0FAF2730-6F17-0E54-FF4C-5D5299FC8D8F}"/>
              </a:ext>
            </a:extLst>
          </p:cNvPr>
          <p:cNvGrpSpPr/>
          <p:nvPr/>
        </p:nvGrpSpPr>
        <p:grpSpPr>
          <a:xfrm>
            <a:off x="1378300" y="3277600"/>
            <a:ext cx="4638600" cy="3148200"/>
            <a:chOff x="1378300" y="3277600"/>
            <a:chExt cx="4638600" cy="31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CCF2EF-29DC-07B1-A2B2-0DB1FAAA7033}"/>
                    </a:ext>
                  </a:extLst>
                </p14:cNvPr>
                <p14:cNvContentPartPr/>
                <p14:nvPr/>
              </p14:nvContentPartPr>
              <p14:xfrm>
                <a:off x="1481260" y="4252480"/>
                <a:ext cx="1272600" cy="80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CCF2EF-29DC-07B1-A2B2-0DB1FAAA703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72260" y="4243480"/>
                  <a:ext cx="129024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7CB69B-DC61-8B7F-A8F3-468E6F47AE64}"/>
                    </a:ext>
                  </a:extLst>
                </p14:cNvPr>
                <p14:cNvContentPartPr/>
                <p14:nvPr/>
              </p14:nvContentPartPr>
              <p14:xfrm>
                <a:off x="1378300" y="4883200"/>
                <a:ext cx="73080" cy="19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7CB69B-DC61-8B7F-A8F3-468E6F47AE6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69660" y="4874560"/>
                  <a:ext cx="907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25899C-E6A7-A347-458C-4140BE8556DF}"/>
                    </a:ext>
                  </a:extLst>
                </p14:cNvPr>
                <p14:cNvContentPartPr/>
                <p14:nvPr/>
              </p14:nvContentPartPr>
              <p14:xfrm>
                <a:off x="2682220" y="3338440"/>
                <a:ext cx="1639080" cy="1920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25899C-E6A7-A347-458C-4140BE8556D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73220" y="3329800"/>
                  <a:ext cx="1656720" cy="19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31F5E55-E792-9CAD-D0DE-FBC2D016CF3F}"/>
                    </a:ext>
                  </a:extLst>
                </p14:cNvPr>
                <p14:cNvContentPartPr/>
                <p14:nvPr/>
              </p14:nvContentPartPr>
              <p14:xfrm>
                <a:off x="4196380" y="3347800"/>
                <a:ext cx="152280" cy="111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31F5E55-E792-9CAD-D0DE-FBC2D016CF3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87740" y="3338800"/>
                  <a:ext cx="169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8A6A1A1-0513-5ACF-54CC-16F924254B3B}"/>
                    </a:ext>
                  </a:extLst>
                </p14:cNvPr>
                <p14:cNvContentPartPr/>
                <p14:nvPr/>
              </p14:nvContentPartPr>
              <p14:xfrm>
                <a:off x="2612740" y="3277600"/>
                <a:ext cx="1845360" cy="2240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8A6A1A1-0513-5ACF-54CC-16F924254B3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3740" y="3268600"/>
                  <a:ext cx="1863000" cy="22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A43AA1B-B0E4-E62F-D7E1-5843550C0BC2}"/>
                    </a:ext>
                  </a:extLst>
                </p14:cNvPr>
                <p14:cNvContentPartPr/>
                <p14:nvPr/>
              </p14:nvContentPartPr>
              <p14:xfrm>
                <a:off x="2625700" y="5402320"/>
                <a:ext cx="100800" cy="235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A43AA1B-B0E4-E62F-D7E1-5843550C0BC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17060" y="5393680"/>
                  <a:ext cx="1184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40EFF9-7056-6FDA-83DD-0837BC657FF1}"/>
                    </a:ext>
                  </a:extLst>
                </p14:cNvPr>
                <p14:cNvContentPartPr/>
                <p14:nvPr/>
              </p14:nvContentPartPr>
              <p14:xfrm>
                <a:off x="1525180" y="4373440"/>
                <a:ext cx="4434120" cy="2052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F40EFF9-7056-6FDA-83DD-0837BC657FF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16540" y="4364440"/>
                  <a:ext cx="445176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84E56D4-0483-FB43-925C-A0CFDC78B390}"/>
                    </a:ext>
                  </a:extLst>
                </p14:cNvPr>
                <p14:cNvContentPartPr/>
                <p14:nvPr/>
              </p14:nvContentPartPr>
              <p14:xfrm>
                <a:off x="5753020" y="4376680"/>
                <a:ext cx="263880" cy="155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84E56D4-0483-FB43-925C-A0CFDC78B39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44020" y="4368040"/>
                  <a:ext cx="28152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9C24A09-1193-51CD-ADC9-A5418372C06A}"/>
                  </a:ext>
                </a:extLst>
              </p14:cNvPr>
              <p14:cNvContentPartPr/>
              <p14:nvPr/>
            </p14:nvContentPartPr>
            <p14:xfrm>
              <a:off x="453820" y="6086680"/>
              <a:ext cx="989280" cy="557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9C24A09-1193-51CD-ADC9-A5418372C06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5180" y="6078040"/>
                <a:ext cx="1006920" cy="5749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FCE6A08-8113-C52E-F980-42CFDE636FCD}"/>
              </a:ext>
            </a:extLst>
          </p:cNvPr>
          <p:cNvSpPr txBox="1"/>
          <p:nvPr/>
        </p:nvSpPr>
        <p:spPr>
          <a:xfrm>
            <a:off x="6546002" y="5903084"/>
            <a:ext cx="548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3, the sample code does not handle when there is no reply properly (program will hang)</a:t>
            </a:r>
          </a:p>
        </p:txBody>
      </p:sp>
    </p:spTree>
    <p:extLst>
      <p:ext uri="{BB962C8B-B14F-4D97-AF65-F5344CB8AC3E}">
        <p14:creationId xmlns:p14="http://schemas.microsoft.com/office/powerpoint/2010/main" val="425504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7E74-F364-D084-0140-1B8A58FC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Task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BED837-2C9D-8C9E-46C7-6206FC4DFFCD}"/>
              </a:ext>
            </a:extLst>
          </p:cNvPr>
          <p:cNvSpPr/>
          <p:nvPr/>
        </p:nvSpPr>
        <p:spPr>
          <a:xfrm>
            <a:off x="1803400" y="1816100"/>
            <a:ext cx="116840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C745F0-0F90-487B-A780-716CD09823A8}"/>
              </a:ext>
            </a:extLst>
          </p:cNvPr>
          <p:cNvSpPr/>
          <p:nvPr/>
        </p:nvSpPr>
        <p:spPr>
          <a:xfrm>
            <a:off x="6819900" y="1816100"/>
            <a:ext cx="172720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</a:t>
            </a:r>
          </a:p>
          <a:p>
            <a:pPr algn="ctr"/>
            <a:r>
              <a:rPr lang="en-US" dirty="0"/>
              <a:t>8.8.8.8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86DB32-CA38-C088-7EC4-69ED557962CA}"/>
              </a:ext>
            </a:extLst>
          </p:cNvPr>
          <p:cNvCxnSpPr>
            <a:cxnSpLocks/>
          </p:cNvCxnSpPr>
          <p:nvPr/>
        </p:nvCxnSpPr>
        <p:spPr>
          <a:xfrm>
            <a:off x="3098800" y="2235200"/>
            <a:ext cx="3477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7440F6-A4C4-054B-BE50-75D538E432BE}"/>
              </a:ext>
            </a:extLst>
          </p:cNvPr>
          <p:cNvCxnSpPr>
            <a:cxnSpLocks/>
          </p:cNvCxnSpPr>
          <p:nvPr/>
        </p:nvCxnSpPr>
        <p:spPr>
          <a:xfrm flipH="1">
            <a:off x="3098800" y="2628900"/>
            <a:ext cx="3477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8733D5-D21C-5BB3-C46A-BD645105143E}"/>
              </a:ext>
            </a:extLst>
          </p:cNvPr>
          <p:cNvSpPr txBox="1"/>
          <p:nvPr/>
        </p:nvSpPr>
        <p:spPr>
          <a:xfrm>
            <a:off x="3975100" y="1828800"/>
            <a:ext cx="152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ICMP 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620EE-5068-F40D-BA81-C75CE313B7DE}"/>
              </a:ext>
            </a:extLst>
          </p:cNvPr>
          <p:cNvSpPr txBox="1"/>
          <p:nvPr/>
        </p:nvSpPr>
        <p:spPr>
          <a:xfrm>
            <a:off x="4127500" y="2755900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ICMP echo reply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53FB4-3213-BE4E-286F-B983F027228F}"/>
              </a:ext>
            </a:extLst>
          </p:cNvPr>
          <p:cNvSpPr/>
          <p:nvPr/>
        </p:nvSpPr>
        <p:spPr>
          <a:xfrm>
            <a:off x="3975100" y="3732769"/>
            <a:ext cx="1231901" cy="899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20944D-A8BA-F0E4-9204-6B30F1049473}"/>
              </a:ext>
            </a:extLst>
          </p:cNvPr>
          <p:cNvGrpSpPr/>
          <p:nvPr/>
        </p:nvGrpSpPr>
        <p:grpSpPr>
          <a:xfrm>
            <a:off x="3213220" y="2763160"/>
            <a:ext cx="1158120" cy="965880"/>
            <a:chOff x="3213220" y="2763160"/>
            <a:chExt cx="1158120" cy="96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616CD6-D819-A283-5C11-7F90D0D67982}"/>
                    </a:ext>
                  </a:extLst>
                </p14:cNvPr>
                <p14:cNvContentPartPr/>
                <p14:nvPr/>
              </p14:nvContentPartPr>
              <p14:xfrm>
                <a:off x="3217540" y="2809240"/>
                <a:ext cx="1153800" cy="919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616CD6-D819-A283-5C11-7F90D0D679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8540" y="2800240"/>
                  <a:ext cx="1171440" cy="9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9B546C-0064-65EA-8FD2-3E14E13C5583}"/>
                    </a:ext>
                  </a:extLst>
                </p14:cNvPr>
                <p14:cNvContentPartPr/>
                <p14:nvPr/>
              </p14:nvContentPartPr>
              <p14:xfrm>
                <a:off x="3213220" y="2763160"/>
                <a:ext cx="124920" cy="183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9B546C-0064-65EA-8FD2-3E14E13C5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4580" y="2754520"/>
                  <a:ext cx="142560" cy="200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BD9080-E643-7AE6-7BE4-EE24BCE2AE4C}"/>
              </a:ext>
            </a:extLst>
          </p:cNvPr>
          <p:cNvSpPr txBox="1"/>
          <p:nvPr/>
        </p:nvSpPr>
        <p:spPr>
          <a:xfrm>
            <a:off x="4307524" y="3305571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ICMP echo reply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DC7EC9-4E60-2BF5-A491-57D244652885}"/>
              </a:ext>
            </a:extLst>
          </p:cNvPr>
          <p:cNvSpPr txBox="1"/>
          <p:nvPr/>
        </p:nvSpPr>
        <p:spPr>
          <a:xfrm>
            <a:off x="9055100" y="2197099"/>
            <a:ext cx="356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user tries to ping 8.8.8.8, the user will receive two </a:t>
            </a:r>
            <a:r>
              <a:rPr lang="en-US" dirty="0" err="1"/>
              <a:t>icmp</a:t>
            </a:r>
            <a:r>
              <a:rPr lang="en-US" dirty="0"/>
              <a:t> echo replies:</a:t>
            </a:r>
            <a:br>
              <a:rPr lang="en-US" dirty="0"/>
            </a:br>
            <a:r>
              <a:rPr lang="en-US" dirty="0"/>
              <a:t>1. is from the real google DNS</a:t>
            </a:r>
          </a:p>
          <a:p>
            <a:r>
              <a:rPr lang="en-US" dirty="0"/>
              <a:t>2. Is from the attacker (that’s you)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4D0B81-4EEF-7132-4E27-791E5E806E18}"/>
              </a:ext>
            </a:extLst>
          </p:cNvPr>
          <p:cNvSpPr/>
          <p:nvPr/>
        </p:nvSpPr>
        <p:spPr>
          <a:xfrm>
            <a:off x="1397000" y="5524500"/>
            <a:ext cx="116840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FAAF4-98E0-A9F4-47AC-4CA4D44E4182}"/>
              </a:ext>
            </a:extLst>
          </p:cNvPr>
          <p:cNvSpPr/>
          <p:nvPr/>
        </p:nvSpPr>
        <p:spPr>
          <a:xfrm>
            <a:off x="6413500" y="5524500"/>
            <a:ext cx="172720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1.2.3.4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9DF590-99D1-720D-9D35-41700F0BB750}"/>
              </a:ext>
            </a:extLst>
          </p:cNvPr>
          <p:cNvCxnSpPr>
            <a:cxnSpLocks/>
          </p:cNvCxnSpPr>
          <p:nvPr/>
        </p:nvCxnSpPr>
        <p:spPr>
          <a:xfrm>
            <a:off x="2632710" y="6172200"/>
            <a:ext cx="3477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1F28EB-C8C3-4697-B6D3-2406D6F6D0E0}"/>
              </a:ext>
            </a:extLst>
          </p:cNvPr>
          <p:cNvSpPr txBox="1"/>
          <p:nvPr/>
        </p:nvSpPr>
        <p:spPr>
          <a:xfrm>
            <a:off x="3509010" y="5765800"/>
            <a:ext cx="152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ICMP 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1504FD-7C0E-35FB-648D-060EFEBD1665}"/>
              </a:ext>
            </a:extLst>
          </p:cNvPr>
          <p:cNvSpPr txBox="1"/>
          <p:nvPr/>
        </p:nvSpPr>
        <p:spPr>
          <a:xfrm>
            <a:off x="8750300" y="4694872"/>
            <a:ext cx="356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user tries to ping 1.2.3.4</a:t>
            </a:r>
          </a:p>
          <a:p>
            <a:r>
              <a:rPr lang="en-US" dirty="0"/>
              <a:t>There is no response (probably host doesn’t exist)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DABC05-56D7-FE15-BF19-5AC015C31479}"/>
              </a:ext>
            </a:extLst>
          </p:cNvPr>
          <p:cNvGrpSpPr/>
          <p:nvPr/>
        </p:nvGrpSpPr>
        <p:grpSpPr>
          <a:xfrm>
            <a:off x="5788940" y="6373240"/>
            <a:ext cx="361440" cy="343800"/>
            <a:chOff x="5788940" y="6373240"/>
            <a:chExt cx="36144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C02F59-F317-8BB1-8584-7D8DF5A30C64}"/>
                    </a:ext>
                  </a:extLst>
                </p14:cNvPr>
                <p14:cNvContentPartPr/>
                <p14:nvPr/>
              </p14:nvContentPartPr>
              <p14:xfrm>
                <a:off x="5790020" y="6535600"/>
                <a:ext cx="360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C02F59-F317-8BB1-8584-7D8DF5A30C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81020" y="6526600"/>
                  <a:ext cx="37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DF5159-600D-2E19-7978-1A99DD5A9E82}"/>
                    </a:ext>
                  </a:extLst>
                </p14:cNvPr>
                <p14:cNvContentPartPr/>
                <p14:nvPr/>
              </p14:nvContentPartPr>
              <p14:xfrm>
                <a:off x="5788940" y="6373240"/>
                <a:ext cx="174240" cy="343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DF5159-600D-2E19-7978-1A99DD5A9E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9940" y="6364240"/>
                  <a:ext cx="191880" cy="361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5F78D43-C2D2-37E0-9DD0-B9F94CB2F120}"/>
              </a:ext>
            </a:extLst>
          </p:cNvPr>
          <p:cNvSpPr txBox="1"/>
          <p:nvPr/>
        </p:nvSpPr>
        <p:spPr>
          <a:xfrm>
            <a:off x="5541504" y="6733413"/>
            <a:ext cx="101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reply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27A826-6FC0-6699-CEE8-792D53782D12}"/>
              </a:ext>
            </a:extLst>
          </p:cNvPr>
          <p:cNvGrpSpPr/>
          <p:nvPr/>
        </p:nvGrpSpPr>
        <p:grpSpPr>
          <a:xfrm>
            <a:off x="2604380" y="4740640"/>
            <a:ext cx="1776960" cy="1202760"/>
            <a:chOff x="2604380" y="4740640"/>
            <a:chExt cx="1776960" cy="12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8FE13C2-D798-F800-D080-729361DCB896}"/>
                    </a:ext>
                  </a:extLst>
                </p14:cNvPr>
                <p14:cNvContentPartPr/>
                <p14:nvPr/>
              </p14:nvContentPartPr>
              <p14:xfrm>
                <a:off x="2704820" y="4740640"/>
                <a:ext cx="1676520" cy="1170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8FE13C2-D798-F800-D080-729361DCB8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5820" y="4732000"/>
                  <a:ext cx="1694160" cy="11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C6FF58B-0516-F6D3-F293-DDC43047909D}"/>
                    </a:ext>
                  </a:extLst>
                </p14:cNvPr>
                <p14:cNvContentPartPr/>
                <p14:nvPr/>
              </p14:nvContentPartPr>
              <p14:xfrm>
                <a:off x="2604380" y="5413840"/>
                <a:ext cx="217440" cy="529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C6FF58B-0516-F6D3-F293-DDC4304790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95380" y="5405200"/>
                  <a:ext cx="235080" cy="547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CF31AD8-DF3D-7401-F20B-F0D37C1FFD91}"/>
              </a:ext>
            </a:extLst>
          </p:cNvPr>
          <p:cNvSpPr txBox="1"/>
          <p:nvPr/>
        </p:nvSpPr>
        <p:spPr>
          <a:xfrm>
            <a:off x="3794440" y="5056153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ICMP echo reply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4E5A04-5526-C581-33DD-40A5F1E863F6}"/>
              </a:ext>
            </a:extLst>
          </p:cNvPr>
          <p:cNvSpPr txBox="1"/>
          <p:nvPr/>
        </p:nvSpPr>
        <p:spPr>
          <a:xfrm>
            <a:off x="101600" y="5863771"/>
            <a:ext cx="7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2BD48F-A76B-153A-E4E7-828258A033D8}"/>
              </a:ext>
            </a:extLst>
          </p:cNvPr>
          <p:cNvSpPr txBox="1"/>
          <p:nvPr/>
        </p:nvSpPr>
        <p:spPr>
          <a:xfrm>
            <a:off x="261257" y="2307771"/>
            <a:ext cx="7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13922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0F76-91D1-B587-35EC-3019A5DB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8510D1-D101-0783-3D0C-D28A3AF64699}"/>
              </a:ext>
            </a:extLst>
          </p:cNvPr>
          <p:cNvSpPr/>
          <p:nvPr/>
        </p:nvSpPr>
        <p:spPr>
          <a:xfrm>
            <a:off x="1273629" y="2260600"/>
            <a:ext cx="172720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10.9.0.x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8271B0-5AB7-F8C3-7141-5ACEC426B607}"/>
              </a:ext>
            </a:extLst>
          </p:cNvPr>
          <p:cNvSpPr/>
          <p:nvPr/>
        </p:nvSpPr>
        <p:spPr>
          <a:xfrm>
            <a:off x="6848929" y="2260600"/>
            <a:ext cx="172720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10.9.0.99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1ED801-BF4B-4CFB-872E-BC63C5F1E091}"/>
              </a:ext>
            </a:extLst>
          </p:cNvPr>
          <p:cNvCxnSpPr>
            <a:cxnSpLocks/>
          </p:cNvCxnSpPr>
          <p:nvPr/>
        </p:nvCxnSpPr>
        <p:spPr>
          <a:xfrm>
            <a:off x="3127829" y="2679700"/>
            <a:ext cx="25617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A722AD-C9A9-F68B-2C7F-0B38662ABD36}"/>
              </a:ext>
            </a:extLst>
          </p:cNvPr>
          <p:cNvGrpSpPr/>
          <p:nvPr/>
        </p:nvGrpSpPr>
        <p:grpSpPr>
          <a:xfrm>
            <a:off x="6285379" y="2939208"/>
            <a:ext cx="361440" cy="343800"/>
            <a:chOff x="5788940" y="6373240"/>
            <a:chExt cx="36144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A303E4-07F4-BF74-F8BB-8C997F3F78E9}"/>
                    </a:ext>
                  </a:extLst>
                </p14:cNvPr>
                <p14:cNvContentPartPr/>
                <p14:nvPr/>
              </p14:nvContentPartPr>
              <p14:xfrm>
                <a:off x="5790020" y="6535600"/>
                <a:ext cx="360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A303E4-07F4-BF74-F8BB-8C997F3F78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81020" y="6526600"/>
                  <a:ext cx="37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373F609-089E-4E54-ED74-377BFD60F17D}"/>
                    </a:ext>
                  </a:extLst>
                </p14:cNvPr>
                <p14:cNvContentPartPr/>
                <p14:nvPr/>
              </p14:nvContentPartPr>
              <p14:xfrm>
                <a:off x="5788940" y="6373240"/>
                <a:ext cx="174240" cy="343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373F609-089E-4E54-ED74-377BFD60F1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79940" y="6364240"/>
                  <a:ext cx="191880" cy="361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7E65E41-1D34-910D-E462-C9749FB223B7}"/>
              </a:ext>
            </a:extLst>
          </p:cNvPr>
          <p:cNvSpPr txBox="1"/>
          <p:nvPr/>
        </p:nvSpPr>
        <p:spPr>
          <a:xfrm>
            <a:off x="6037943" y="3299381"/>
            <a:ext cx="101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reply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9E643-DBD5-048B-CC57-8A7228106CB7}"/>
              </a:ext>
            </a:extLst>
          </p:cNvPr>
          <p:cNvSpPr/>
          <p:nvPr/>
        </p:nvSpPr>
        <p:spPr>
          <a:xfrm>
            <a:off x="3975100" y="3732769"/>
            <a:ext cx="1231901" cy="899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FBAD-A7BC-3BD1-C53E-3B7BAE2E51AC}"/>
              </a:ext>
            </a:extLst>
          </p:cNvPr>
          <p:cNvSpPr txBox="1"/>
          <p:nvPr/>
        </p:nvSpPr>
        <p:spPr>
          <a:xfrm>
            <a:off x="3377750" y="4721781"/>
            <a:ext cx="297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(sniffing ICMP echo request)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239339-7A0B-952B-2842-B019E17A13D1}"/>
              </a:ext>
            </a:extLst>
          </p:cNvPr>
          <p:cNvSpPr txBox="1"/>
          <p:nvPr/>
        </p:nvSpPr>
        <p:spPr>
          <a:xfrm>
            <a:off x="3512457" y="2264229"/>
            <a:ext cx="253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ARP Ping (ARP Request)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C4E3E3-9B9B-3842-FCE4-7A02DC0C76F9}"/>
              </a:ext>
            </a:extLst>
          </p:cNvPr>
          <p:cNvSpPr txBox="1"/>
          <p:nvPr/>
        </p:nvSpPr>
        <p:spPr>
          <a:xfrm>
            <a:off x="87086" y="2917371"/>
            <a:ext cx="7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289881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7A58-5D78-1433-2B8A-730735AF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Port scanning (1)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9FC65DE-D2A0-FA12-1442-A396B6C89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0990" y="2620819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B9FC65DE-D2A0-FA12-1442-A396B6C89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990" y="2620819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88A163A-4271-7FBE-EC06-36AF38471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68894" y="2620819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88A163A-4271-7FBE-EC06-36AF384715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8894" y="2620819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C3F0DB-BBC1-5E78-4304-AA010638AF6A}"/>
              </a:ext>
            </a:extLst>
          </p:cNvPr>
          <p:cNvCxnSpPr/>
          <p:nvPr/>
        </p:nvCxnSpPr>
        <p:spPr>
          <a:xfrm>
            <a:off x="4815684" y="2620819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D09F07-0721-3892-D028-6950A543D379}"/>
              </a:ext>
            </a:extLst>
          </p:cNvPr>
          <p:cNvCxnSpPr>
            <a:cxnSpLocks/>
          </p:cNvCxnSpPr>
          <p:nvPr/>
        </p:nvCxnSpPr>
        <p:spPr>
          <a:xfrm flipH="1">
            <a:off x="4815684" y="3005047"/>
            <a:ext cx="5139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9C1533-8514-3CD8-EA16-C9B7EBB7FA7D}"/>
              </a:ext>
            </a:extLst>
          </p:cNvPr>
          <p:cNvCxnSpPr/>
          <p:nvPr/>
        </p:nvCxnSpPr>
        <p:spPr>
          <a:xfrm>
            <a:off x="4815684" y="3422438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D6B55A-309A-377A-0477-F106AE2792F7}"/>
              </a:ext>
            </a:extLst>
          </p:cNvPr>
          <p:cNvSpPr txBox="1"/>
          <p:nvPr/>
        </p:nvSpPr>
        <p:spPr>
          <a:xfrm>
            <a:off x="5961312" y="2294834"/>
            <a:ext cx="204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 </a:t>
            </a:r>
            <a:r>
              <a:rPr lang="en-US" dirty="0" err="1"/>
              <a:t>dport</a:t>
            </a:r>
            <a:r>
              <a:rPr lang="en-US" dirty="0"/>
              <a:t> 443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B4BB5-A43F-5A36-09FA-C0A10D8B5507}"/>
              </a:ext>
            </a:extLst>
          </p:cNvPr>
          <p:cNvSpPr txBox="1"/>
          <p:nvPr/>
        </p:nvSpPr>
        <p:spPr>
          <a:xfrm>
            <a:off x="6097946" y="2655578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SYN/ACK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BC9F9-2E6E-52BF-AFBA-7D3FAEB43E08}"/>
              </a:ext>
            </a:extLst>
          </p:cNvPr>
          <p:cNvSpPr txBox="1"/>
          <p:nvPr/>
        </p:nvSpPr>
        <p:spPr>
          <a:xfrm>
            <a:off x="6197794" y="3059668"/>
            <a:ext cx="10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B6E10-2374-68AD-09EB-B7F2E26F6BD8}"/>
              </a:ext>
            </a:extLst>
          </p:cNvPr>
          <p:cNvSpPr txBox="1"/>
          <p:nvPr/>
        </p:nvSpPr>
        <p:spPr>
          <a:xfrm>
            <a:off x="364180" y="2620819"/>
            <a:ext cx="2092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process for</a:t>
            </a:r>
          </a:p>
          <a:p>
            <a:r>
              <a:rPr lang="en-US" dirty="0"/>
              <a:t>Port 443 is open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322FAD87-C0DB-B6F8-510F-2588C744F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4019" y="4848762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322FAD87-C0DB-B6F8-510F-2588C744FC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019" y="4848762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3A1B7DD-754C-B8AF-397E-C8003130AF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51923" y="4848762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3A1B7DD-754C-B8AF-397E-C8003130AF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1923" y="4848762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130BDB-9634-E751-AA93-846B322F6503}"/>
              </a:ext>
            </a:extLst>
          </p:cNvPr>
          <p:cNvCxnSpPr/>
          <p:nvPr/>
        </p:nvCxnSpPr>
        <p:spPr>
          <a:xfrm>
            <a:off x="5098713" y="4848762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394FE0-38CC-7774-FFE3-441E7EE20256}"/>
              </a:ext>
            </a:extLst>
          </p:cNvPr>
          <p:cNvCxnSpPr>
            <a:cxnSpLocks/>
          </p:cNvCxnSpPr>
          <p:nvPr/>
        </p:nvCxnSpPr>
        <p:spPr>
          <a:xfrm flipH="1">
            <a:off x="5098713" y="5232990"/>
            <a:ext cx="5139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6F129A-B049-FD21-FCE7-77C0ADC6696F}"/>
              </a:ext>
            </a:extLst>
          </p:cNvPr>
          <p:cNvSpPr txBox="1"/>
          <p:nvPr/>
        </p:nvSpPr>
        <p:spPr>
          <a:xfrm>
            <a:off x="6244341" y="4522777"/>
            <a:ext cx="204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 </a:t>
            </a:r>
            <a:r>
              <a:rPr lang="en-US" dirty="0" err="1"/>
              <a:t>dport</a:t>
            </a:r>
            <a:r>
              <a:rPr lang="en-US" dirty="0"/>
              <a:t> 443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820043-C5B9-51F2-455C-306FD42DB911}"/>
              </a:ext>
            </a:extLst>
          </p:cNvPr>
          <p:cNvSpPr txBox="1"/>
          <p:nvPr/>
        </p:nvSpPr>
        <p:spPr>
          <a:xfrm>
            <a:off x="6248104" y="4897778"/>
            <a:ext cx="10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817951-5513-7AC5-0D2E-3F9E70445737}"/>
              </a:ext>
            </a:extLst>
          </p:cNvPr>
          <p:cNvSpPr txBox="1"/>
          <p:nvPr/>
        </p:nvSpPr>
        <p:spPr>
          <a:xfrm>
            <a:off x="435429" y="5036457"/>
            <a:ext cx="1936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443 is closed</a:t>
            </a:r>
          </a:p>
          <a:p>
            <a:r>
              <a:rPr lang="en-US" dirty="0"/>
              <a:t>Gets a TCP RST</a:t>
            </a:r>
          </a:p>
        </p:txBody>
      </p:sp>
    </p:spTree>
    <p:extLst>
      <p:ext uri="{BB962C8B-B14F-4D97-AF65-F5344CB8AC3E}">
        <p14:creationId xmlns:p14="http://schemas.microsoft.com/office/powerpoint/2010/main" val="180237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7A58-5D78-1433-2B8A-730735AF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port scanning (2)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9FC65DE-D2A0-FA12-1442-A396B6C899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898679"/>
              </p:ext>
            </p:extLst>
          </p:nvPr>
        </p:nvGraphicFramePr>
        <p:xfrm>
          <a:off x="3300990" y="2620819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B9FC65DE-D2A0-FA12-1442-A396B6C89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990" y="2620819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88A163A-4271-7FBE-EC06-36AF384715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23449"/>
              </p:ext>
            </p:extLst>
          </p:nvPr>
        </p:nvGraphicFramePr>
        <p:xfrm>
          <a:off x="10568894" y="2620819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88A163A-4271-7FBE-EC06-36AF384715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8894" y="2620819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C3F0DB-BBC1-5E78-4304-AA010638AF6A}"/>
              </a:ext>
            </a:extLst>
          </p:cNvPr>
          <p:cNvCxnSpPr/>
          <p:nvPr/>
        </p:nvCxnSpPr>
        <p:spPr>
          <a:xfrm>
            <a:off x="4815684" y="2620819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D09F07-0721-3892-D028-6950A543D379}"/>
              </a:ext>
            </a:extLst>
          </p:cNvPr>
          <p:cNvCxnSpPr>
            <a:cxnSpLocks/>
          </p:cNvCxnSpPr>
          <p:nvPr/>
        </p:nvCxnSpPr>
        <p:spPr>
          <a:xfrm flipH="1">
            <a:off x="4815684" y="3005047"/>
            <a:ext cx="5139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D6B55A-309A-377A-0477-F106AE2792F7}"/>
              </a:ext>
            </a:extLst>
          </p:cNvPr>
          <p:cNvSpPr txBox="1"/>
          <p:nvPr/>
        </p:nvSpPr>
        <p:spPr>
          <a:xfrm>
            <a:off x="5961312" y="2294834"/>
            <a:ext cx="204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 </a:t>
            </a:r>
            <a:r>
              <a:rPr lang="en-US" dirty="0" err="1"/>
              <a:t>dport</a:t>
            </a:r>
            <a:r>
              <a:rPr lang="en-US" dirty="0"/>
              <a:t> 443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B6E10-2374-68AD-09EB-B7F2E26F6BD8}"/>
              </a:ext>
            </a:extLst>
          </p:cNvPr>
          <p:cNvSpPr txBox="1"/>
          <p:nvPr/>
        </p:nvSpPr>
        <p:spPr>
          <a:xfrm>
            <a:off x="-596303" y="2241062"/>
            <a:ext cx="4210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ICMP destination unreachable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Networking error (route not found, host does not exist)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“Rejected” by a Firewall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A73720-D76A-B4E5-258B-89E477FFA8C0}"/>
              </a:ext>
            </a:extLst>
          </p:cNvPr>
          <p:cNvSpPr txBox="1"/>
          <p:nvPr/>
        </p:nvSpPr>
        <p:spPr>
          <a:xfrm>
            <a:off x="5843552" y="2671613"/>
            <a:ext cx="31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ICMP destination unreachable</a:t>
            </a:r>
          </a:p>
        </p:txBody>
      </p:sp>
      <p:graphicFrame>
        <p:nvGraphicFramePr>
          <p:cNvPr id="24" name="Object 4">
            <a:extLst>
              <a:ext uri="{FF2B5EF4-FFF2-40B4-BE49-F238E27FC236}">
                <a16:creationId xmlns:a16="http://schemas.microsoft.com/office/drawing/2014/main" id="{6563BC2F-9245-4615-5676-049ECDB73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927524"/>
              </p:ext>
            </p:extLst>
          </p:nvPr>
        </p:nvGraphicFramePr>
        <p:xfrm>
          <a:off x="3300990" y="4906819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24" name="Object 4">
                        <a:extLst>
                          <a:ext uri="{FF2B5EF4-FFF2-40B4-BE49-F238E27FC236}">
                            <a16:creationId xmlns:a16="http://schemas.microsoft.com/office/drawing/2014/main" id="{6563BC2F-9245-4615-5676-049ECDB734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990" y="4906819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8886D93-BD49-2826-314A-C08C80644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832091"/>
              </p:ext>
            </p:extLst>
          </p:nvPr>
        </p:nvGraphicFramePr>
        <p:xfrm>
          <a:off x="10568894" y="4906819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98886D93-BD49-2826-314A-C08C80644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8894" y="4906819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7842C5-BF59-41BD-EB23-E221A453BC41}"/>
              </a:ext>
            </a:extLst>
          </p:cNvPr>
          <p:cNvCxnSpPr/>
          <p:nvPr/>
        </p:nvCxnSpPr>
        <p:spPr>
          <a:xfrm>
            <a:off x="4815684" y="4906819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2CB6BF-9137-4A80-824D-3814041501A7}"/>
              </a:ext>
            </a:extLst>
          </p:cNvPr>
          <p:cNvCxnSpPr>
            <a:cxnSpLocks/>
          </p:cNvCxnSpPr>
          <p:nvPr/>
        </p:nvCxnSpPr>
        <p:spPr>
          <a:xfrm flipH="1">
            <a:off x="8287657" y="5291047"/>
            <a:ext cx="16675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96B9BB-2BFC-99A1-0FDB-3611EAEC4609}"/>
              </a:ext>
            </a:extLst>
          </p:cNvPr>
          <p:cNvSpPr txBox="1"/>
          <p:nvPr/>
        </p:nvSpPr>
        <p:spPr>
          <a:xfrm>
            <a:off x="5961312" y="4580834"/>
            <a:ext cx="204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 </a:t>
            </a:r>
            <a:r>
              <a:rPr lang="en-US" dirty="0" err="1"/>
              <a:t>dport</a:t>
            </a:r>
            <a:r>
              <a:rPr lang="en-US" dirty="0"/>
              <a:t> 443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5F5D71-37A2-7B3E-AA26-D35137104CAF}"/>
              </a:ext>
            </a:extLst>
          </p:cNvPr>
          <p:cNvSpPr txBox="1"/>
          <p:nvPr/>
        </p:nvSpPr>
        <p:spPr>
          <a:xfrm>
            <a:off x="8287657" y="4914267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 response)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6EC077-6986-B530-4950-A7CAF0868931}"/>
              </a:ext>
            </a:extLst>
          </p:cNvPr>
          <p:cNvSpPr txBox="1"/>
          <p:nvPr/>
        </p:nvSpPr>
        <p:spPr>
          <a:xfrm>
            <a:off x="-817314" y="4580834"/>
            <a:ext cx="4210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response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Networking error (route not found, host does not exist)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“Drop” by a Firewall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6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E1BF-0F99-4327-36FA-AA11A947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 or DROP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1EA8-04CA-2638-FFD2-750A99D75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REJECT</a:t>
            </a:r>
          </a:p>
          <a:p>
            <a:pPr lvl="1"/>
            <a:r>
              <a:rPr lang="en-US" dirty="0"/>
              <a:t>Firewall is being nice, is sending a ICMP destination unreachable</a:t>
            </a:r>
          </a:p>
          <a:p>
            <a:r>
              <a:rPr lang="en-US" dirty="0"/>
              <a:t>DROP</a:t>
            </a:r>
          </a:p>
          <a:p>
            <a:pPr lvl="1"/>
            <a:r>
              <a:rPr lang="en-US" dirty="0"/>
              <a:t>The packet is ”being sent to the bit bucket”</a:t>
            </a:r>
          </a:p>
          <a:p>
            <a:pPr lvl="1"/>
            <a:r>
              <a:rPr lang="en-US" dirty="0"/>
              <a:t>Firewall is not responding at all</a:t>
            </a:r>
          </a:p>
        </p:txBody>
      </p:sp>
    </p:spTree>
    <p:extLst>
      <p:ext uri="{BB962C8B-B14F-4D97-AF65-F5344CB8AC3E}">
        <p14:creationId xmlns:p14="http://schemas.microsoft.com/office/powerpoint/2010/main" val="390161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77BD-BEF6-1671-4D91-798E630D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SYN Scan vs. Connect Scan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2392422-3AC9-72D8-8463-0BCD77098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780309"/>
              </p:ext>
            </p:extLst>
          </p:nvPr>
        </p:nvGraphicFramePr>
        <p:xfrm>
          <a:off x="3460647" y="2687638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2392422-3AC9-72D8-8463-0BCD77098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647" y="2687638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3AB568-642B-2E59-A3DB-F0946393C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564375"/>
              </p:ext>
            </p:extLst>
          </p:nvPr>
        </p:nvGraphicFramePr>
        <p:xfrm>
          <a:off x="10728551" y="2687638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E3AB568-642B-2E59-A3DB-F0946393C3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8551" y="2687638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190B9-67B6-3FAA-E2F2-371FD0BD9216}"/>
              </a:ext>
            </a:extLst>
          </p:cNvPr>
          <p:cNvCxnSpPr/>
          <p:nvPr/>
        </p:nvCxnSpPr>
        <p:spPr>
          <a:xfrm>
            <a:off x="4830764" y="2824019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7D8264-F732-64DC-F83A-741B274197B3}"/>
              </a:ext>
            </a:extLst>
          </p:cNvPr>
          <p:cNvSpPr txBox="1"/>
          <p:nvPr/>
        </p:nvSpPr>
        <p:spPr>
          <a:xfrm>
            <a:off x="5976392" y="2498034"/>
            <a:ext cx="204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 </a:t>
            </a:r>
            <a:r>
              <a:rPr lang="en-US" dirty="0" err="1"/>
              <a:t>dport</a:t>
            </a:r>
            <a:r>
              <a:rPr lang="en-US" dirty="0"/>
              <a:t> 443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C7683-CE28-B8BF-BC90-AD9F78C93791}"/>
              </a:ext>
            </a:extLst>
          </p:cNvPr>
          <p:cNvSpPr txBox="1"/>
          <p:nvPr/>
        </p:nvSpPr>
        <p:spPr>
          <a:xfrm>
            <a:off x="4644571" y="3178629"/>
            <a:ext cx="30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nmap</a:t>
            </a:r>
            <a:r>
              <a:rPr lang="en-US" dirty="0"/>
              <a:t> listens for a response)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80D19-B472-7AB2-1F2C-1F0C93D2B28D}"/>
              </a:ext>
            </a:extLst>
          </p:cNvPr>
          <p:cNvSpPr txBox="1"/>
          <p:nvPr/>
        </p:nvSpPr>
        <p:spPr>
          <a:xfrm>
            <a:off x="-251543" y="2596654"/>
            <a:ext cx="3679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 Scan</a:t>
            </a:r>
          </a:p>
          <a:p>
            <a:pPr marL="285750" indent="-285750">
              <a:buFontTx/>
              <a:buChar char="-"/>
            </a:pPr>
            <a:r>
              <a:rPr lang="en-US" dirty="0"/>
              <a:t>Nmap has elevated privilege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write directly to the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BF832-2EA9-7A12-CCDC-0B24ADB190CB}"/>
              </a:ext>
            </a:extLst>
          </p:cNvPr>
          <p:cNvSpPr txBox="1"/>
          <p:nvPr/>
        </p:nvSpPr>
        <p:spPr>
          <a:xfrm>
            <a:off x="-475648" y="4921899"/>
            <a:ext cx="5027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Connect Scan</a:t>
            </a:r>
          </a:p>
          <a:p>
            <a:pPr marL="285750" indent="-285750">
              <a:buFontTx/>
              <a:buChar char="-"/>
            </a:pPr>
            <a:r>
              <a:rPr lang="en-US" dirty="0"/>
              <a:t>Nmap does not have elevated privileges</a:t>
            </a:r>
          </a:p>
          <a:p>
            <a:pPr marL="285750" indent="-285750">
              <a:buFontTx/>
              <a:buChar char="-"/>
            </a:pPr>
            <a:r>
              <a:rPr lang="en-US" dirty="0"/>
              <a:t>Must use OS API (sockets) to open/close ports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C629B03-8060-5BDB-3E14-0F9BA44579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78506"/>
              </p:ext>
            </p:extLst>
          </p:nvPr>
        </p:nvGraphicFramePr>
        <p:xfrm>
          <a:off x="3217533" y="4175579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DC629B03-8060-5BDB-3E14-0F9BA44579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533" y="4175579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CFE9157-FF22-93CD-D081-AD9C6E24D7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284058"/>
              </p:ext>
            </p:extLst>
          </p:nvPr>
        </p:nvGraphicFramePr>
        <p:xfrm>
          <a:off x="10485437" y="4175579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CFE9157-FF22-93CD-D081-AD9C6E24D7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5437" y="4175579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F6A6A2-5E3F-4E54-AA0B-49189BDC25BA}"/>
              </a:ext>
            </a:extLst>
          </p:cNvPr>
          <p:cNvCxnSpPr/>
          <p:nvPr/>
        </p:nvCxnSpPr>
        <p:spPr>
          <a:xfrm>
            <a:off x="4546109" y="4228555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F2E1E9-E8C9-C25F-9AF0-C002D76EAA3F}"/>
              </a:ext>
            </a:extLst>
          </p:cNvPr>
          <p:cNvSpPr txBox="1"/>
          <p:nvPr/>
        </p:nvSpPr>
        <p:spPr>
          <a:xfrm>
            <a:off x="5691737" y="3902570"/>
            <a:ext cx="204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 </a:t>
            </a:r>
            <a:r>
              <a:rPr lang="en-US" dirty="0" err="1"/>
              <a:t>dport</a:t>
            </a:r>
            <a:r>
              <a:rPr lang="en-US" dirty="0"/>
              <a:t> 443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AEDFC-86B9-6117-71B6-1151B43EA16D}"/>
              </a:ext>
            </a:extLst>
          </p:cNvPr>
          <p:cNvCxnSpPr>
            <a:cxnSpLocks/>
          </p:cNvCxnSpPr>
          <p:nvPr/>
        </p:nvCxnSpPr>
        <p:spPr>
          <a:xfrm flipH="1">
            <a:off x="4644571" y="4666151"/>
            <a:ext cx="5139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469825-3EF9-73CD-6A99-9868B58145E4}"/>
              </a:ext>
            </a:extLst>
          </p:cNvPr>
          <p:cNvSpPr txBox="1"/>
          <p:nvPr/>
        </p:nvSpPr>
        <p:spPr>
          <a:xfrm>
            <a:off x="5701564" y="4284360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SYN/ACK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9261DE-CAAC-BBAB-028E-C4BC7AE6AD9D}"/>
              </a:ext>
            </a:extLst>
          </p:cNvPr>
          <p:cNvCxnSpPr/>
          <p:nvPr/>
        </p:nvCxnSpPr>
        <p:spPr>
          <a:xfrm>
            <a:off x="4531595" y="5055869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188145-15F1-B5F4-43D7-14F5BC47C5E5}"/>
              </a:ext>
            </a:extLst>
          </p:cNvPr>
          <p:cNvSpPr txBox="1"/>
          <p:nvPr/>
        </p:nvSpPr>
        <p:spPr>
          <a:xfrm>
            <a:off x="5677223" y="4729884"/>
            <a:ext cx="10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701BF9-D7C0-2ACE-931E-245AD69DE459}"/>
              </a:ext>
            </a:extLst>
          </p:cNvPr>
          <p:cNvCxnSpPr/>
          <p:nvPr/>
        </p:nvCxnSpPr>
        <p:spPr>
          <a:xfrm>
            <a:off x="4546109" y="5484041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E430C7-30B5-EE3B-7994-EB2F8A3DA226}"/>
              </a:ext>
            </a:extLst>
          </p:cNvPr>
          <p:cNvSpPr txBox="1"/>
          <p:nvPr/>
        </p:nvSpPr>
        <p:spPr>
          <a:xfrm>
            <a:off x="5834743" y="5181601"/>
            <a:ext cx="97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FIN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F82CB6-4396-6675-0CDF-3203C5B444C6}"/>
              </a:ext>
            </a:extLst>
          </p:cNvPr>
          <p:cNvCxnSpPr>
            <a:cxnSpLocks/>
          </p:cNvCxnSpPr>
          <p:nvPr/>
        </p:nvCxnSpPr>
        <p:spPr>
          <a:xfrm flipH="1">
            <a:off x="4486954" y="5950665"/>
            <a:ext cx="5139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E85C84-5987-CDAB-D584-343418BF26EE}"/>
              </a:ext>
            </a:extLst>
          </p:cNvPr>
          <p:cNvSpPr txBox="1"/>
          <p:nvPr/>
        </p:nvSpPr>
        <p:spPr>
          <a:xfrm>
            <a:off x="5771006" y="5557197"/>
            <a:ext cx="146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FIN/ACK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979BDD-6D19-DE5F-11F9-93EC4609FD3D}"/>
              </a:ext>
            </a:extLst>
          </p:cNvPr>
          <p:cNvCxnSpPr/>
          <p:nvPr/>
        </p:nvCxnSpPr>
        <p:spPr>
          <a:xfrm>
            <a:off x="4546109" y="6420213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686E7F-86B4-C47D-C792-A81533D620C7}"/>
              </a:ext>
            </a:extLst>
          </p:cNvPr>
          <p:cNvSpPr txBox="1"/>
          <p:nvPr/>
        </p:nvSpPr>
        <p:spPr>
          <a:xfrm>
            <a:off x="5811442" y="5950665"/>
            <a:ext cx="10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ACK</a:t>
            </a:r>
          </a:p>
        </p:txBody>
      </p:sp>
    </p:spTree>
    <p:extLst>
      <p:ext uri="{BB962C8B-B14F-4D97-AF65-F5344CB8AC3E}">
        <p14:creationId xmlns:p14="http://schemas.microsoft.com/office/powerpoint/2010/main" val="351677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C93C-EAD4-E4BA-523B-BBF9B577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ACK Scan – only works on stateless firewalls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D29CE8-FE2D-183A-CDFB-4D67674C47B5}"/>
                  </a:ext>
                </a:extLst>
              </p14:cNvPr>
              <p14:cNvContentPartPr/>
              <p14:nvPr/>
            </p14:nvContentPartPr>
            <p14:xfrm>
              <a:off x="4017840" y="2069320"/>
              <a:ext cx="27360" cy="192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D29CE8-FE2D-183A-CDFB-4D67674C47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9200" y="2060680"/>
                <a:ext cx="4500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D823D3-B43B-40E0-B488-18CA66FC601E}"/>
                  </a:ext>
                </a:extLst>
              </p14:cNvPr>
              <p14:cNvContentPartPr/>
              <p14:nvPr/>
            </p14:nvContentPartPr>
            <p14:xfrm>
              <a:off x="4049520" y="2028640"/>
              <a:ext cx="914400" cy="3035046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D823D3-B43B-40E0-B488-18CA66FC60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0520" y="2019999"/>
                <a:ext cx="932040" cy="3052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379EC78-9FDF-AB3E-1233-DA88DD860323}"/>
              </a:ext>
            </a:extLst>
          </p:cNvPr>
          <p:cNvSpPr txBox="1"/>
          <p:nvPr/>
        </p:nvSpPr>
        <p:spPr>
          <a:xfrm>
            <a:off x="4209166" y="301897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FW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AA6E87EC-6849-BEC2-48A4-624F2A4AF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166148"/>
              </p:ext>
            </p:extLst>
          </p:nvPr>
        </p:nvGraphicFramePr>
        <p:xfrm>
          <a:off x="6446851" y="2693319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079" imgH="1083682" progId="">
                  <p:embed/>
                </p:oleObj>
              </mc:Choice>
              <mc:Fallback>
                <p:oleObj name="Clip" r:id="rId6" imgW="1307079" imgH="1083682" progId="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AA6E87EC-6849-BEC2-48A4-624F2A4AF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51" y="2693319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D60A18-DDBA-BE4C-B8EB-B8C067EBAF1B}"/>
                  </a:ext>
                </a:extLst>
              </p14:cNvPr>
              <p14:cNvContentPartPr/>
              <p14:nvPr/>
            </p14:nvContentPartPr>
            <p14:xfrm>
              <a:off x="1981320" y="13925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D60A18-DDBA-BE4C-B8EB-B8C067EBAF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3680" y="13748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11E5F3-E677-7C4D-6948-3D7F19F25A05}"/>
                  </a:ext>
                </a:extLst>
              </p14:cNvPr>
              <p14:cNvContentPartPr/>
              <p14:nvPr/>
            </p14:nvContentPartPr>
            <p14:xfrm>
              <a:off x="-569640" y="1299280"/>
              <a:ext cx="3122280" cy="2934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11E5F3-E677-7C4D-6948-3D7F19F25A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587640" y="1281280"/>
                <a:ext cx="3157920" cy="29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8436AB3-B2E7-B0BF-62A7-D25C63146412}"/>
                  </a:ext>
                </a:extLst>
              </p14:cNvPr>
              <p14:cNvContentPartPr/>
              <p14:nvPr/>
            </p14:nvContentPartPr>
            <p14:xfrm>
              <a:off x="1269240" y="2486920"/>
              <a:ext cx="5107680" cy="515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8436AB3-B2E7-B0BF-62A7-D25C631464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51600" y="2469280"/>
                <a:ext cx="5143320" cy="550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DCB98C1-E8B2-9296-00F7-F64B6708F6C3}"/>
              </a:ext>
            </a:extLst>
          </p:cNvPr>
          <p:cNvSpPr txBox="1"/>
          <p:nvPr/>
        </p:nvSpPr>
        <p:spPr>
          <a:xfrm>
            <a:off x="5105096" y="2444628"/>
            <a:ext cx="14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port 443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5FA159-9E5D-2597-D588-39682308D19C}"/>
              </a:ext>
            </a:extLst>
          </p:cNvPr>
          <p:cNvGrpSpPr/>
          <p:nvPr/>
        </p:nvGrpSpPr>
        <p:grpSpPr>
          <a:xfrm>
            <a:off x="1429080" y="3203320"/>
            <a:ext cx="4952160" cy="290880"/>
            <a:chOff x="1385514" y="4132234"/>
            <a:chExt cx="495216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194622-4DD5-C7BB-6C13-E75458024B0C}"/>
                    </a:ext>
                  </a:extLst>
                </p14:cNvPr>
                <p14:cNvContentPartPr/>
                <p14:nvPr/>
              </p14:nvContentPartPr>
              <p14:xfrm>
                <a:off x="1385514" y="4150234"/>
                <a:ext cx="4911120" cy="14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194622-4DD5-C7BB-6C13-E75458024B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7514" y="4132234"/>
                  <a:ext cx="4946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12473A-16CE-53F6-F70F-9D97DAF82AF8}"/>
                    </a:ext>
                  </a:extLst>
                </p14:cNvPr>
                <p14:cNvContentPartPr/>
                <p14:nvPr/>
              </p14:nvContentPartPr>
              <p14:xfrm>
                <a:off x="6200154" y="4132234"/>
                <a:ext cx="137520" cy="290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12473A-16CE-53F6-F70F-9D97DAF82A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82154" y="4114594"/>
                  <a:ext cx="173160" cy="32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729241D-A73E-ED0A-7399-46C05B4D7A4C}"/>
                  </a:ext>
                </a:extLst>
              </p14:cNvPr>
              <p14:cNvContentPartPr/>
              <p14:nvPr/>
            </p14:nvContentPartPr>
            <p14:xfrm>
              <a:off x="12191640" y="46915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729241D-A73E-ED0A-7399-46C05B4D7A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174000" y="46739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86784A1-41E0-B2CE-83AF-EFA75120B305}"/>
              </a:ext>
            </a:extLst>
          </p:cNvPr>
          <p:cNvSpPr txBox="1"/>
          <p:nvPr/>
        </p:nvSpPr>
        <p:spPr>
          <a:xfrm>
            <a:off x="2552640" y="2380887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Flags: SYN/ACK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91B2F-62AE-72F6-73A7-596917152348}"/>
              </a:ext>
            </a:extLst>
          </p:cNvPr>
          <p:cNvSpPr txBox="1"/>
          <p:nvPr/>
        </p:nvSpPr>
        <p:spPr>
          <a:xfrm>
            <a:off x="2540679" y="2822943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Flags: SYN/ACK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921510-1ED6-20E0-DB07-04DCE66AA543}"/>
              </a:ext>
            </a:extLst>
          </p:cNvPr>
          <p:cNvGrpSpPr/>
          <p:nvPr/>
        </p:nvGrpSpPr>
        <p:grpSpPr>
          <a:xfrm>
            <a:off x="997800" y="4020880"/>
            <a:ext cx="2873880" cy="1308240"/>
            <a:chOff x="954234" y="4949794"/>
            <a:chExt cx="2873880" cy="13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55E944-B728-9477-A7AB-9FA13A6EBDF7}"/>
                    </a:ext>
                  </a:extLst>
                </p14:cNvPr>
                <p14:cNvContentPartPr/>
                <p14:nvPr/>
              </p14:nvContentPartPr>
              <p14:xfrm>
                <a:off x="1459314" y="625767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55E944-B728-9477-A7AB-9FA13A6EBD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41674" y="62396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EE30CB-53CD-569B-2F2C-085C1D4A5C30}"/>
                    </a:ext>
                  </a:extLst>
                </p14:cNvPr>
                <p14:cNvContentPartPr/>
                <p14:nvPr/>
              </p14:nvContentPartPr>
              <p14:xfrm>
                <a:off x="954234" y="5083714"/>
                <a:ext cx="2787840" cy="1034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EE30CB-53CD-569B-2F2C-085C1D4A5C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6234" y="5066074"/>
                  <a:ext cx="2823480" cy="10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D367C2C-1A14-3C65-A511-902666EE5512}"/>
                    </a:ext>
                  </a:extLst>
                </p14:cNvPr>
                <p14:cNvContentPartPr/>
                <p14:nvPr/>
              </p14:nvContentPartPr>
              <p14:xfrm>
                <a:off x="3616794" y="4949794"/>
                <a:ext cx="211320" cy="315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D367C2C-1A14-3C65-A511-902666EE55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98794" y="4932154"/>
                  <a:ext cx="246960" cy="351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6AFD091-2A64-6E51-01E1-58ED23AC24A7}"/>
              </a:ext>
            </a:extLst>
          </p:cNvPr>
          <p:cNvSpPr txBox="1"/>
          <p:nvPr/>
        </p:nvSpPr>
        <p:spPr>
          <a:xfrm>
            <a:off x="-291046" y="4567270"/>
            <a:ext cx="249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 tries to connect to port 443</a:t>
            </a:r>
          </a:p>
          <a:p>
            <a:r>
              <a:rPr lang="en-US" dirty="0"/>
              <a:t>(TCP SYN will get blocked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EFFEBB-B03F-C6FF-BDCB-11FABFB85B4F}"/>
              </a:ext>
            </a:extLst>
          </p:cNvPr>
          <p:cNvGrpSpPr/>
          <p:nvPr/>
        </p:nvGrpSpPr>
        <p:grpSpPr>
          <a:xfrm>
            <a:off x="3336720" y="3718840"/>
            <a:ext cx="2038680" cy="1692360"/>
            <a:chOff x="3293154" y="4647754"/>
            <a:chExt cx="2038680" cy="169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A39F70-1C4F-94A6-4ED6-D43521A7D9DA}"/>
                    </a:ext>
                  </a:extLst>
                </p14:cNvPr>
                <p14:cNvContentPartPr/>
                <p14:nvPr/>
              </p14:nvContentPartPr>
              <p14:xfrm>
                <a:off x="3293154" y="4647754"/>
                <a:ext cx="926640" cy="96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A39F70-1C4F-94A6-4ED6-D43521A7D9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84514" y="4639114"/>
                  <a:ext cx="944280" cy="9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3E8B5B-926E-B362-6A12-9FA633DE5ED4}"/>
                    </a:ext>
                  </a:extLst>
                </p14:cNvPr>
                <p14:cNvContentPartPr/>
                <p14:nvPr/>
              </p14:nvContentPartPr>
              <p14:xfrm>
                <a:off x="4008474" y="5519314"/>
                <a:ext cx="1323360" cy="82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3E8B5B-926E-B362-6A12-9FA633DE5E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99474" y="5510674"/>
                  <a:ext cx="1341000" cy="838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B300DA6-5A61-6BE3-2264-F6DF6D7B54F2}"/>
              </a:ext>
            </a:extLst>
          </p:cNvPr>
          <p:cNvSpPr txBox="1"/>
          <p:nvPr/>
        </p:nvSpPr>
        <p:spPr>
          <a:xfrm>
            <a:off x="6002807" y="4770786"/>
            <a:ext cx="6108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an attacker tries to connect to host in port 443,</a:t>
            </a:r>
          </a:p>
          <a:p>
            <a:r>
              <a:rPr lang="en-US" dirty="0"/>
              <a:t>It will be blocked by the FW, because it only allows outgoing </a:t>
            </a:r>
          </a:p>
          <a:p>
            <a:r>
              <a:rPr lang="en-US" dirty="0"/>
              <a:t>Connects to port 443, not incoming connections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A22DE1D-EC98-9FCA-4DE9-E775397FA219}"/>
                  </a:ext>
                </a:extLst>
              </p14:cNvPr>
              <p14:cNvContentPartPr/>
              <p14:nvPr/>
            </p14:nvContentPartPr>
            <p14:xfrm>
              <a:off x="2232600" y="628384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A22DE1D-EC98-9FCA-4DE9-E775397FA2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14600" y="626584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C3E097B-48B2-C53C-C480-3019B6475BFD}"/>
              </a:ext>
            </a:extLst>
          </p:cNvPr>
          <p:cNvSpPr txBox="1"/>
          <p:nvPr/>
        </p:nvSpPr>
        <p:spPr>
          <a:xfrm>
            <a:off x="1016000" y="6226629"/>
            <a:ext cx="3007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 connect to port 443</a:t>
            </a:r>
          </a:p>
          <a:p>
            <a:r>
              <a:rPr lang="en-US" dirty="0"/>
              <a:t>Using TCP ”ACK” flag only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470F7F-5C30-8BC7-6F10-A72A6F1D47BE}"/>
              </a:ext>
            </a:extLst>
          </p:cNvPr>
          <p:cNvSpPr txBox="1"/>
          <p:nvPr/>
        </p:nvSpPr>
        <p:spPr>
          <a:xfrm>
            <a:off x="6110514" y="6197600"/>
            <a:ext cx="71625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attacker tries to connect to port 443,</a:t>
            </a:r>
          </a:p>
          <a:p>
            <a:r>
              <a:rPr lang="en-US" dirty="0"/>
              <a:t>Using TCP “ACK” packet, it will be allowed through the firewall</a:t>
            </a:r>
          </a:p>
          <a:p>
            <a:r>
              <a:rPr lang="en-US" dirty="0" err="1"/>
              <a:t>Becaue</a:t>
            </a:r>
            <a:r>
              <a:rPr lang="en-US" dirty="0"/>
              <a:t> the firewall must allow TCP ACK to come into the network</a:t>
            </a:r>
          </a:p>
          <a:p>
            <a:r>
              <a:rPr lang="en-US" dirty="0"/>
              <a:t>Due to allowing port 443 to go out of the network.</a:t>
            </a:r>
          </a:p>
          <a:p>
            <a:endParaRPr lang="en-US" dirty="0"/>
          </a:p>
          <a:p>
            <a:r>
              <a:rPr lang="en-US" dirty="0"/>
              <a:t>If successful, the host will reply back to the attacker with a. RST packet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31A496A-9ED3-A436-EBF5-B8191F6705B7}"/>
                  </a:ext>
                </a:extLst>
              </p14:cNvPr>
              <p14:cNvContentPartPr/>
              <p14:nvPr/>
            </p14:nvContentPartPr>
            <p14:xfrm>
              <a:off x="5616234" y="4647754"/>
              <a:ext cx="360" cy="4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31A496A-9ED3-A436-EBF5-B8191F6705B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98234" y="4630114"/>
                <a:ext cx="36000" cy="3996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A6FFDD1B-B5D8-AB6E-E860-0AE13B76D70A}"/>
              </a:ext>
            </a:extLst>
          </p:cNvPr>
          <p:cNvSpPr txBox="1"/>
          <p:nvPr/>
        </p:nvSpPr>
        <p:spPr>
          <a:xfrm>
            <a:off x="6029047" y="4064474"/>
            <a:ext cx="5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E67C5AE-E1BA-67C4-39F3-74CC5C0F0736}"/>
              </a:ext>
            </a:extLst>
          </p:cNvPr>
          <p:cNvGrpSpPr/>
          <p:nvPr/>
        </p:nvGrpSpPr>
        <p:grpSpPr>
          <a:xfrm>
            <a:off x="985914" y="3716074"/>
            <a:ext cx="5326440" cy="2838960"/>
            <a:chOff x="985914" y="3716074"/>
            <a:chExt cx="5326440" cy="28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18A350-D11E-E706-171D-1479667D5707}"/>
                    </a:ext>
                  </a:extLst>
                </p14:cNvPr>
                <p14:cNvContentPartPr/>
                <p14:nvPr/>
              </p14:nvContentPartPr>
              <p14:xfrm>
                <a:off x="985914" y="3766834"/>
                <a:ext cx="4937040" cy="278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18A350-D11E-E706-171D-1479667D57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8274" y="3748834"/>
                  <a:ext cx="4972680" cy="28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4D6F176-ECF5-7384-E304-0155A10F420D}"/>
                    </a:ext>
                  </a:extLst>
                </p14:cNvPr>
                <p14:cNvContentPartPr/>
                <p14:nvPr/>
              </p14:nvContentPartPr>
              <p14:xfrm>
                <a:off x="5677434" y="3716074"/>
                <a:ext cx="252000" cy="39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4D6F176-ECF5-7384-E304-0155A10F42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59434" y="3698074"/>
                  <a:ext cx="2876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91C90A6-A4CE-69DB-8B87-E852E2D2FFB8}"/>
                    </a:ext>
                  </a:extLst>
                </p14:cNvPr>
                <p14:cNvContentPartPr/>
                <p14:nvPr/>
              </p14:nvContentPartPr>
              <p14:xfrm>
                <a:off x="2696874" y="3857554"/>
                <a:ext cx="3615480" cy="2422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91C90A6-A4CE-69DB-8B87-E852E2D2FF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78874" y="3839914"/>
                  <a:ext cx="3651120" cy="24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D43A2A-FC10-CB50-4F22-20C837C5284C}"/>
                    </a:ext>
                  </a:extLst>
                </p14:cNvPr>
                <p14:cNvContentPartPr/>
                <p14:nvPr/>
              </p14:nvContentPartPr>
              <p14:xfrm>
                <a:off x="2691114" y="6066874"/>
                <a:ext cx="317880" cy="286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D43A2A-FC10-CB50-4F22-20C837C528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73114" y="6048874"/>
                  <a:ext cx="353520" cy="32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063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FB82-427B-E24C-FF55-A5E80ABF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Attackers pivot to other hosts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06C802A-74F1-32EB-DC97-90B112FE83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505205"/>
              </p:ext>
            </p:extLst>
          </p:nvPr>
        </p:nvGraphicFramePr>
        <p:xfrm>
          <a:off x="6882280" y="2359491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06C802A-74F1-32EB-DC97-90B112FE83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2280" y="2359491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DB5C590-6C9D-0169-0465-6D553F995B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113999"/>
              </p:ext>
            </p:extLst>
          </p:nvPr>
        </p:nvGraphicFramePr>
        <p:xfrm>
          <a:off x="1366851" y="2925548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DB5C590-6C9D-0169-0465-6D553F995B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51" y="2925548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D0C76C5F-0647-6D74-C67F-ADE02FE47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288166"/>
              </p:ext>
            </p:extLst>
          </p:nvPr>
        </p:nvGraphicFramePr>
        <p:xfrm>
          <a:off x="4501936" y="5218805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D0C76C5F-0647-6D74-C67F-ADE02FE474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936" y="5218805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7D31C9-A8F4-FCC0-40ED-DE756C5263C3}"/>
                  </a:ext>
                </a:extLst>
              </p14:cNvPr>
              <p14:cNvContentPartPr/>
              <p14:nvPr/>
            </p14:nvContentPartPr>
            <p14:xfrm>
              <a:off x="3218634" y="1763074"/>
              <a:ext cx="1003680" cy="3960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7D31C9-A8F4-FCC0-40ED-DE756C5263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9634" y="1754434"/>
                <a:ext cx="1021320" cy="39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7942924B-D0F6-047C-FE86-2DCC882F6A69}"/>
              </a:ext>
            </a:extLst>
          </p:cNvPr>
          <p:cNvGrpSpPr/>
          <p:nvPr/>
        </p:nvGrpSpPr>
        <p:grpSpPr>
          <a:xfrm>
            <a:off x="2433114" y="2538154"/>
            <a:ext cx="3716280" cy="2774160"/>
            <a:chOff x="2433114" y="2538154"/>
            <a:chExt cx="3716280" cy="27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126481-AA49-66A4-3A51-654058012547}"/>
                    </a:ext>
                  </a:extLst>
                </p14:cNvPr>
                <p14:cNvContentPartPr/>
                <p14:nvPr/>
              </p14:nvContentPartPr>
              <p14:xfrm>
                <a:off x="2433114" y="3768634"/>
                <a:ext cx="2106720" cy="1494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126481-AA49-66A4-3A51-6540580125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5474" y="3750994"/>
                  <a:ext cx="214236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88E8F5-E88A-3705-DC3A-E24AE2CA5AC3}"/>
                    </a:ext>
                  </a:extLst>
                </p14:cNvPr>
                <p14:cNvContentPartPr/>
                <p14:nvPr/>
              </p14:nvContentPartPr>
              <p14:xfrm>
                <a:off x="4304754" y="4933594"/>
                <a:ext cx="132840" cy="378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88E8F5-E88A-3705-DC3A-E24AE2CA5A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7114" y="4915594"/>
                  <a:ext cx="1684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36096C-CC5C-43A3-3D6F-35F88A19F547}"/>
                    </a:ext>
                  </a:extLst>
                </p14:cNvPr>
                <p14:cNvContentPartPr/>
                <p14:nvPr/>
              </p14:nvContentPartPr>
              <p14:xfrm>
                <a:off x="2522034" y="3491434"/>
                <a:ext cx="2074680" cy="1582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36096C-CC5C-43A3-3D6F-35F88A19F5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04394" y="3473794"/>
                  <a:ext cx="2110320" cy="16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B048CC-66E1-67C5-0F4C-26992ABFC8A7}"/>
                    </a:ext>
                  </a:extLst>
                </p14:cNvPr>
                <p14:cNvContentPartPr/>
                <p14:nvPr/>
              </p14:nvContentPartPr>
              <p14:xfrm>
                <a:off x="2483514" y="3378394"/>
                <a:ext cx="197280" cy="340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B048CC-66E1-67C5-0F4C-26992ABFC8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65514" y="3360754"/>
                  <a:ext cx="2329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FBADF2-E183-14DE-A549-983A7C80DC7E}"/>
                    </a:ext>
                  </a:extLst>
                </p14:cNvPr>
                <p14:cNvContentPartPr/>
                <p14:nvPr/>
              </p14:nvContentPartPr>
              <p14:xfrm>
                <a:off x="2731914" y="3067714"/>
                <a:ext cx="468000" cy="8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FBADF2-E183-14DE-A549-983A7C80DC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13914" y="3049714"/>
                  <a:ext cx="503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388F4A-5693-AFB1-2809-EBDDF783C35B}"/>
                    </a:ext>
                  </a:extLst>
                </p14:cNvPr>
                <p14:cNvContentPartPr/>
                <p14:nvPr/>
              </p14:nvContentPartPr>
              <p14:xfrm>
                <a:off x="4426074" y="2874034"/>
                <a:ext cx="1723320" cy="60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388F4A-5693-AFB1-2809-EBDDF783C3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08434" y="2856394"/>
                  <a:ext cx="1758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E3977F-3645-B207-E92E-0DAD8F627FFA}"/>
                    </a:ext>
                  </a:extLst>
                </p14:cNvPr>
                <p14:cNvContentPartPr/>
                <p14:nvPr/>
              </p14:nvContentPartPr>
              <p14:xfrm>
                <a:off x="4578714" y="2665594"/>
                <a:ext cx="641880" cy="50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E3977F-3645-B207-E92E-0DAD8F627F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61074" y="2647954"/>
                  <a:ext cx="6775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4EAD69-EFF2-3B17-F053-F6EF62D62CA6}"/>
                    </a:ext>
                  </a:extLst>
                </p14:cNvPr>
                <p14:cNvContentPartPr/>
                <p14:nvPr/>
              </p14:nvContentPartPr>
              <p14:xfrm>
                <a:off x="4803354" y="2538154"/>
                <a:ext cx="413640" cy="810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4EAD69-EFF2-3B17-F053-F6EF62D62C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85714" y="2520154"/>
                  <a:ext cx="449280" cy="84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6576D9C-0B4E-40B1-BC84-CDB99AD22046}"/>
              </a:ext>
            </a:extLst>
          </p:cNvPr>
          <p:cNvGrpSpPr/>
          <p:nvPr/>
        </p:nvGrpSpPr>
        <p:grpSpPr>
          <a:xfrm>
            <a:off x="8135874" y="1021114"/>
            <a:ext cx="1524240" cy="1481760"/>
            <a:chOff x="8135874" y="1021114"/>
            <a:chExt cx="1524240" cy="14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E96958E-26A7-880C-9EE1-8B7F25F62706}"/>
                    </a:ext>
                  </a:extLst>
                </p14:cNvPr>
                <p14:cNvContentPartPr/>
                <p14:nvPr/>
              </p14:nvContentPartPr>
              <p14:xfrm>
                <a:off x="8135874" y="1021114"/>
                <a:ext cx="1524240" cy="1379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E96958E-26A7-880C-9EE1-8B7F25F627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26874" y="1012474"/>
                  <a:ext cx="154188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373BD9B-6DB8-CCB1-1EA6-E5BD22D11AA4}"/>
                    </a:ext>
                  </a:extLst>
                </p14:cNvPr>
                <p14:cNvContentPartPr/>
                <p14:nvPr/>
              </p14:nvContentPartPr>
              <p14:xfrm>
                <a:off x="8198874" y="2037034"/>
                <a:ext cx="257400" cy="465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373BD9B-6DB8-CCB1-1EA6-E5BD22D11A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89874" y="2028394"/>
                  <a:ext cx="275040" cy="48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C39B095-764B-E175-C55A-546FA5218849}"/>
              </a:ext>
            </a:extLst>
          </p:cNvPr>
          <p:cNvGrpSpPr/>
          <p:nvPr/>
        </p:nvGrpSpPr>
        <p:grpSpPr>
          <a:xfrm>
            <a:off x="5478714" y="2949994"/>
            <a:ext cx="1915200" cy="3010680"/>
            <a:chOff x="5478714" y="2949994"/>
            <a:chExt cx="1915200" cy="30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D70F1B-FD9D-B55F-E758-4472C20F7C48}"/>
                    </a:ext>
                  </a:extLst>
                </p14:cNvPr>
                <p14:cNvContentPartPr/>
                <p14:nvPr/>
              </p14:nvContentPartPr>
              <p14:xfrm>
                <a:off x="6396714" y="2949994"/>
                <a:ext cx="369720" cy="276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D70F1B-FD9D-B55F-E758-4472C20F7C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88074" y="2940994"/>
                  <a:ext cx="387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F1EECD-98BC-59CA-FCC1-95B2F19BBD5B}"/>
                    </a:ext>
                  </a:extLst>
                </p14:cNvPr>
                <p14:cNvContentPartPr/>
                <p14:nvPr/>
              </p14:nvContentPartPr>
              <p14:xfrm>
                <a:off x="6291594" y="2976634"/>
                <a:ext cx="163800" cy="359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F1EECD-98BC-59CA-FCC1-95B2F19BBD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82954" y="2967634"/>
                  <a:ext cx="1814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6EE0A67-DE0D-3677-9F8D-351579999CC3}"/>
                    </a:ext>
                  </a:extLst>
                </p14:cNvPr>
                <p14:cNvContentPartPr/>
                <p14:nvPr/>
              </p14:nvContentPartPr>
              <p14:xfrm>
                <a:off x="5478714" y="3258154"/>
                <a:ext cx="1915200" cy="270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6EE0A67-DE0D-3677-9F8D-351579999C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70074" y="3249154"/>
                  <a:ext cx="1932840" cy="27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2AD719-F296-1FD6-D713-E6E88509754F}"/>
              </a:ext>
            </a:extLst>
          </p:cNvPr>
          <p:cNvGrpSpPr/>
          <p:nvPr/>
        </p:nvGrpSpPr>
        <p:grpSpPr>
          <a:xfrm>
            <a:off x="2975274" y="3509074"/>
            <a:ext cx="1963800" cy="1488600"/>
            <a:chOff x="2975274" y="3509074"/>
            <a:chExt cx="1963800" cy="148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B97AD5-DA54-C547-FD5B-CEA4603CFB56}"/>
                    </a:ext>
                  </a:extLst>
                </p14:cNvPr>
                <p14:cNvContentPartPr/>
                <p14:nvPr/>
              </p14:nvContentPartPr>
              <p14:xfrm>
                <a:off x="3749634" y="3687634"/>
                <a:ext cx="104040" cy="288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B97AD5-DA54-C547-FD5B-CEA4603CFB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40994" y="3678994"/>
                  <a:ext cx="1216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0BC3F2-44EF-A052-E03E-8FB005FB7B27}"/>
                    </a:ext>
                  </a:extLst>
                </p14:cNvPr>
                <p14:cNvContentPartPr/>
                <p14:nvPr/>
              </p14:nvContentPartPr>
              <p14:xfrm>
                <a:off x="3803994" y="3843154"/>
                <a:ext cx="91080" cy="4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0BC3F2-44EF-A052-E03E-8FB005FB7B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94994" y="3834154"/>
                  <a:ext cx="108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630A0E-494A-587D-A58E-299447D4467B}"/>
                    </a:ext>
                  </a:extLst>
                </p14:cNvPr>
                <p14:cNvContentPartPr/>
                <p14:nvPr/>
              </p14:nvContentPartPr>
              <p14:xfrm>
                <a:off x="3910194" y="3637594"/>
                <a:ext cx="131040" cy="379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630A0E-494A-587D-A58E-299447D446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01554" y="3628594"/>
                  <a:ext cx="148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6132440-2227-826D-6204-F2135312E74C}"/>
                    </a:ext>
                  </a:extLst>
                </p14:cNvPr>
                <p14:cNvContentPartPr/>
                <p14:nvPr/>
              </p14:nvContentPartPr>
              <p14:xfrm>
                <a:off x="3146274" y="3765034"/>
                <a:ext cx="1792800" cy="1232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6132440-2227-826D-6204-F2135312E7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37274" y="3756394"/>
                  <a:ext cx="1810440" cy="12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78922B-EAFD-BEA1-53DE-0316C2D94216}"/>
                    </a:ext>
                  </a:extLst>
                </p14:cNvPr>
                <p14:cNvContentPartPr/>
                <p14:nvPr/>
              </p14:nvContentPartPr>
              <p14:xfrm>
                <a:off x="2975274" y="3509074"/>
                <a:ext cx="224640" cy="419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78922B-EAFD-BEA1-53DE-0316C2D942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66274" y="3500074"/>
                  <a:ext cx="242280" cy="43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C56CD4F-675B-2476-0FB2-C3F64BB06D65}"/>
                  </a:ext>
                </a:extLst>
              </p14:cNvPr>
              <p14:cNvContentPartPr/>
              <p14:nvPr/>
            </p14:nvContentPartPr>
            <p14:xfrm>
              <a:off x="2561274" y="1313074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C56CD4F-675B-2476-0FB2-C3F64BB06D6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52274" y="130407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874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F8A9-BFDB-F538-3428-0D63BD13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Scanning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9F93174-4C0C-6FE7-174D-43AA17A775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08272"/>
              </p:ext>
            </p:extLst>
          </p:nvPr>
        </p:nvGraphicFramePr>
        <p:xfrm>
          <a:off x="3031626" y="2081563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19F93174-4C0C-6FE7-174D-43AA17A77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626" y="2081563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D06F389-6AF6-06C6-A302-811B1538E3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48665"/>
              </p:ext>
            </p:extLst>
          </p:nvPr>
        </p:nvGraphicFramePr>
        <p:xfrm>
          <a:off x="10147980" y="2112819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D06F389-6AF6-06C6-A302-811B1538E3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7980" y="2112819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408084-54E4-6B7C-5A4E-BB1ECE1A748E}"/>
              </a:ext>
            </a:extLst>
          </p:cNvPr>
          <p:cNvCxnSpPr/>
          <p:nvPr/>
        </p:nvCxnSpPr>
        <p:spPr>
          <a:xfrm>
            <a:off x="4221164" y="2164609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356895-6B09-B4D7-E884-AC4CA702FC1E}"/>
              </a:ext>
            </a:extLst>
          </p:cNvPr>
          <p:cNvSpPr txBox="1"/>
          <p:nvPr/>
        </p:nvSpPr>
        <p:spPr>
          <a:xfrm>
            <a:off x="5355772" y="174348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 DNS port 53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BDF2C1-1879-9C87-A333-F344A6EFB9F0}"/>
              </a:ext>
            </a:extLst>
          </p:cNvPr>
          <p:cNvCxnSpPr>
            <a:cxnSpLocks/>
          </p:cNvCxnSpPr>
          <p:nvPr/>
        </p:nvCxnSpPr>
        <p:spPr>
          <a:xfrm flipH="1">
            <a:off x="4375574" y="2632561"/>
            <a:ext cx="4899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DB46D1-736F-8915-AEB5-138809E260C5}"/>
              </a:ext>
            </a:extLst>
          </p:cNvPr>
          <p:cNvSpPr txBox="1"/>
          <p:nvPr/>
        </p:nvSpPr>
        <p:spPr>
          <a:xfrm>
            <a:off x="5652831" y="230386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80EC4F-4EE0-4834-D36F-40862B5D8DD6}"/>
              </a:ext>
            </a:extLst>
          </p:cNvPr>
          <p:cNvSpPr txBox="1"/>
          <p:nvPr/>
        </p:nvSpPr>
        <p:spPr>
          <a:xfrm>
            <a:off x="-652414" y="1986230"/>
            <a:ext cx="3232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is open</a:t>
            </a:r>
          </a:p>
          <a:p>
            <a:r>
              <a:rPr lang="en-US" dirty="0"/>
              <a:t>Send a request, get a 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80FDBC-E7D1-FE94-0DCB-43E531F5B7B6}"/>
              </a:ext>
            </a:extLst>
          </p:cNvPr>
          <p:cNvSpPr txBox="1"/>
          <p:nvPr/>
        </p:nvSpPr>
        <p:spPr>
          <a:xfrm>
            <a:off x="-1201155" y="3494091"/>
            <a:ext cx="432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is closed</a:t>
            </a:r>
          </a:p>
          <a:p>
            <a:r>
              <a:rPr lang="en-US" dirty="0"/>
              <a:t>ICMP Destination unreachable is received</a:t>
            </a: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02BF53E5-C791-D879-2030-B3FE9E3DA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271989"/>
              </p:ext>
            </p:extLst>
          </p:nvPr>
        </p:nvGraphicFramePr>
        <p:xfrm>
          <a:off x="3117194" y="3561257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02BF53E5-C791-D879-2030-B3FE9E3DA5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194" y="3561257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7E8FD79-8FAF-3C69-A8EE-9AA4DA764E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591534"/>
              </p:ext>
            </p:extLst>
          </p:nvPr>
        </p:nvGraphicFramePr>
        <p:xfrm>
          <a:off x="10233548" y="3592513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7E8FD79-8FAF-3C69-A8EE-9AA4DA764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3548" y="3592513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76F68-AB12-8F36-26E2-E4EEB8C650D1}"/>
              </a:ext>
            </a:extLst>
          </p:cNvPr>
          <p:cNvCxnSpPr/>
          <p:nvPr/>
        </p:nvCxnSpPr>
        <p:spPr>
          <a:xfrm>
            <a:off x="4306732" y="3644303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C95FD1-2E0F-A4A4-6D6F-3A478CBA40CF}"/>
              </a:ext>
            </a:extLst>
          </p:cNvPr>
          <p:cNvSpPr txBox="1"/>
          <p:nvPr/>
        </p:nvSpPr>
        <p:spPr>
          <a:xfrm>
            <a:off x="5441340" y="3223181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 DNS port 53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6428BB-D3AA-F203-37A3-8905D1E95DA5}"/>
              </a:ext>
            </a:extLst>
          </p:cNvPr>
          <p:cNvCxnSpPr>
            <a:cxnSpLocks/>
          </p:cNvCxnSpPr>
          <p:nvPr/>
        </p:nvCxnSpPr>
        <p:spPr>
          <a:xfrm flipH="1">
            <a:off x="4461142" y="4112255"/>
            <a:ext cx="4899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E311C2-7DD1-CB6F-9947-2496B8FA674E}"/>
              </a:ext>
            </a:extLst>
          </p:cNvPr>
          <p:cNvSpPr txBox="1"/>
          <p:nvPr/>
        </p:nvSpPr>
        <p:spPr>
          <a:xfrm>
            <a:off x="5631543" y="3817257"/>
            <a:ext cx="325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ICMP Destination Unreachable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362DFD-76B3-38A4-846B-C17EB147520F}"/>
              </a:ext>
            </a:extLst>
          </p:cNvPr>
          <p:cNvSpPr txBox="1"/>
          <p:nvPr/>
        </p:nvSpPr>
        <p:spPr>
          <a:xfrm>
            <a:off x="11654971" y="3802743"/>
            <a:ext cx="418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9B673-F833-476E-A69B-DE309F2C7AC5}"/>
              </a:ext>
            </a:extLst>
          </p:cNvPr>
          <p:cNvSpPr txBox="1"/>
          <p:nvPr/>
        </p:nvSpPr>
        <p:spPr>
          <a:xfrm>
            <a:off x="5863771" y="6458857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don’t get confused with TCP ICMP unreachable</a:t>
            </a:r>
          </a:p>
        </p:txBody>
      </p:sp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358F03CC-F706-D24C-DF92-76B4BD797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914153"/>
              </p:ext>
            </p:extLst>
          </p:nvPr>
        </p:nvGraphicFramePr>
        <p:xfrm>
          <a:off x="3412626" y="4917262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22" name="Object 4">
                        <a:extLst>
                          <a:ext uri="{FF2B5EF4-FFF2-40B4-BE49-F238E27FC236}">
                            <a16:creationId xmlns:a16="http://schemas.microsoft.com/office/drawing/2014/main" id="{358F03CC-F706-D24C-DF92-76B4BD7979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626" y="4917262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79B26CAF-F6F9-A214-DC54-9EBBDC404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08059"/>
              </p:ext>
            </p:extLst>
          </p:nvPr>
        </p:nvGraphicFramePr>
        <p:xfrm>
          <a:off x="10528980" y="4948518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79B26CAF-F6F9-A214-DC54-9EBBDC404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8980" y="4948518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610EE3-2EEC-80AE-DB96-B1D5781E3452}"/>
              </a:ext>
            </a:extLst>
          </p:cNvPr>
          <p:cNvCxnSpPr/>
          <p:nvPr/>
        </p:nvCxnSpPr>
        <p:spPr>
          <a:xfrm>
            <a:off x="4602164" y="5000308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8A069E-54B5-66F9-2955-971D9F73F6A1}"/>
              </a:ext>
            </a:extLst>
          </p:cNvPr>
          <p:cNvSpPr txBox="1"/>
          <p:nvPr/>
        </p:nvSpPr>
        <p:spPr>
          <a:xfrm>
            <a:off x="5736772" y="457918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 DNS port 53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6583ED-A87C-3A35-F8CE-76B9BEDADC18}"/>
              </a:ext>
            </a:extLst>
          </p:cNvPr>
          <p:cNvCxnSpPr>
            <a:cxnSpLocks/>
          </p:cNvCxnSpPr>
          <p:nvPr/>
        </p:nvCxnSpPr>
        <p:spPr>
          <a:xfrm flipH="1">
            <a:off x="6096000" y="5468260"/>
            <a:ext cx="35601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9DCA73-79AE-7D0F-3525-C4BA97F9FDA7}"/>
              </a:ext>
            </a:extLst>
          </p:cNvPr>
          <p:cNvSpPr txBox="1"/>
          <p:nvPr/>
        </p:nvSpPr>
        <p:spPr>
          <a:xfrm>
            <a:off x="6357257" y="5167086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 response)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254347-19DE-B45E-52D5-D162B2F3D67D}"/>
              </a:ext>
            </a:extLst>
          </p:cNvPr>
          <p:cNvSpPr txBox="1"/>
          <p:nvPr/>
        </p:nvSpPr>
        <p:spPr>
          <a:xfrm>
            <a:off x="-406400" y="4992914"/>
            <a:ext cx="4696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response</a:t>
            </a:r>
          </a:p>
          <a:p>
            <a:pPr marL="285750" indent="-285750">
              <a:buFontTx/>
              <a:buChar char="-"/>
            </a:pPr>
            <a:r>
              <a:rPr lang="en-US" dirty="0"/>
              <a:t>Firewall is blocking port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Improperly formatted request</a:t>
            </a:r>
          </a:p>
          <a:p>
            <a:pPr marL="285750" indent="-285750">
              <a:buFontTx/>
              <a:buChar char="-"/>
            </a:pPr>
            <a:r>
              <a:rPr lang="en-US" dirty="0"/>
              <a:t>ICMP Destination unreachable limit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Limited: 1/s in Linux or 2/s in </a:t>
            </a:r>
            <a:r>
              <a:rPr lang="en-US" dirty="0" err="1"/>
              <a:t>Winodws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2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C2EB-79FF-9D1F-34EF-C8283076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3-way handshake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33F3CF8-F0A7-7732-2200-C6B7202B05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906206"/>
              </p:ext>
            </p:extLst>
          </p:nvPr>
        </p:nvGraphicFramePr>
        <p:xfrm>
          <a:off x="650437" y="2764385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33F3CF8-F0A7-7732-2200-C6B7202B05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37" y="2764385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2B889E7-FC74-771E-AFE5-D916E3450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118557"/>
              </p:ext>
            </p:extLst>
          </p:nvPr>
        </p:nvGraphicFramePr>
        <p:xfrm>
          <a:off x="7918341" y="2764385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2B889E7-FC74-771E-AFE5-D916E3450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341" y="2764385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F9E8A6-1500-18B7-F521-B77C812AC5CF}"/>
              </a:ext>
            </a:extLst>
          </p:cNvPr>
          <p:cNvCxnSpPr/>
          <p:nvPr/>
        </p:nvCxnSpPr>
        <p:spPr>
          <a:xfrm>
            <a:off x="2165131" y="2764385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B64DB6-A0FC-7BF6-1BC9-1BEF85030194}"/>
              </a:ext>
            </a:extLst>
          </p:cNvPr>
          <p:cNvCxnSpPr>
            <a:cxnSpLocks/>
          </p:cNvCxnSpPr>
          <p:nvPr/>
        </p:nvCxnSpPr>
        <p:spPr>
          <a:xfrm flipH="1">
            <a:off x="2165131" y="3429000"/>
            <a:ext cx="5139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F097E4-14DE-5E9E-2341-F011344D87FC}"/>
              </a:ext>
            </a:extLst>
          </p:cNvPr>
          <p:cNvCxnSpPr/>
          <p:nvPr/>
        </p:nvCxnSpPr>
        <p:spPr>
          <a:xfrm>
            <a:off x="2012731" y="4220067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9A00B6-CC81-068D-6825-ECD98F707630}"/>
              </a:ext>
            </a:extLst>
          </p:cNvPr>
          <p:cNvSpPr txBox="1"/>
          <p:nvPr/>
        </p:nvSpPr>
        <p:spPr>
          <a:xfrm>
            <a:off x="3310759" y="243840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C3287C-7BC6-7903-52E1-4997DAFC8A15}"/>
              </a:ext>
            </a:extLst>
          </p:cNvPr>
          <p:cNvSpPr txBox="1"/>
          <p:nvPr/>
        </p:nvSpPr>
        <p:spPr>
          <a:xfrm>
            <a:off x="3447393" y="3079531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SYN/ACK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0E709-7E13-E168-67A8-751CDFE55656}"/>
              </a:ext>
            </a:extLst>
          </p:cNvPr>
          <p:cNvSpPr txBox="1"/>
          <p:nvPr/>
        </p:nvSpPr>
        <p:spPr>
          <a:xfrm>
            <a:off x="3394841" y="3857297"/>
            <a:ext cx="10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3BDB1-F9D5-69B1-5848-58B02BE2B7BB}"/>
              </a:ext>
            </a:extLst>
          </p:cNvPr>
          <p:cNvSpPr txBox="1"/>
          <p:nvPr/>
        </p:nvSpPr>
        <p:spPr>
          <a:xfrm>
            <a:off x="8954813" y="2664032"/>
            <a:ext cx="4451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host receives a TCP SYN packet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Open sockets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Allocating resources (CPU/memory) to prepare for the connect</a:t>
            </a:r>
          </a:p>
        </p:txBody>
      </p:sp>
    </p:spTree>
    <p:extLst>
      <p:ext uri="{BB962C8B-B14F-4D97-AF65-F5344CB8AC3E}">
        <p14:creationId xmlns:p14="http://schemas.microsoft.com/office/powerpoint/2010/main" val="2637102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F436-8CE1-53F0-C977-B4A30515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 Destination Unreachable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C57B-837D-173E-F1B1-958D3655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ICMP Destination Unreachable are limited</a:t>
            </a:r>
          </a:p>
          <a:p>
            <a:pPr lvl="1"/>
            <a:r>
              <a:rPr lang="en-US" dirty="0"/>
              <a:t>Windows: 2 times / sec</a:t>
            </a:r>
          </a:p>
          <a:p>
            <a:pPr lvl="1"/>
            <a:r>
              <a:rPr lang="en-US" dirty="0"/>
              <a:t>Linux 1 time / sec</a:t>
            </a:r>
          </a:p>
          <a:p>
            <a:pPr lvl="1"/>
            <a:r>
              <a:rPr lang="en-US" dirty="0"/>
              <a:t>If you sent two UDP packets to two closed ports at the same time, only the first one will response. The 2</a:t>
            </a:r>
            <a:r>
              <a:rPr lang="en-US" baseline="30000" dirty="0"/>
              <a:t>nd</a:t>
            </a:r>
            <a:r>
              <a:rPr lang="en-US" dirty="0"/>
              <a:t> response is </a:t>
            </a:r>
            <a:r>
              <a:rPr lang="en-US" dirty="0" err="1"/>
              <a:t>DROPed</a:t>
            </a: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03298E-C603-BB7C-DA72-5BCA28024D2C}"/>
                  </a:ext>
                </a:extLst>
              </p14:cNvPr>
              <p14:cNvContentPartPr/>
              <p14:nvPr/>
            </p14:nvContentPartPr>
            <p14:xfrm>
              <a:off x="3251160" y="3984840"/>
              <a:ext cx="4273200" cy="285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03298E-C603-BB7C-DA72-5BCA28024D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2160" y="3975840"/>
                <a:ext cx="4290840" cy="28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8C61A7F-1398-8599-F9AC-B3BD403F6FD1}"/>
              </a:ext>
            </a:extLst>
          </p:cNvPr>
          <p:cNvGrpSpPr/>
          <p:nvPr/>
        </p:nvGrpSpPr>
        <p:grpSpPr>
          <a:xfrm>
            <a:off x="4347720" y="4679280"/>
            <a:ext cx="1360080" cy="513360"/>
            <a:chOff x="4347720" y="4679280"/>
            <a:chExt cx="136008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6400B84-0B55-EF81-3B54-0251743F0146}"/>
                    </a:ext>
                  </a:extLst>
                </p14:cNvPr>
                <p14:cNvContentPartPr/>
                <p14:nvPr/>
              </p14:nvContentPartPr>
              <p14:xfrm>
                <a:off x="4347720" y="4758120"/>
                <a:ext cx="366120" cy="330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6400B84-0B55-EF81-3B54-0251743F01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39080" y="4749480"/>
                  <a:ext cx="3837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CDA156-09D4-0474-290A-292AA87DF00B}"/>
                    </a:ext>
                  </a:extLst>
                </p14:cNvPr>
                <p14:cNvContentPartPr/>
                <p14:nvPr/>
              </p14:nvContentPartPr>
              <p14:xfrm>
                <a:off x="5271120" y="4679280"/>
                <a:ext cx="436680" cy="513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CDA156-09D4-0474-290A-292AA87DF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62120" y="4670280"/>
                  <a:ext cx="454320" cy="53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1F1FC6-C36B-D2FA-E9F1-6B3B554EC224}"/>
              </a:ext>
            </a:extLst>
          </p:cNvPr>
          <p:cNvGrpSpPr/>
          <p:nvPr/>
        </p:nvGrpSpPr>
        <p:grpSpPr>
          <a:xfrm>
            <a:off x="4809240" y="5823000"/>
            <a:ext cx="1780560" cy="644040"/>
            <a:chOff x="4809240" y="5823000"/>
            <a:chExt cx="1780560" cy="64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E20649-3C06-3880-C663-AD3DD828F446}"/>
                    </a:ext>
                  </a:extLst>
                </p14:cNvPr>
                <p14:cNvContentPartPr/>
                <p14:nvPr/>
              </p14:nvContentPartPr>
              <p14:xfrm>
                <a:off x="6174360" y="5823000"/>
                <a:ext cx="415440" cy="547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E20649-3C06-3880-C663-AD3DD828F4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65360" y="5814360"/>
                  <a:ext cx="4330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A0B704-7059-1A74-76A4-68539E882738}"/>
                    </a:ext>
                  </a:extLst>
                </p14:cNvPr>
                <p14:cNvContentPartPr/>
                <p14:nvPr/>
              </p14:nvContentPartPr>
              <p14:xfrm>
                <a:off x="4809240" y="6085800"/>
                <a:ext cx="320400" cy="38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A0B704-7059-1A74-76A4-68539E8827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00600" y="6076800"/>
                  <a:ext cx="338040" cy="39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D7B346-96C9-52BA-B1AC-531FB1A38012}"/>
              </a:ext>
            </a:extLst>
          </p:cNvPr>
          <p:cNvGrpSpPr/>
          <p:nvPr/>
        </p:nvGrpSpPr>
        <p:grpSpPr>
          <a:xfrm>
            <a:off x="1059840" y="5531400"/>
            <a:ext cx="3059280" cy="582120"/>
            <a:chOff x="1059840" y="5531400"/>
            <a:chExt cx="3059280" cy="58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ED5802-D1F3-184F-8460-EBF6965A313C}"/>
                    </a:ext>
                  </a:extLst>
                </p14:cNvPr>
                <p14:cNvContentPartPr/>
                <p14:nvPr/>
              </p14:nvContentPartPr>
              <p14:xfrm>
                <a:off x="1127880" y="5719320"/>
                <a:ext cx="12240" cy="333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2ED5802-D1F3-184F-8460-EBF6965A31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10240" y="5701680"/>
                  <a:ext cx="478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7B00957-F5C9-E1F9-AD7D-01A94F6CD78D}"/>
                    </a:ext>
                  </a:extLst>
                </p14:cNvPr>
                <p14:cNvContentPartPr/>
                <p14:nvPr/>
              </p14:nvContentPartPr>
              <p14:xfrm>
                <a:off x="1059840" y="5612760"/>
                <a:ext cx="472320" cy="500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7B00957-F5C9-E1F9-AD7D-01A94F6CD7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1840" y="5595120"/>
                  <a:ext cx="50796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1D34B6-C6F7-FF7E-C905-0B43F6C8AF7D}"/>
                    </a:ext>
                  </a:extLst>
                </p14:cNvPr>
                <p14:cNvContentPartPr/>
                <p14:nvPr/>
              </p14:nvContentPartPr>
              <p14:xfrm>
                <a:off x="1712160" y="5614560"/>
                <a:ext cx="2328120" cy="286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1D34B6-C6F7-FF7E-C905-0B43F6C8AF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94160" y="5596920"/>
                  <a:ext cx="23637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4A01F45-8D1D-6D22-340D-6859AAA464EC}"/>
                    </a:ext>
                  </a:extLst>
                </p14:cNvPr>
                <p14:cNvContentPartPr/>
                <p14:nvPr/>
              </p14:nvContentPartPr>
              <p14:xfrm>
                <a:off x="3863880" y="5531400"/>
                <a:ext cx="255240" cy="246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4A01F45-8D1D-6D22-340D-6859AAA464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45880" y="5513400"/>
                  <a:ext cx="290880" cy="28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8D129F-893D-5779-1D69-44FE1839A6D7}"/>
              </a:ext>
            </a:extLst>
          </p:cNvPr>
          <p:cNvSpPr txBox="1"/>
          <p:nvPr/>
        </p:nvSpPr>
        <p:spPr>
          <a:xfrm>
            <a:off x="979800" y="6260123"/>
            <a:ext cx="341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Trudy sends a broadcast request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6193A56-C021-BE1A-896E-0F6A91D7DDDC}"/>
                  </a:ext>
                </a:extLst>
              </p14:cNvPr>
              <p14:cNvContentPartPr/>
              <p14:nvPr/>
            </p14:nvContentPartPr>
            <p14:xfrm>
              <a:off x="1903320" y="413388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6193A56-C021-BE1A-896E-0F6A91D7DD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94680" y="41252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B8C7257-0532-73DE-E447-E8256A0F6EEA}"/>
              </a:ext>
            </a:extLst>
          </p:cNvPr>
          <p:cNvGrpSpPr/>
          <p:nvPr/>
        </p:nvGrpSpPr>
        <p:grpSpPr>
          <a:xfrm>
            <a:off x="1065600" y="4439880"/>
            <a:ext cx="5013720" cy="2052000"/>
            <a:chOff x="1065600" y="4439880"/>
            <a:chExt cx="5013720" cy="20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2A821EF-778A-2C76-1575-6BC65552FBF4}"/>
                    </a:ext>
                  </a:extLst>
                </p14:cNvPr>
                <p14:cNvContentPartPr/>
                <p14:nvPr/>
              </p14:nvContentPartPr>
              <p14:xfrm>
                <a:off x="2701080" y="5224320"/>
                <a:ext cx="1728720" cy="202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2A821EF-778A-2C76-1575-6BC65552FB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92440" y="5215680"/>
                  <a:ext cx="1746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A24727-CDA8-C3B6-C09B-9B9270FF6F15}"/>
                    </a:ext>
                  </a:extLst>
                </p14:cNvPr>
                <p14:cNvContentPartPr/>
                <p14:nvPr/>
              </p14:nvContentPartPr>
              <p14:xfrm>
                <a:off x="2534760" y="5245920"/>
                <a:ext cx="213480" cy="338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A24727-CDA8-C3B6-C09B-9B9270FF6F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26120" y="5236920"/>
                  <a:ext cx="2311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8F6202-BB47-8D28-DF19-35C740B6C7E3}"/>
                    </a:ext>
                  </a:extLst>
                </p14:cNvPr>
                <p14:cNvContentPartPr/>
                <p14:nvPr/>
              </p14:nvContentPartPr>
              <p14:xfrm>
                <a:off x="2969280" y="5293080"/>
                <a:ext cx="2271600" cy="140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8F6202-BB47-8D28-DF19-35C740B6C7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60280" y="5284080"/>
                  <a:ext cx="2289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93F9DF-9C57-AFF6-0338-03F21FA9852E}"/>
                    </a:ext>
                  </a:extLst>
                </p14:cNvPr>
                <p14:cNvContentPartPr/>
                <p14:nvPr/>
              </p14:nvContentPartPr>
              <p14:xfrm>
                <a:off x="2550240" y="5643720"/>
                <a:ext cx="2287080" cy="84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93F9DF-9C57-AFF6-0338-03F21FA985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41240" y="5634720"/>
                  <a:ext cx="2304720" cy="8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899221-65D2-C67C-75BA-2A63D36E0413}"/>
                    </a:ext>
                  </a:extLst>
                </p14:cNvPr>
                <p14:cNvContentPartPr/>
                <p14:nvPr/>
              </p14:nvContentPartPr>
              <p14:xfrm>
                <a:off x="3380760" y="5637600"/>
                <a:ext cx="2698560" cy="537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899221-65D2-C67C-75BA-2A63D36E04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72120" y="5628960"/>
                  <a:ext cx="27162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C0412C-E5A3-F04F-8C97-90C534F83EC6}"/>
                    </a:ext>
                  </a:extLst>
                </p14:cNvPr>
                <p14:cNvContentPartPr/>
                <p14:nvPr/>
              </p14:nvContentPartPr>
              <p14:xfrm>
                <a:off x="1065600" y="4439880"/>
                <a:ext cx="259200" cy="442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C0412C-E5A3-F04F-8C97-90C534F83E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6600" y="4430880"/>
                  <a:ext cx="276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C92735-0131-69D9-98C4-0424B1EE95D8}"/>
                    </a:ext>
                  </a:extLst>
                </p14:cNvPr>
                <p14:cNvContentPartPr/>
                <p14:nvPr/>
              </p14:nvContentPartPr>
              <p14:xfrm>
                <a:off x="1752840" y="4923360"/>
                <a:ext cx="913680" cy="714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C92735-0131-69D9-98C4-0424B1EE95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43840" y="4914720"/>
                  <a:ext cx="93132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104051-F9C3-134F-3B57-D493C09989E7}"/>
                    </a:ext>
                  </a:extLst>
                </p14:cNvPr>
                <p14:cNvContentPartPr/>
                <p14:nvPr/>
              </p14:nvContentPartPr>
              <p14:xfrm>
                <a:off x="1924200" y="4754160"/>
                <a:ext cx="902520" cy="79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104051-F9C3-134F-3B57-D493C09989E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15200" y="4745160"/>
                  <a:ext cx="92016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065268-E118-9FE2-A45C-CC2E30285B67}"/>
                    </a:ext>
                  </a:extLst>
                </p14:cNvPr>
                <p14:cNvContentPartPr/>
                <p14:nvPr/>
              </p14:nvContentPartPr>
              <p14:xfrm>
                <a:off x="1932840" y="4463640"/>
                <a:ext cx="275400" cy="150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065268-E118-9FE2-A45C-CC2E30285B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24200" y="4455000"/>
                  <a:ext cx="293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1CCE7C1-3D0E-A7FA-F58D-80BA7F95CAC1}"/>
                    </a:ext>
                  </a:extLst>
                </p14:cNvPr>
                <p14:cNvContentPartPr/>
                <p14:nvPr/>
              </p14:nvContentPartPr>
              <p14:xfrm>
                <a:off x="1518120" y="4449240"/>
                <a:ext cx="406440" cy="677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1CCE7C1-3D0E-A7FA-F58D-80BA7F95CA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09120" y="4440240"/>
                  <a:ext cx="42408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470892-BD16-0B11-B933-088B9AB083AF}"/>
                    </a:ext>
                  </a:extLst>
                </p14:cNvPr>
                <p14:cNvContentPartPr/>
                <p14:nvPr/>
              </p14:nvContentPartPr>
              <p14:xfrm>
                <a:off x="1608840" y="4637880"/>
                <a:ext cx="1762920" cy="840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470892-BD16-0B11-B933-088B9AB083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00200" y="4629240"/>
                  <a:ext cx="1780560" cy="857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B45FA73-F51E-7D87-649C-985E7DBB964E}"/>
              </a:ext>
            </a:extLst>
          </p:cNvPr>
          <p:cNvSpPr txBox="1"/>
          <p:nvPr/>
        </p:nvSpPr>
        <p:spPr>
          <a:xfrm>
            <a:off x="560100" y="413388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210549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2882-6342-0D90-5F7F-C1E8A69A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Scanning vs. Agent-based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FD66-0C02-E058-5156-A17895D0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25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Remote scanning</a:t>
            </a:r>
          </a:p>
          <a:p>
            <a:pPr lvl="1"/>
            <a:r>
              <a:rPr lang="en-US" dirty="0"/>
              <a:t>Traditional scanning method</a:t>
            </a:r>
          </a:p>
          <a:p>
            <a:pPr lvl="1"/>
            <a:r>
              <a:rPr lang="en-US" dirty="0"/>
              <a:t>It is very slow for UDP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Agent-based scan</a:t>
            </a:r>
          </a:p>
          <a:p>
            <a:pPr lvl="1"/>
            <a:r>
              <a:rPr lang="en-US" dirty="0"/>
              <a:t>Must better and faster</a:t>
            </a:r>
          </a:p>
          <a:p>
            <a:pPr lvl="1"/>
            <a:r>
              <a:rPr lang="en-US" dirty="0"/>
              <a:t>Can list all ports/services quickly</a:t>
            </a:r>
          </a:p>
          <a:p>
            <a:pPr lvl="1"/>
            <a:r>
              <a:rPr lang="en-US" dirty="0"/>
              <a:t>Cost is approximately 10x more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F9AFC37-53BF-3098-630E-498C8A91F6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828465"/>
              </p:ext>
            </p:extLst>
          </p:nvPr>
        </p:nvGraphicFramePr>
        <p:xfrm>
          <a:off x="2242956" y="2687638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F9AFC37-53BF-3098-630E-498C8A91F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956" y="2687638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2ACD8A5-CE93-895F-A518-F6C387A76E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370776"/>
              </p:ext>
            </p:extLst>
          </p:nvPr>
        </p:nvGraphicFramePr>
        <p:xfrm>
          <a:off x="9359310" y="2718894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2ACD8A5-CE93-895F-A518-F6C387A76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9310" y="2718894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76F89-CB20-C959-9691-1A5E3235334E}"/>
              </a:ext>
            </a:extLst>
          </p:cNvPr>
          <p:cNvSpPr txBox="1"/>
          <p:nvPr/>
        </p:nvSpPr>
        <p:spPr>
          <a:xfrm>
            <a:off x="2411730" y="3669030"/>
            <a:ext cx="101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4D20B-E6C8-801B-D3BB-7D6C44C85AF0}"/>
              </a:ext>
            </a:extLst>
          </p:cNvPr>
          <p:cNvSpPr txBox="1"/>
          <p:nvPr/>
        </p:nvSpPr>
        <p:spPr>
          <a:xfrm>
            <a:off x="9144000" y="3657600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4E4BA7-A020-C356-0199-4447AF082424}"/>
              </a:ext>
            </a:extLst>
          </p:cNvPr>
          <p:cNvCxnSpPr/>
          <p:nvPr/>
        </p:nvCxnSpPr>
        <p:spPr>
          <a:xfrm>
            <a:off x="3626804" y="3067579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549B30-21B2-0972-69B4-4B72ECC62E05}"/>
              </a:ext>
            </a:extLst>
          </p:cNvPr>
          <p:cNvSpPr txBox="1"/>
          <p:nvPr/>
        </p:nvSpPr>
        <p:spPr>
          <a:xfrm>
            <a:off x="4560570" y="2743200"/>
            <a:ext cx="332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scans coming from outside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9C09A667-C7EA-1952-B286-2E0E01F1D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762221"/>
              </p:ext>
            </p:extLst>
          </p:nvPr>
        </p:nvGraphicFramePr>
        <p:xfrm>
          <a:off x="7882698" y="5511760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9C09A667-C7EA-1952-B286-2E0E01F1D6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2698" y="5511760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52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42A25-40F7-1E75-61FC-A8E0C42A6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B13A-641A-88FE-7E58-0FFF8DB6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Cookies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44FEF74-9838-704A-6E5A-D2A3DBE08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437" y="2764385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C44FEF74-9838-704A-6E5A-D2A3DBE08A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37" y="2764385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1AF4100-BBB7-EEC0-32FC-2FE20B3E2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233645"/>
              </p:ext>
            </p:extLst>
          </p:nvPr>
        </p:nvGraphicFramePr>
        <p:xfrm>
          <a:off x="7787678" y="2393704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1AF4100-BBB7-EEC0-32FC-2FE20B3E2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678" y="2393704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FC535B-9545-99D9-3C4A-98A2A9126D74}"/>
              </a:ext>
            </a:extLst>
          </p:cNvPr>
          <p:cNvCxnSpPr/>
          <p:nvPr/>
        </p:nvCxnSpPr>
        <p:spPr>
          <a:xfrm>
            <a:off x="2165131" y="2764385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A8D7F6-1151-2E29-EF15-26767E27CCA3}"/>
              </a:ext>
            </a:extLst>
          </p:cNvPr>
          <p:cNvCxnSpPr>
            <a:cxnSpLocks/>
          </p:cNvCxnSpPr>
          <p:nvPr/>
        </p:nvCxnSpPr>
        <p:spPr>
          <a:xfrm flipH="1">
            <a:off x="2141352" y="3703928"/>
            <a:ext cx="5139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453278-995E-113E-2B52-7C60D0F8DF0C}"/>
              </a:ext>
            </a:extLst>
          </p:cNvPr>
          <p:cNvCxnSpPr/>
          <p:nvPr/>
        </p:nvCxnSpPr>
        <p:spPr>
          <a:xfrm>
            <a:off x="2141351" y="5020775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06CC9B-06C6-85C6-2A95-235AAF7B5C63}"/>
              </a:ext>
            </a:extLst>
          </p:cNvPr>
          <p:cNvSpPr txBox="1"/>
          <p:nvPr/>
        </p:nvSpPr>
        <p:spPr>
          <a:xfrm>
            <a:off x="3394841" y="2036159"/>
            <a:ext cx="36912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TCP SYN</a:t>
            </a:r>
          </a:p>
          <a:p>
            <a:r>
              <a:rPr lang="en-US" sz="1400" dirty="0"/>
              <a:t>SEQ: ISN A (random number)</a:t>
            </a:r>
          </a:p>
          <a:p>
            <a:r>
              <a:rPr lang="en-US" sz="1400" dirty="0"/>
              <a:t>ACK: 0 (literal “0”, b/c there’s no ACK flag set)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2CB61-020E-3752-A364-C937532F6A44}"/>
              </a:ext>
            </a:extLst>
          </p:cNvPr>
          <p:cNvSpPr txBox="1"/>
          <p:nvPr/>
        </p:nvSpPr>
        <p:spPr>
          <a:xfrm>
            <a:off x="3394841" y="2971884"/>
            <a:ext cx="1808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TCP SYN/ACK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SEQ: ISN B ( SYN cookie)</a:t>
            </a:r>
          </a:p>
          <a:p>
            <a:r>
              <a:rPr lang="en-US" sz="1200" dirty="0"/>
              <a:t>ACK: A+1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9A9D1-E61A-9126-A2AC-1B123D35C810}"/>
              </a:ext>
            </a:extLst>
          </p:cNvPr>
          <p:cNvSpPr txBox="1"/>
          <p:nvPr/>
        </p:nvSpPr>
        <p:spPr>
          <a:xfrm>
            <a:off x="3394842" y="4280815"/>
            <a:ext cx="193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TCP ACK</a:t>
            </a:r>
          </a:p>
          <a:p>
            <a:r>
              <a:rPr lang="en-US" sz="1200" dirty="0"/>
              <a:t>SEQ: A+1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ACK: B+1 (</a:t>
            </a:r>
            <a:r>
              <a:rPr lang="en-US" sz="1200" dirty="0" err="1">
                <a:solidFill>
                  <a:srgbClr val="FF0000"/>
                </a:solidFill>
              </a:rPr>
              <a:t>SYN_cookie</a:t>
            </a:r>
            <a:r>
              <a:rPr lang="en-US" sz="1200" dirty="0">
                <a:solidFill>
                  <a:srgbClr val="FF0000"/>
                </a:solidFill>
              </a:rPr>
              <a:t> + 1)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FCDB9C-F2E6-4820-54BD-6A04BBA6E465}"/>
                  </a:ext>
                </a:extLst>
              </p14:cNvPr>
              <p14:cNvContentPartPr/>
              <p14:nvPr/>
            </p14:nvContentPartPr>
            <p14:xfrm>
              <a:off x="2417400" y="89532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FCDB9C-F2E6-4820-54BD-6A04BBA6E4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8400" y="8866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12F57F3-D2E2-8254-C0F6-276E59F76BC0}"/>
              </a:ext>
            </a:extLst>
          </p:cNvPr>
          <p:cNvSpPr txBox="1"/>
          <p:nvPr/>
        </p:nvSpPr>
        <p:spPr>
          <a:xfrm>
            <a:off x="8823960" y="2560320"/>
            <a:ext cx="3709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SYN Cookies are enabled</a:t>
            </a:r>
          </a:p>
          <a:p>
            <a:r>
              <a:rPr lang="en-US" dirty="0"/>
              <a:t>Upon receipt of a TCP SYN</a:t>
            </a:r>
          </a:p>
          <a:p>
            <a:r>
              <a:rPr lang="en-US" dirty="0"/>
              <a:t>The host will generate a SYN Cookie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0DD38-165B-7514-591D-19945FEF535B}"/>
              </a:ext>
            </a:extLst>
          </p:cNvPr>
          <p:cNvSpPr txBox="1"/>
          <p:nvPr/>
        </p:nvSpPr>
        <p:spPr>
          <a:xfrm>
            <a:off x="7787679" y="3519262"/>
            <a:ext cx="38480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SYN_cookie</a:t>
            </a:r>
            <a:r>
              <a:rPr lang="en-US" dirty="0"/>
              <a:t> = md5(</a:t>
            </a:r>
            <a:r>
              <a:rPr lang="en-US" dirty="0" err="1"/>
              <a:t>IPs,ports,slow_time,magic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All the info is forgotten.</a:t>
            </a:r>
          </a:p>
          <a:p>
            <a:endParaRPr lang="en-US" dirty="0"/>
          </a:p>
          <a:p>
            <a:r>
              <a:rPr lang="en-US" dirty="0"/>
              <a:t>If a </a:t>
            </a:r>
            <a:r>
              <a:rPr lang="en-US" dirty="0" err="1"/>
              <a:t>SYN_cookie</a:t>
            </a:r>
            <a:r>
              <a:rPr lang="en-US" dirty="0"/>
              <a:t> is returned in the TCP ACK packet</a:t>
            </a:r>
          </a:p>
          <a:p>
            <a:endParaRPr lang="en-US" dirty="0"/>
          </a:p>
          <a:p>
            <a:r>
              <a:rPr lang="en-US" dirty="0"/>
              <a:t>Host will recalculate the </a:t>
            </a:r>
            <a:r>
              <a:rPr lang="en-US" dirty="0" err="1"/>
              <a:t>SYN_cookie</a:t>
            </a:r>
            <a:r>
              <a:rPr lang="en-US" dirty="0"/>
              <a:t>, and see if it matches the </a:t>
            </a:r>
            <a:r>
              <a:rPr lang="en-US" dirty="0" err="1"/>
              <a:t>SYN_cookie</a:t>
            </a:r>
            <a:r>
              <a:rPr lang="en-US" dirty="0"/>
              <a:t> from the TCP ACK</a:t>
            </a:r>
          </a:p>
          <a:p>
            <a:r>
              <a:rPr lang="en-US" dirty="0"/>
              <a:t>Only if the correct SYN cookie is returned, will a socket be opened.</a:t>
            </a:r>
          </a:p>
        </p:txBody>
      </p:sp>
    </p:spTree>
    <p:extLst>
      <p:ext uri="{BB962C8B-B14F-4D97-AF65-F5344CB8AC3E}">
        <p14:creationId xmlns:p14="http://schemas.microsoft.com/office/powerpoint/2010/main" val="649290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10354" y="6629178"/>
            <a:ext cx="457646" cy="457646"/>
          </a:xfrm>
          <a:noFill/>
        </p:spPr>
        <p:txBody>
          <a:bodyPr vert="horz" lIns="91439" tIns="45719" rIns="91439" bIns="45719" rtlCol="0" anchor="ctr"/>
          <a:lstStyle/>
          <a:p>
            <a:pPr algn="l"/>
            <a:fld id="{DF03DA07-AF40-4F3D-9A77-60B675B0D91A}" type="slidenum">
              <a:rPr lang="en-US" altLang="en-US" smtClean="0"/>
              <a:pPr algn="l"/>
              <a:t>23</a:t>
            </a:fld>
            <a:endParaRPr lang="en-US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0485" y="589359"/>
            <a:ext cx="8161734" cy="750094"/>
          </a:xfrm>
          <a:noFill/>
          <a:ln>
            <a:miter lim="800000"/>
            <a:headEnd/>
            <a:tailEnd/>
          </a:ln>
        </p:spPr>
        <p:txBody>
          <a:bodyPr vert="horz" wrap="square" lIns="91439" tIns="45719" rIns="91439" bIns="45719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en-US" sz="3094" b="1" dirty="0">
                <a:latin typeface="Arial" pitchFamily="34" charset="0"/>
                <a:cs typeface="Arial" pitchFamily="34" charset="0"/>
              </a:rPr>
              <a:t>DNS Amplification/Reflection attack</a:t>
            </a:r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4220766" y="2464594"/>
            <a:ext cx="1218902" cy="1158627"/>
            <a:chOff x="1161" y="1173"/>
            <a:chExt cx="768" cy="730"/>
          </a:xfrm>
        </p:grpSpPr>
        <p:sp>
          <p:nvSpPr>
            <p:cNvPr id="31785" name="Freeform 4"/>
            <p:cNvSpPr>
              <a:spLocks/>
            </p:cNvSpPr>
            <p:nvPr/>
          </p:nvSpPr>
          <p:spPr bwMode="auto">
            <a:xfrm>
              <a:off x="1161" y="1173"/>
              <a:ext cx="768" cy="730"/>
            </a:xfrm>
            <a:custGeom>
              <a:avLst/>
              <a:gdLst>
                <a:gd name="T0" fmla="*/ 1 w 1292"/>
                <a:gd name="T1" fmla="*/ 1 h 1255"/>
                <a:gd name="T2" fmla="*/ 1 w 1292"/>
                <a:gd name="T3" fmla="*/ 1 h 1255"/>
                <a:gd name="T4" fmla="*/ 1 w 1292"/>
                <a:gd name="T5" fmla="*/ 1 h 1255"/>
                <a:gd name="T6" fmla="*/ 1 w 1292"/>
                <a:gd name="T7" fmla="*/ 1 h 1255"/>
                <a:gd name="T8" fmla="*/ 1 w 1292"/>
                <a:gd name="T9" fmla="*/ 1 h 1255"/>
                <a:gd name="T10" fmla="*/ 1 w 1292"/>
                <a:gd name="T11" fmla="*/ 1 h 1255"/>
                <a:gd name="T12" fmla="*/ 1 w 1292"/>
                <a:gd name="T13" fmla="*/ 1 h 1255"/>
                <a:gd name="T14" fmla="*/ 1 w 1292"/>
                <a:gd name="T15" fmla="*/ 1 h 1255"/>
                <a:gd name="T16" fmla="*/ 1 w 1292"/>
                <a:gd name="T17" fmla="*/ 1 h 1255"/>
                <a:gd name="T18" fmla="*/ 1 w 1292"/>
                <a:gd name="T19" fmla="*/ 1 h 1255"/>
                <a:gd name="T20" fmla="*/ 1 w 1292"/>
                <a:gd name="T21" fmla="*/ 1 h 1255"/>
                <a:gd name="T22" fmla="*/ 1 w 1292"/>
                <a:gd name="T23" fmla="*/ 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66"/>
            </a:p>
          </p:txBody>
        </p:sp>
        <p:graphicFrame>
          <p:nvGraphicFramePr>
            <p:cNvPr id="31786" name="Object 5"/>
            <p:cNvGraphicFramePr>
              <a:graphicFrameLocks noChangeAspect="1"/>
            </p:cNvGraphicFramePr>
            <p:nvPr/>
          </p:nvGraphicFramePr>
          <p:xfrm>
            <a:off x="1352" y="133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079" imgH="1083682" progId="">
                    <p:embed/>
                  </p:oleObj>
                </mc:Choice>
                <mc:Fallback>
                  <p:oleObj name="Clip" r:id="rId3" imgW="1307079" imgH="1083682" progId="">
                    <p:embed/>
                    <p:pic>
                      <p:nvPicPr>
                        <p:cNvPr id="3178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33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49" name="Group 6"/>
          <p:cNvGrpSpPr>
            <a:grpSpLocks/>
          </p:cNvGrpSpPr>
          <p:nvPr/>
        </p:nvGrpSpPr>
        <p:grpSpPr bwMode="auto">
          <a:xfrm>
            <a:off x="4932908" y="1348383"/>
            <a:ext cx="1220019" cy="1159744"/>
            <a:chOff x="1161" y="1173"/>
            <a:chExt cx="768" cy="73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1161" y="1173"/>
              <a:ext cx="768" cy="730"/>
            </a:xfrm>
            <a:custGeom>
              <a:avLst/>
              <a:gdLst>
                <a:gd name="T0" fmla="*/ 1 w 1292"/>
                <a:gd name="T1" fmla="*/ 1 h 1255"/>
                <a:gd name="T2" fmla="*/ 1 w 1292"/>
                <a:gd name="T3" fmla="*/ 1 h 1255"/>
                <a:gd name="T4" fmla="*/ 1 w 1292"/>
                <a:gd name="T5" fmla="*/ 1 h 1255"/>
                <a:gd name="T6" fmla="*/ 1 w 1292"/>
                <a:gd name="T7" fmla="*/ 1 h 1255"/>
                <a:gd name="T8" fmla="*/ 1 w 1292"/>
                <a:gd name="T9" fmla="*/ 1 h 1255"/>
                <a:gd name="T10" fmla="*/ 1 w 1292"/>
                <a:gd name="T11" fmla="*/ 1 h 1255"/>
                <a:gd name="T12" fmla="*/ 1 w 1292"/>
                <a:gd name="T13" fmla="*/ 1 h 1255"/>
                <a:gd name="T14" fmla="*/ 1 w 1292"/>
                <a:gd name="T15" fmla="*/ 1 h 1255"/>
                <a:gd name="T16" fmla="*/ 1 w 1292"/>
                <a:gd name="T17" fmla="*/ 1 h 1255"/>
                <a:gd name="T18" fmla="*/ 1 w 1292"/>
                <a:gd name="T19" fmla="*/ 1 h 1255"/>
                <a:gd name="T20" fmla="*/ 1 w 1292"/>
                <a:gd name="T21" fmla="*/ 1 h 1255"/>
                <a:gd name="T22" fmla="*/ 1 w 1292"/>
                <a:gd name="T23" fmla="*/ 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66"/>
            </a:p>
          </p:txBody>
        </p:sp>
        <p:graphicFrame>
          <p:nvGraphicFramePr>
            <p:cNvPr id="31784" name="Object 8"/>
            <p:cNvGraphicFramePr>
              <a:graphicFrameLocks noChangeAspect="1"/>
            </p:cNvGraphicFramePr>
            <p:nvPr/>
          </p:nvGraphicFramePr>
          <p:xfrm>
            <a:off x="1352" y="133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079" imgH="1083682" progId="">
                    <p:embed/>
                  </p:oleObj>
                </mc:Choice>
                <mc:Fallback>
                  <p:oleObj name="Clip" r:id="rId5" imgW="1307079" imgH="1083682" progId="">
                    <p:embed/>
                    <p:pic>
                      <p:nvPicPr>
                        <p:cNvPr id="3178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33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50" name="Group 9"/>
          <p:cNvGrpSpPr>
            <a:grpSpLocks/>
          </p:cNvGrpSpPr>
          <p:nvPr/>
        </p:nvGrpSpPr>
        <p:grpSpPr bwMode="auto">
          <a:xfrm>
            <a:off x="4134818" y="3850928"/>
            <a:ext cx="1218902" cy="1158627"/>
            <a:chOff x="1161" y="1173"/>
            <a:chExt cx="768" cy="730"/>
          </a:xfrm>
        </p:grpSpPr>
        <p:sp>
          <p:nvSpPr>
            <p:cNvPr id="31781" name="Freeform 10"/>
            <p:cNvSpPr>
              <a:spLocks/>
            </p:cNvSpPr>
            <p:nvPr/>
          </p:nvSpPr>
          <p:spPr bwMode="auto">
            <a:xfrm>
              <a:off x="1161" y="1173"/>
              <a:ext cx="768" cy="730"/>
            </a:xfrm>
            <a:custGeom>
              <a:avLst/>
              <a:gdLst>
                <a:gd name="T0" fmla="*/ 1 w 1292"/>
                <a:gd name="T1" fmla="*/ 1 h 1255"/>
                <a:gd name="T2" fmla="*/ 1 w 1292"/>
                <a:gd name="T3" fmla="*/ 1 h 1255"/>
                <a:gd name="T4" fmla="*/ 1 w 1292"/>
                <a:gd name="T5" fmla="*/ 1 h 1255"/>
                <a:gd name="T6" fmla="*/ 1 w 1292"/>
                <a:gd name="T7" fmla="*/ 1 h 1255"/>
                <a:gd name="T8" fmla="*/ 1 w 1292"/>
                <a:gd name="T9" fmla="*/ 1 h 1255"/>
                <a:gd name="T10" fmla="*/ 1 w 1292"/>
                <a:gd name="T11" fmla="*/ 1 h 1255"/>
                <a:gd name="T12" fmla="*/ 1 w 1292"/>
                <a:gd name="T13" fmla="*/ 1 h 1255"/>
                <a:gd name="T14" fmla="*/ 1 w 1292"/>
                <a:gd name="T15" fmla="*/ 1 h 1255"/>
                <a:gd name="T16" fmla="*/ 1 w 1292"/>
                <a:gd name="T17" fmla="*/ 1 h 1255"/>
                <a:gd name="T18" fmla="*/ 1 w 1292"/>
                <a:gd name="T19" fmla="*/ 1 h 1255"/>
                <a:gd name="T20" fmla="*/ 1 w 1292"/>
                <a:gd name="T21" fmla="*/ 1 h 1255"/>
                <a:gd name="T22" fmla="*/ 1 w 1292"/>
                <a:gd name="T23" fmla="*/ 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66"/>
            </a:p>
          </p:txBody>
        </p:sp>
        <p:graphicFrame>
          <p:nvGraphicFramePr>
            <p:cNvPr id="31782" name="Object 11"/>
            <p:cNvGraphicFramePr>
              <a:graphicFrameLocks noChangeAspect="1"/>
            </p:cNvGraphicFramePr>
            <p:nvPr/>
          </p:nvGraphicFramePr>
          <p:xfrm>
            <a:off x="1352" y="133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079" imgH="1083682" progId="">
                    <p:embed/>
                  </p:oleObj>
                </mc:Choice>
                <mc:Fallback>
                  <p:oleObj name="Clip" r:id="rId6" imgW="1307079" imgH="1083682" progId="">
                    <p:embed/>
                    <p:pic>
                      <p:nvPicPr>
                        <p:cNvPr id="3178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33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51" name="Group 12"/>
          <p:cNvGrpSpPr>
            <a:grpSpLocks/>
          </p:cNvGrpSpPr>
          <p:nvPr/>
        </p:nvGrpSpPr>
        <p:grpSpPr bwMode="auto">
          <a:xfrm>
            <a:off x="5114851" y="5310932"/>
            <a:ext cx="1218902" cy="1158627"/>
            <a:chOff x="1161" y="1173"/>
            <a:chExt cx="768" cy="730"/>
          </a:xfrm>
        </p:grpSpPr>
        <p:sp>
          <p:nvSpPr>
            <p:cNvPr id="31779" name="Freeform 13"/>
            <p:cNvSpPr>
              <a:spLocks/>
            </p:cNvSpPr>
            <p:nvPr/>
          </p:nvSpPr>
          <p:spPr bwMode="auto">
            <a:xfrm>
              <a:off x="1161" y="1173"/>
              <a:ext cx="768" cy="730"/>
            </a:xfrm>
            <a:custGeom>
              <a:avLst/>
              <a:gdLst>
                <a:gd name="T0" fmla="*/ 1 w 1292"/>
                <a:gd name="T1" fmla="*/ 1 h 1255"/>
                <a:gd name="T2" fmla="*/ 1 w 1292"/>
                <a:gd name="T3" fmla="*/ 1 h 1255"/>
                <a:gd name="T4" fmla="*/ 1 w 1292"/>
                <a:gd name="T5" fmla="*/ 1 h 1255"/>
                <a:gd name="T6" fmla="*/ 1 w 1292"/>
                <a:gd name="T7" fmla="*/ 1 h 1255"/>
                <a:gd name="T8" fmla="*/ 1 w 1292"/>
                <a:gd name="T9" fmla="*/ 1 h 1255"/>
                <a:gd name="T10" fmla="*/ 1 w 1292"/>
                <a:gd name="T11" fmla="*/ 1 h 1255"/>
                <a:gd name="T12" fmla="*/ 1 w 1292"/>
                <a:gd name="T13" fmla="*/ 1 h 1255"/>
                <a:gd name="T14" fmla="*/ 1 w 1292"/>
                <a:gd name="T15" fmla="*/ 1 h 1255"/>
                <a:gd name="T16" fmla="*/ 1 w 1292"/>
                <a:gd name="T17" fmla="*/ 1 h 1255"/>
                <a:gd name="T18" fmla="*/ 1 w 1292"/>
                <a:gd name="T19" fmla="*/ 1 h 1255"/>
                <a:gd name="T20" fmla="*/ 1 w 1292"/>
                <a:gd name="T21" fmla="*/ 1 h 1255"/>
                <a:gd name="T22" fmla="*/ 1 w 1292"/>
                <a:gd name="T23" fmla="*/ 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66"/>
            </a:p>
          </p:txBody>
        </p:sp>
        <p:graphicFrame>
          <p:nvGraphicFramePr>
            <p:cNvPr id="31780" name="Object 14"/>
            <p:cNvGraphicFramePr>
              <a:graphicFrameLocks noChangeAspect="1"/>
            </p:cNvGraphicFramePr>
            <p:nvPr/>
          </p:nvGraphicFramePr>
          <p:xfrm>
            <a:off x="1352" y="133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079" imgH="1083682" progId="">
                    <p:embed/>
                  </p:oleObj>
                </mc:Choice>
                <mc:Fallback>
                  <p:oleObj name="Clip" r:id="rId7" imgW="1307079" imgH="1083682" progId="">
                    <p:embed/>
                    <p:pic>
                      <p:nvPicPr>
                        <p:cNvPr id="3178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33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2" name="Freeform 15"/>
          <p:cNvSpPr>
            <a:spLocks/>
          </p:cNvSpPr>
          <p:nvPr/>
        </p:nvSpPr>
        <p:spPr bwMode="auto">
          <a:xfrm>
            <a:off x="6089303" y="2441153"/>
            <a:ext cx="2984748" cy="302604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266"/>
          </a:p>
        </p:txBody>
      </p:sp>
      <p:graphicFrame>
        <p:nvGraphicFramePr>
          <p:cNvPr id="31753" name="Object 16"/>
          <p:cNvGraphicFramePr>
            <a:graphicFrameLocks noChangeAspect="1"/>
          </p:cNvGraphicFramePr>
          <p:nvPr/>
        </p:nvGraphicFramePr>
        <p:xfrm>
          <a:off x="9466957" y="3980408"/>
          <a:ext cx="611684" cy="521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307079" imgH="1083682" progId="">
                  <p:embed/>
                </p:oleObj>
              </mc:Choice>
              <mc:Fallback>
                <p:oleObj name="Clip" r:id="rId8" imgW="1307079" imgH="1083682" progId="">
                  <p:embed/>
                  <p:pic>
                    <p:nvPicPr>
                      <p:cNvPr id="3175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6957" y="3980408"/>
                        <a:ext cx="611684" cy="521271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7"/>
          <p:cNvGraphicFramePr>
            <a:graphicFrameLocks noChangeAspect="1"/>
          </p:cNvGraphicFramePr>
          <p:nvPr/>
        </p:nvGraphicFramePr>
        <p:xfrm>
          <a:off x="2585517" y="3203526"/>
          <a:ext cx="611684" cy="520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307079" imgH="1083682" progId="">
                  <p:embed/>
                </p:oleObj>
              </mc:Choice>
              <mc:Fallback>
                <p:oleObj name="Clip" r:id="rId8" imgW="1307079" imgH="1083682" progId="">
                  <p:embed/>
                  <p:pic>
                    <p:nvPicPr>
                      <p:cNvPr id="3175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517" y="3203526"/>
                        <a:ext cx="611684" cy="52015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Line 18"/>
          <p:cNvSpPr>
            <a:spLocks noChangeShapeType="1"/>
          </p:cNvSpPr>
          <p:nvPr/>
        </p:nvSpPr>
        <p:spPr bwMode="auto">
          <a:xfrm>
            <a:off x="5911826" y="2038201"/>
            <a:ext cx="3509367" cy="202480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31756" name="Line 19"/>
          <p:cNvSpPr>
            <a:spLocks noChangeShapeType="1"/>
          </p:cNvSpPr>
          <p:nvPr/>
        </p:nvSpPr>
        <p:spPr bwMode="auto">
          <a:xfrm>
            <a:off x="5270004" y="3050605"/>
            <a:ext cx="4125516" cy="116085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31757" name="Line 20"/>
          <p:cNvSpPr>
            <a:spLocks noChangeShapeType="1"/>
          </p:cNvSpPr>
          <p:nvPr/>
        </p:nvSpPr>
        <p:spPr bwMode="auto">
          <a:xfrm>
            <a:off x="5232053" y="4310807"/>
            <a:ext cx="4189140" cy="245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31758" name="Line 21"/>
          <p:cNvSpPr>
            <a:spLocks noChangeShapeType="1"/>
          </p:cNvSpPr>
          <p:nvPr/>
        </p:nvSpPr>
        <p:spPr bwMode="auto">
          <a:xfrm flipV="1">
            <a:off x="6171903" y="4483820"/>
            <a:ext cx="3261568" cy="116085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31759" name="Line 22"/>
          <p:cNvSpPr>
            <a:spLocks noChangeShapeType="1"/>
          </p:cNvSpPr>
          <p:nvPr/>
        </p:nvSpPr>
        <p:spPr bwMode="auto">
          <a:xfrm flipV="1">
            <a:off x="3229571" y="2087315"/>
            <a:ext cx="1890861" cy="115974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31760" name="Line 23"/>
          <p:cNvSpPr>
            <a:spLocks noChangeShapeType="1"/>
          </p:cNvSpPr>
          <p:nvPr/>
        </p:nvSpPr>
        <p:spPr bwMode="auto">
          <a:xfrm flipV="1">
            <a:off x="3330029" y="3162226"/>
            <a:ext cx="1098352" cy="33263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31761" name="Line 24"/>
          <p:cNvSpPr>
            <a:spLocks noChangeShapeType="1"/>
          </p:cNvSpPr>
          <p:nvPr/>
        </p:nvSpPr>
        <p:spPr bwMode="auto">
          <a:xfrm>
            <a:off x="3292079" y="3655591"/>
            <a:ext cx="1074911" cy="5190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31762" name="Line 25"/>
          <p:cNvSpPr>
            <a:spLocks noChangeShapeType="1"/>
          </p:cNvSpPr>
          <p:nvPr/>
        </p:nvSpPr>
        <p:spPr bwMode="auto">
          <a:xfrm>
            <a:off x="3131344" y="3766096"/>
            <a:ext cx="2250281" cy="197792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31763" name="Text Box 26"/>
          <p:cNvSpPr txBox="1">
            <a:spLocks noChangeArrowheads="1"/>
          </p:cNvSpPr>
          <p:nvPr/>
        </p:nvSpPr>
        <p:spPr bwMode="auto">
          <a:xfrm>
            <a:off x="2390180" y="3824139"/>
            <a:ext cx="761745" cy="28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l"/>
            <a:r>
              <a:rPr lang="en-US" altLang="en-US" sz="1266">
                <a:latin typeface="Arial" pitchFamily="34" charset="0"/>
                <a:cs typeface="Arial" pitchFamily="34" charset="0"/>
              </a:rPr>
              <a:t>attacker</a:t>
            </a:r>
          </a:p>
        </p:txBody>
      </p:sp>
      <p:sp>
        <p:nvSpPr>
          <p:cNvPr id="31764" name="Text Box 27"/>
          <p:cNvSpPr txBox="1">
            <a:spLocks noChangeArrowheads="1"/>
          </p:cNvSpPr>
          <p:nvPr/>
        </p:nvSpPr>
        <p:spPr bwMode="auto">
          <a:xfrm>
            <a:off x="9455795" y="4491633"/>
            <a:ext cx="716861" cy="34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l"/>
            <a:r>
              <a:rPr lang="en-US" altLang="en-US" sz="1617">
                <a:latin typeface="Arial" pitchFamily="34" charset="0"/>
                <a:cs typeface="Arial" pitchFamily="34" charset="0"/>
              </a:rPr>
              <a:t>victim</a:t>
            </a:r>
          </a:p>
        </p:txBody>
      </p:sp>
      <p:sp>
        <p:nvSpPr>
          <p:cNvPr id="31765" name="Text Box 28"/>
          <p:cNvSpPr txBox="1">
            <a:spLocks noChangeArrowheads="1"/>
          </p:cNvSpPr>
          <p:nvPr/>
        </p:nvSpPr>
        <p:spPr bwMode="auto">
          <a:xfrm>
            <a:off x="5292329" y="5981775"/>
            <a:ext cx="1024637" cy="28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l"/>
            <a:r>
              <a:rPr lang="en-US" altLang="en-US" sz="1266">
                <a:latin typeface="Arial" pitchFamily="34" charset="0"/>
                <a:cs typeface="Arial" pitchFamily="34" charset="0"/>
              </a:rPr>
              <a:t>DNS server</a:t>
            </a:r>
          </a:p>
        </p:txBody>
      </p:sp>
      <p:sp>
        <p:nvSpPr>
          <p:cNvPr id="31766" name="Text Box 29"/>
          <p:cNvSpPr txBox="1">
            <a:spLocks noChangeArrowheads="1"/>
          </p:cNvSpPr>
          <p:nvPr/>
        </p:nvSpPr>
        <p:spPr bwMode="auto">
          <a:xfrm>
            <a:off x="4327922" y="4535166"/>
            <a:ext cx="1024637" cy="28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l"/>
            <a:r>
              <a:rPr lang="en-US" altLang="en-US" sz="1266">
                <a:latin typeface="Arial" pitchFamily="34" charset="0"/>
                <a:cs typeface="Arial" pitchFamily="34" charset="0"/>
              </a:rPr>
              <a:t>DNS server</a:t>
            </a:r>
          </a:p>
        </p:txBody>
      </p:sp>
      <p:sp>
        <p:nvSpPr>
          <p:cNvPr id="31767" name="Text Box 30"/>
          <p:cNvSpPr txBox="1">
            <a:spLocks noChangeArrowheads="1"/>
          </p:cNvSpPr>
          <p:nvPr/>
        </p:nvSpPr>
        <p:spPr bwMode="auto">
          <a:xfrm>
            <a:off x="4381500" y="3161110"/>
            <a:ext cx="1024637" cy="28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l"/>
            <a:r>
              <a:rPr lang="en-US" altLang="en-US" sz="1266">
                <a:latin typeface="Arial" pitchFamily="34" charset="0"/>
                <a:cs typeface="Arial" pitchFamily="34" charset="0"/>
              </a:rPr>
              <a:t>DNS server</a:t>
            </a:r>
          </a:p>
        </p:txBody>
      </p:sp>
      <p:sp>
        <p:nvSpPr>
          <p:cNvPr id="31768" name="Text Box 31"/>
          <p:cNvSpPr txBox="1">
            <a:spLocks noChangeArrowheads="1"/>
          </p:cNvSpPr>
          <p:nvPr/>
        </p:nvSpPr>
        <p:spPr bwMode="auto">
          <a:xfrm>
            <a:off x="5078016" y="2035969"/>
            <a:ext cx="1024637" cy="28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l"/>
            <a:r>
              <a:rPr lang="en-US" altLang="en-US" sz="1266">
                <a:latin typeface="Arial" pitchFamily="34" charset="0"/>
                <a:cs typeface="Arial" pitchFamily="34" charset="0"/>
              </a:rPr>
              <a:t>DNS server</a:t>
            </a:r>
          </a:p>
        </p:txBody>
      </p:sp>
      <p:sp>
        <p:nvSpPr>
          <p:cNvPr id="31769" name="Text Box 32"/>
          <p:cNvSpPr txBox="1">
            <a:spLocks noChangeArrowheads="1"/>
          </p:cNvSpPr>
          <p:nvPr/>
        </p:nvSpPr>
        <p:spPr bwMode="auto">
          <a:xfrm>
            <a:off x="3056558" y="2621980"/>
            <a:ext cx="724876" cy="28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l"/>
            <a:r>
              <a:rPr lang="en-US" altLang="en-US" sz="1266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request</a:t>
            </a:r>
          </a:p>
        </p:txBody>
      </p:sp>
      <p:sp>
        <p:nvSpPr>
          <p:cNvPr id="31770" name="Text Box 33"/>
          <p:cNvSpPr txBox="1">
            <a:spLocks noChangeArrowheads="1"/>
          </p:cNvSpPr>
          <p:nvPr/>
        </p:nvSpPr>
        <p:spPr bwMode="auto">
          <a:xfrm>
            <a:off x="3558853" y="2936752"/>
            <a:ext cx="724876" cy="28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l"/>
            <a:r>
              <a:rPr lang="en-US" altLang="en-US" sz="1266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request</a:t>
            </a:r>
          </a:p>
        </p:txBody>
      </p:sp>
      <p:sp>
        <p:nvSpPr>
          <p:cNvPr id="31771" name="Text Box 34"/>
          <p:cNvSpPr txBox="1">
            <a:spLocks noChangeArrowheads="1"/>
          </p:cNvSpPr>
          <p:nvPr/>
        </p:nvSpPr>
        <p:spPr bwMode="auto">
          <a:xfrm>
            <a:off x="3834556" y="3653359"/>
            <a:ext cx="724876" cy="28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l"/>
            <a:r>
              <a:rPr lang="en-US" altLang="en-US" sz="1266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request</a:t>
            </a:r>
          </a:p>
        </p:txBody>
      </p:sp>
      <p:sp>
        <p:nvSpPr>
          <p:cNvPr id="31772" name="Text Box 35"/>
          <p:cNvSpPr txBox="1">
            <a:spLocks noChangeArrowheads="1"/>
          </p:cNvSpPr>
          <p:nvPr/>
        </p:nvSpPr>
        <p:spPr bwMode="auto">
          <a:xfrm>
            <a:off x="3686101" y="4867797"/>
            <a:ext cx="724876" cy="28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l"/>
            <a:r>
              <a:rPr lang="en-US" altLang="en-US" sz="1266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request</a:t>
            </a:r>
          </a:p>
        </p:txBody>
      </p:sp>
      <p:sp>
        <p:nvSpPr>
          <p:cNvPr id="31773" name="Text Box 36"/>
          <p:cNvSpPr txBox="1">
            <a:spLocks noChangeArrowheads="1"/>
          </p:cNvSpPr>
          <p:nvPr/>
        </p:nvSpPr>
        <p:spPr bwMode="auto">
          <a:xfrm>
            <a:off x="7303741" y="2609702"/>
            <a:ext cx="537325" cy="28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l"/>
            <a:r>
              <a:rPr lang="en-US" altLang="en-US" sz="1266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reply</a:t>
            </a:r>
          </a:p>
        </p:txBody>
      </p:sp>
      <p:sp>
        <p:nvSpPr>
          <p:cNvPr id="31774" name="Text Box 37"/>
          <p:cNvSpPr txBox="1">
            <a:spLocks noChangeArrowheads="1"/>
          </p:cNvSpPr>
          <p:nvPr/>
        </p:nvSpPr>
        <p:spPr bwMode="auto">
          <a:xfrm>
            <a:off x="6843862" y="3151064"/>
            <a:ext cx="537325" cy="28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l"/>
            <a:r>
              <a:rPr lang="en-US" altLang="en-US" sz="1266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reply</a:t>
            </a:r>
          </a:p>
        </p:txBody>
      </p:sp>
      <p:sp>
        <p:nvSpPr>
          <p:cNvPr id="31775" name="Text Box 38"/>
          <p:cNvSpPr txBox="1">
            <a:spLocks noChangeArrowheads="1"/>
          </p:cNvSpPr>
          <p:nvPr/>
        </p:nvSpPr>
        <p:spPr bwMode="auto">
          <a:xfrm>
            <a:off x="7006828" y="4294064"/>
            <a:ext cx="537325" cy="28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l"/>
            <a:r>
              <a:rPr lang="en-US" altLang="en-US" sz="1266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reply</a:t>
            </a:r>
          </a:p>
        </p:txBody>
      </p:sp>
      <p:sp>
        <p:nvSpPr>
          <p:cNvPr id="31776" name="Text Box 39"/>
          <p:cNvSpPr txBox="1">
            <a:spLocks noChangeArrowheads="1"/>
          </p:cNvSpPr>
          <p:nvPr/>
        </p:nvSpPr>
        <p:spPr bwMode="auto">
          <a:xfrm>
            <a:off x="7397502" y="5160244"/>
            <a:ext cx="537325" cy="28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l"/>
            <a:r>
              <a:rPr lang="en-US" altLang="en-US" sz="1266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reply</a:t>
            </a:r>
          </a:p>
        </p:txBody>
      </p:sp>
      <p:sp>
        <p:nvSpPr>
          <p:cNvPr id="31777" name="TextBox 42"/>
          <p:cNvSpPr txBox="1">
            <a:spLocks noChangeArrowheads="1"/>
          </p:cNvSpPr>
          <p:nvPr/>
        </p:nvSpPr>
        <p:spPr bwMode="auto">
          <a:xfrm>
            <a:off x="2850059" y="5973961"/>
            <a:ext cx="1842684" cy="28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266">
                <a:latin typeface="Arial" pitchFamily="34" charset="0"/>
                <a:cs typeface="Arial" pitchFamily="34" charset="0"/>
              </a:rPr>
              <a:t>Source IP = Victim</a:t>
            </a:r>
            <a:r>
              <a:rPr lang="ja-JP" altLang="en-US" sz="1266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266">
                <a:latin typeface="Arial" pitchFamily="34" charset="0"/>
                <a:cs typeface="Arial" pitchFamily="34" charset="0"/>
              </a:rPr>
              <a:t>s IP</a:t>
            </a:r>
            <a:endParaRPr lang="en-US" altLang="en-US" sz="1266">
              <a:latin typeface="Arial" pitchFamily="34" charset="0"/>
              <a:cs typeface="Arial" pitchFamily="34" charset="0"/>
            </a:endParaRPr>
          </a:p>
        </p:txBody>
      </p:sp>
      <p:sp>
        <p:nvSpPr>
          <p:cNvPr id="31778" name="Line 21"/>
          <p:cNvSpPr>
            <a:spLocks noChangeShapeType="1"/>
          </p:cNvSpPr>
          <p:nvPr/>
        </p:nvSpPr>
        <p:spPr bwMode="auto">
          <a:xfrm flipV="1">
            <a:off x="3294310" y="5331024"/>
            <a:ext cx="803672" cy="62507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634A08-5958-ED3A-15F6-05FC2CC2F857}"/>
              </a:ext>
            </a:extLst>
          </p:cNvPr>
          <p:cNvGrpSpPr/>
          <p:nvPr/>
        </p:nvGrpSpPr>
        <p:grpSpPr>
          <a:xfrm>
            <a:off x="2785817" y="1934532"/>
            <a:ext cx="1723680" cy="1071000"/>
            <a:chOff x="2785817" y="1934532"/>
            <a:chExt cx="1723680" cy="107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1A8F79E-561E-5B84-4FC4-B26AE1EB1F04}"/>
                    </a:ext>
                  </a:extLst>
                </p14:cNvPr>
                <p14:cNvContentPartPr/>
                <p14:nvPr/>
              </p14:nvContentPartPr>
              <p14:xfrm>
                <a:off x="2785817" y="2032452"/>
                <a:ext cx="1593360" cy="973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1A8F79E-561E-5B84-4FC4-B26AE1EB1F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77177" y="2023452"/>
                  <a:ext cx="16110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05940F-B3E0-544D-9E84-843D0322D06B}"/>
                    </a:ext>
                  </a:extLst>
                </p14:cNvPr>
                <p14:cNvContentPartPr/>
                <p14:nvPr/>
              </p14:nvContentPartPr>
              <p14:xfrm>
                <a:off x="4229057" y="1934532"/>
                <a:ext cx="280440" cy="215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05940F-B3E0-544D-9E84-843D0322D06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20057" y="1925892"/>
                  <a:ext cx="298080" cy="233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A2EF186-3E5E-B8C1-CC81-5481ECE67EB5}"/>
              </a:ext>
            </a:extLst>
          </p:cNvPr>
          <p:cNvSpPr txBox="1"/>
          <p:nvPr/>
        </p:nvSpPr>
        <p:spPr>
          <a:xfrm>
            <a:off x="2776374" y="1878717"/>
            <a:ext cx="129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TXT Record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5525AF-1E82-EA29-1F4A-35A51C0B9481}"/>
              </a:ext>
            </a:extLst>
          </p:cNvPr>
          <p:cNvGrpSpPr/>
          <p:nvPr/>
        </p:nvGrpSpPr>
        <p:grpSpPr>
          <a:xfrm>
            <a:off x="6193217" y="1893492"/>
            <a:ext cx="3151440" cy="1600560"/>
            <a:chOff x="6193217" y="1893492"/>
            <a:chExt cx="3151440" cy="160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8BC02B0-6BDE-8B0C-BABA-8FE09A13D9FA}"/>
                    </a:ext>
                  </a:extLst>
                </p14:cNvPr>
                <p14:cNvContentPartPr/>
                <p14:nvPr/>
              </p14:nvContentPartPr>
              <p14:xfrm>
                <a:off x="6193217" y="1893492"/>
                <a:ext cx="3068280" cy="1555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8BC02B0-6BDE-8B0C-BABA-8FE09A13D9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84577" y="1884492"/>
                  <a:ext cx="3085920" cy="15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A36C486-6E0A-7113-EEED-8C9EB7AD7F51}"/>
                    </a:ext>
                  </a:extLst>
                </p14:cNvPr>
                <p14:cNvContentPartPr/>
                <p14:nvPr/>
              </p14:nvContentPartPr>
              <p14:xfrm>
                <a:off x="9077177" y="3314412"/>
                <a:ext cx="267480" cy="179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A36C486-6E0A-7113-EEED-8C9EB7AD7F5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68177" y="3305772"/>
                  <a:ext cx="285120" cy="197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3C2B0C-7F8E-4017-48E7-D29F1F517DCE}"/>
              </a:ext>
            </a:extLst>
          </p:cNvPr>
          <p:cNvSpPr txBox="1"/>
          <p:nvPr/>
        </p:nvSpPr>
        <p:spPr>
          <a:xfrm>
            <a:off x="7620000" y="1807779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size: up to 512 bytes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EFE6E-255F-9898-EF52-94DF0EF57221}"/>
              </a:ext>
            </a:extLst>
          </p:cNvPr>
          <p:cNvSpPr txBox="1"/>
          <p:nvPr/>
        </p:nvSpPr>
        <p:spPr>
          <a:xfrm>
            <a:off x="2175641" y="1566041"/>
            <a:ext cx="21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request 60-80b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1BC6D88-C3E9-5242-47B2-B48002E80936}"/>
                  </a:ext>
                </a:extLst>
              </p14:cNvPr>
              <p14:cNvContentPartPr/>
              <p14:nvPr/>
            </p14:nvContentPartPr>
            <p14:xfrm>
              <a:off x="9032537" y="3644172"/>
              <a:ext cx="512280" cy="1278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1BC6D88-C3E9-5242-47B2-B48002E8093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14537" y="3626172"/>
                <a:ext cx="547920" cy="131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471547" y="6652617"/>
            <a:ext cx="187523" cy="196453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wrap="none"/>
          <a:lstStyle/>
          <a:p>
            <a:r>
              <a:rPr lang="en-US" altLang="en-US" sz="844">
                <a:solidFill>
                  <a:schemeClr val="tx1"/>
                </a:solidFill>
                <a:latin typeface="Comic Sans MS" pitchFamily="66" charset="0"/>
              </a:rPr>
              <a:t>Attacks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829727" y="6400354"/>
            <a:ext cx="457646" cy="457646"/>
          </a:xfrm>
          <a:noFill/>
        </p:spPr>
        <p:txBody>
          <a:bodyPr vert="horz" lIns="91439" tIns="45719" rIns="91439" bIns="45719" rtlCol="0" anchor="ctr"/>
          <a:lstStyle/>
          <a:p>
            <a:fld id="{47514E7A-A083-4663-88F3-894E2323D94E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0484" y="696516"/>
            <a:ext cx="8228707" cy="529084"/>
          </a:xfrm>
          <a:noFill/>
          <a:ln>
            <a:miter lim="800000"/>
            <a:headEnd/>
            <a:tailEnd/>
          </a:ln>
        </p:spPr>
        <p:txBody>
          <a:bodyPr vert="horz" wrap="square" lIns="91439" tIns="45719" rIns="91439" bIns="45719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en-US" sz="3094" b="1">
                <a:latin typeface="Arial" pitchFamily="34" charset="0"/>
                <a:cs typeface="Arial" pitchFamily="34" charset="0"/>
              </a:rPr>
              <a:t>Interlude: How DNS Works</a:t>
            </a:r>
          </a:p>
        </p:txBody>
      </p:sp>
      <p:pic>
        <p:nvPicPr>
          <p:cNvPr id="35845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4156" y="1179836"/>
            <a:ext cx="6911578" cy="54738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B4DEEF9-2772-06F3-39DE-3EF78BEFC24A}"/>
                  </a:ext>
                </a:extLst>
              </p14:cNvPr>
              <p14:cNvContentPartPr/>
              <p14:nvPr/>
            </p14:nvContentPartPr>
            <p14:xfrm>
              <a:off x="2137097" y="4932252"/>
              <a:ext cx="4007880" cy="2364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B4DEEF9-2772-06F3-39DE-3EF78BEFC2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9097" y="4914612"/>
                <a:ext cx="4043520" cy="2400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558FDED3-5B17-9386-C47F-FB20120CC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732" y="5945561"/>
          <a:ext cx="618355" cy="527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079" imgH="1083682" progId="">
                  <p:embed/>
                </p:oleObj>
              </mc:Choice>
              <mc:Fallback>
                <p:oleObj name="Clip" r:id="rId5" imgW="1307079" imgH="1083682" progId="">
                  <p:embed/>
                  <p:pic>
                    <p:nvPicPr>
                      <p:cNvPr id="16" name="Object 4">
                        <a:extLst>
                          <a:ext uri="{FF2B5EF4-FFF2-40B4-BE49-F238E27FC236}">
                            <a16:creationId xmlns:a16="http://schemas.microsoft.com/office/drawing/2014/main" id="{558FDED3-5B17-9386-C47F-FB20120CC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732" y="5945561"/>
                        <a:ext cx="618355" cy="5279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4458DE9-8EF0-1BEE-D818-2704C221F3E8}"/>
              </a:ext>
            </a:extLst>
          </p:cNvPr>
          <p:cNvSpPr txBox="1"/>
          <p:nvPr/>
        </p:nvSpPr>
        <p:spPr>
          <a:xfrm>
            <a:off x="2494854" y="6421415"/>
            <a:ext cx="72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Trudy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67EB20-DA7E-C132-079C-45D32A8EB0D1}"/>
              </a:ext>
            </a:extLst>
          </p:cNvPr>
          <p:cNvGrpSpPr/>
          <p:nvPr/>
        </p:nvGrpSpPr>
        <p:grpSpPr>
          <a:xfrm>
            <a:off x="4240217" y="4327452"/>
            <a:ext cx="232560" cy="1705320"/>
            <a:chOff x="4240217" y="4327452"/>
            <a:chExt cx="232560" cy="170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63B998-1A7D-93E7-91B6-AAC058904894}"/>
                    </a:ext>
                  </a:extLst>
                </p14:cNvPr>
                <p14:cNvContentPartPr/>
                <p14:nvPr/>
              </p14:nvContentPartPr>
              <p14:xfrm>
                <a:off x="4300697" y="4351572"/>
                <a:ext cx="135360" cy="1681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63B998-1A7D-93E7-91B6-AAC0589048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91697" y="4342932"/>
                  <a:ext cx="153000" cy="16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6F6EF6-CD61-C7D9-99A8-2D551925E28B}"/>
                    </a:ext>
                  </a:extLst>
                </p14:cNvPr>
                <p14:cNvContentPartPr/>
                <p14:nvPr/>
              </p14:nvContentPartPr>
              <p14:xfrm>
                <a:off x="4240217" y="4327452"/>
                <a:ext cx="232560" cy="142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6F6EF6-CD61-C7D9-99A8-2D551925E2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31577" y="4318812"/>
                  <a:ext cx="25020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0639CC-9457-51CE-C9F6-A0F1404C8997}"/>
              </a:ext>
            </a:extLst>
          </p:cNvPr>
          <p:cNvGrpSpPr/>
          <p:nvPr/>
        </p:nvGrpSpPr>
        <p:grpSpPr>
          <a:xfrm>
            <a:off x="3250577" y="5967252"/>
            <a:ext cx="1036080" cy="273600"/>
            <a:chOff x="3250577" y="5967252"/>
            <a:chExt cx="103608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8C2A1B-01BE-0697-8591-63C0E366C23A}"/>
                    </a:ext>
                  </a:extLst>
                </p14:cNvPr>
                <p14:cNvContentPartPr/>
                <p14:nvPr/>
              </p14:nvContentPartPr>
              <p14:xfrm>
                <a:off x="3250577" y="5967252"/>
                <a:ext cx="953280" cy="204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8C2A1B-01BE-0697-8591-63C0E366C2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41577" y="5958252"/>
                  <a:ext cx="970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3733D5-3E70-5098-E347-10F9137ECE7C}"/>
                    </a:ext>
                  </a:extLst>
                </p14:cNvPr>
                <p14:cNvContentPartPr/>
                <p14:nvPr/>
              </p14:nvContentPartPr>
              <p14:xfrm>
                <a:off x="4118537" y="6066252"/>
                <a:ext cx="168120" cy="174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3733D5-3E70-5098-E347-10F9137ECE7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09537" y="6057252"/>
                  <a:ext cx="18576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3580A2-7DF5-8032-2D22-B8AAFEF2EFA9}"/>
              </a:ext>
            </a:extLst>
          </p:cNvPr>
          <p:cNvGrpSpPr/>
          <p:nvPr/>
        </p:nvGrpSpPr>
        <p:grpSpPr>
          <a:xfrm>
            <a:off x="566417" y="2599812"/>
            <a:ext cx="1045800" cy="925560"/>
            <a:chOff x="566417" y="2599812"/>
            <a:chExt cx="1045800" cy="92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E7AB4A-41ED-5863-8F61-BE77D4E9CA6D}"/>
                    </a:ext>
                  </a:extLst>
                </p14:cNvPr>
                <p14:cNvContentPartPr/>
                <p14:nvPr/>
              </p14:nvContentPartPr>
              <p14:xfrm>
                <a:off x="566417" y="2692332"/>
                <a:ext cx="105120" cy="649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E7AB4A-41ED-5863-8F61-BE77D4E9CA6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7777" y="2683332"/>
                  <a:ext cx="12276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59F1A44-31EB-AEFE-211C-FB9B92563C0B}"/>
                    </a:ext>
                  </a:extLst>
                </p14:cNvPr>
                <p14:cNvContentPartPr/>
                <p14:nvPr/>
              </p14:nvContentPartPr>
              <p14:xfrm>
                <a:off x="585137" y="2645892"/>
                <a:ext cx="33480" cy="36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59F1A44-31EB-AEFE-211C-FB9B92563C0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6497" y="2637252"/>
                  <a:ext cx="51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D44BC6-AD7B-969F-55D2-0D5030EF3247}"/>
                    </a:ext>
                  </a:extLst>
                </p14:cNvPr>
                <p14:cNvContentPartPr/>
                <p14:nvPr/>
              </p14:nvContentPartPr>
              <p14:xfrm>
                <a:off x="573617" y="2599812"/>
                <a:ext cx="1038600" cy="925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D44BC6-AD7B-969F-55D2-0D5030EF32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4617" y="2591172"/>
                  <a:ext cx="1056240" cy="94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87AB8FD-5642-A64F-8440-61A89560C715}"/>
              </a:ext>
            </a:extLst>
          </p:cNvPr>
          <p:cNvSpPr txBox="1"/>
          <p:nvPr/>
        </p:nvSpPr>
        <p:spPr>
          <a:xfrm>
            <a:off x="68217" y="2143959"/>
            <a:ext cx="272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 </a:t>
            </a:r>
            <a:r>
              <a:rPr lang="en-US" dirty="0" err="1"/>
              <a:t>engineering.nyu.edu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DDAA96B-33D3-4046-4F73-7FFEC7382968}"/>
              </a:ext>
            </a:extLst>
          </p:cNvPr>
          <p:cNvGrpSpPr/>
          <p:nvPr/>
        </p:nvGrpSpPr>
        <p:grpSpPr>
          <a:xfrm>
            <a:off x="1616897" y="3604572"/>
            <a:ext cx="2860920" cy="2588400"/>
            <a:chOff x="1616897" y="3604572"/>
            <a:chExt cx="2860920" cy="258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6369DB-C2BD-85A9-E642-0C49CAE4A514}"/>
                    </a:ext>
                  </a:extLst>
                </p14:cNvPr>
                <p14:cNvContentPartPr/>
                <p14:nvPr/>
              </p14:nvContentPartPr>
              <p14:xfrm>
                <a:off x="1620857" y="3715812"/>
                <a:ext cx="2856960" cy="2477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6369DB-C2BD-85A9-E642-0C49CAE4A51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02857" y="3697812"/>
                  <a:ext cx="2892600" cy="25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D1717C-64F8-617A-9E3D-0212B3AEB57D}"/>
                    </a:ext>
                  </a:extLst>
                </p14:cNvPr>
                <p14:cNvContentPartPr/>
                <p14:nvPr/>
              </p14:nvContentPartPr>
              <p14:xfrm>
                <a:off x="1616897" y="3604572"/>
                <a:ext cx="200160" cy="255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D1717C-64F8-617A-9E3D-0212B3AEB57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99257" y="3586932"/>
                  <a:ext cx="23580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08E2B0-87C3-83E9-8F72-37448640F5A9}"/>
              </a:ext>
            </a:extLst>
          </p:cNvPr>
          <p:cNvGrpSpPr/>
          <p:nvPr/>
        </p:nvGrpSpPr>
        <p:grpSpPr>
          <a:xfrm>
            <a:off x="4434617" y="2490418"/>
            <a:ext cx="3871800" cy="3061080"/>
            <a:chOff x="4434617" y="2490418"/>
            <a:chExt cx="3871800" cy="30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6AEB174-8B97-19F5-8A0E-53E7EE9C62A2}"/>
                    </a:ext>
                  </a:extLst>
                </p14:cNvPr>
                <p14:cNvContentPartPr/>
                <p14:nvPr/>
              </p14:nvContentPartPr>
              <p14:xfrm>
                <a:off x="4434617" y="2653858"/>
                <a:ext cx="129600" cy="1167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6AEB174-8B97-19F5-8A0E-53E7EE9C62A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25977" y="2644858"/>
                  <a:ext cx="147240" cy="11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970065B-245F-F3A3-4D3E-F58604ED2FB9}"/>
                    </a:ext>
                  </a:extLst>
                </p14:cNvPr>
                <p14:cNvContentPartPr/>
                <p14:nvPr/>
              </p14:nvContentPartPr>
              <p14:xfrm>
                <a:off x="4863737" y="2663938"/>
                <a:ext cx="56880" cy="1010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970065B-245F-F3A3-4D3E-F58604ED2FB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54737" y="2654938"/>
                  <a:ext cx="74520" cy="10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5EDD01-4B0E-5ADF-814C-9499D3A754FB}"/>
                    </a:ext>
                  </a:extLst>
                </p14:cNvPr>
                <p14:cNvContentPartPr/>
                <p14:nvPr/>
              </p14:nvContentPartPr>
              <p14:xfrm>
                <a:off x="4859417" y="3585178"/>
                <a:ext cx="166680" cy="190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5EDD01-4B0E-5ADF-814C-9499D3A754F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50417" y="3576178"/>
                  <a:ext cx="184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9A1E054-5307-3A7A-0206-E5BAEE915F57}"/>
                    </a:ext>
                  </a:extLst>
                </p14:cNvPr>
                <p14:cNvContentPartPr/>
                <p14:nvPr/>
              </p14:nvContentPartPr>
              <p14:xfrm>
                <a:off x="5257577" y="2632258"/>
                <a:ext cx="2240280" cy="1221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9A1E054-5307-3A7A-0206-E5BAEE915F5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48937" y="2623258"/>
                  <a:ext cx="2257920" cy="12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DEE45B-FAA6-3C0D-A3A7-FFE3AF90323B}"/>
                    </a:ext>
                  </a:extLst>
                </p14:cNvPr>
                <p14:cNvContentPartPr/>
                <p14:nvPr/>
              </p14:nvContentPartPr>
              <p14:xfrm>
                <a:off x="7336217" y="2490418"/>
                <a:ext cx="347400" cy="104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DEE45B-FAA6-3C0D-A3A7-FFE3AF90323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27217" y="2481778"/>
                  <a:ext cx="365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74F055-EA60-2B2F-1E9F-8B6087B09306}"/>
                    </a:ext>
                  </a:extLst>
                </p14:cNvPr>
                <p14:cNvContentPartPr/>
                <p14:nvPr/>
              </p14:nvContentPartPr>
              <p14:xfrm>
                <a:off x="5346497" y="2537578"/>
                <a:ext cx="2707200" cy="1452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74F055-EA60-2B2F-1E9F-8B6087B0930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37857" y="2528938"/>
                  <a:ext cx="2724840" cy="14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6E0FB3-37BF-F7C7-2A6F-DA0DBEAF902D}"/>
                    </a:ext>
                  </a:extLst>
                </p14:cNvPr>
                <p14:cNvContentPartPr/>
                <p14:nvPr/>
              </p14:nvContentPartPr>
              <p14:xfrm>
                <a:off x="5235617" y="3867418"/>
                <a:ext cx="134640" cy="20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6E0FB3-37BF-F7C7-2A6F-DA0DBEAF902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26617" y="3858418"/>
                  <a:ext cx="152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CC10B3-20FD-CDCD-12EE-6E853168C4D7}"/>
                    </a:ext>
                  </a:extLst>
                </p14:cNvPr>
                <p14:cNvContentPartPr/>
                <p14:nvPr/>
              </p14:nvContentPartPr>
              <p14:xfrm>
                <a:off x="5581937" y="4189978"/>
                <a:ext cx="2476800" cy="531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CC10B3-20FD-CDCD-12EE-6E853168C4D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72937" y="4181338"/>
                  <a:ext cx="24944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6E58DD-C5A9-C0FA-173F-97FA2812A58F}"/>
                    </a:ext>
                  </a:extLst>
                </p14:cNvPr>
                <p14:cNvContentPartPr/>
                <p14:nvPr/>
              </p14:nvContentPartPr>
              <p14:xfrm>
                <a:off x="4924577" y="4526578"/>
                <a:ext cx="3381840" cy="814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6E58DD-C5A9-C0FA-173F-97FA2812A58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15937" y="4517578"/>
                  <a:ext cx="339948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9F8401-4056-75CC-1A8A-99D1D5FB9D99}"/>
                    </a:ext>
                  </a:extLst>
                </p14:cNvPr>
                <p14:cNvContentPartPr/>
                <p14:nvPr/>
              </p14:nvContentPartPr>
              <p14:xfrm>
                <a:off x="4947257" y="4501378"/>
                <a:ext cx="84240" cy="1029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9F8401-4056-75CC-1A8A-99D1D5FB9D9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38617" y="4492738"/>
                  <a:ext cx="101880" cy="10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E8B07E2-0504-C3DE-98D2-87B2081F6D05}"/>
                    </a:ext>
                  </a:extLst>
                </p14:cNvPr>
                <p14:cNvContentPartPr/>
                <p14:nvPr/>
              </p14:nvContentPartPr>
              <p14:xfrm>
                <a:off x="4971737" y="5426578"/>
                <a:ext cx="151200" cy="124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E8B07E2-0504-C3DE-98D2-87B2081F6D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63097" y="5417938"/>
                  <a:ext cx="16884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0A9D6EC-8A02-4119-9A4B-F2BF24ADA3BC}"/>
                  </a:ext>
                </a:extLst>
              </p14:cNvPr>
              <p14:cNvContentPartPr/>
              <p14:nvPr/>
            </p14:nvContentPartPr>
            <p14:xfrm>
              <a:off x="8837417" y="40565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0A9D6EC-8A02-4119-9A4B-F2BF24ADA3B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828777" y="39701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DE2B96F-ACC2-D427-4087-4F61302B3A0E}"/>
              </a:ext>
            </a:extLst>
          </p:cNvPr>
          <p:cNvSpPr txBox="1"/>
          <p:nvPr/>
        </p:nvSpPr>
        <p:spPr>
          <a:xfrm>
            <a:off x="7552134" y="286925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the attacker to perform a DNS cache poisoning, the attacker must:</a:t>
            </a:r>
          </a:p>
          <a:p>
            <a:pPr marL="342900" indent="-342900">
              <a:buAutoNum type="arabicPeriod"/>
            </a:pPr>
            <a:r>
              <a:rPr lang="en-US" sz="1200" dirty="0"/>
              <a:t>Must respond back faster than the real DNS server (very easy if on the same network, hard if not on the same network)</a:t>
            </a:r>
          </a:p>
          <a:p>
            <a:pPr marL="342900" indent="-342900">
              <a:buAutoNum type="arabicPeriod"/>
            </a:pPr>
            <a:r>
              <a:rPr lang="en-US" sz="1200" dirty="0"/>
              <a:t>Spoof the real DNS Server’s IP address (very easy)</a:t>
            </a:r>
          </a:p>
          <a:p>
            <a:pPr marL="342900" indent="-342900">
              <a:buAutoNum type="arabicPeriod"/>
            </a:pPr>
            <a:r>
              <a:rPr lang="en-US" sz="1200" dirty="0"/>
              <a:t>Use the same Transaction ID &amp; port# as the DNS packet (easy if you can read the packets, hard if you cannot read the packets)</a:t>
            </a:r>
          </a:p>
        </p:txBody>
      </p:sp>
    </p:spTree>
    <p:extLst>
      <p:ext uri="{BB962C8B-B14F-4D97-AF65-F5344CB8AC3E}">
        <p14:creationId xmlns:p14="http://schemas.microsoft.com/office/powerpoint/2010/main" val="3743654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471547" y="6652617"/>
            <a:ext cx="187523" cy="196453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wrap="none"/>
          <a:lstStyle/>
          <a:p>
            <a:r>
              <a:rPr lang="en-US" altLang="en-US" sz="844">
                <a:solidFill>
                  <a:schemeClr val="tx1"/>
                </a:solidFill>
                <a:latin typeface="Comic Sans MS" pitchFamily="66" charset="0"/>
              </a:rPr>
              <a:t>Attacks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829727" y="6400354"/>
            <a:ext cx="457646" cy="457646"/>
          </a:xfrm>
          <a:noFill/>
        </p:spPr>
        <p:txBody>
          <a:bodyPr vert="horz" lIns="91439" tIns="45719" rIns="91439" bIns="45719" rtlCol="0" anchor="ctr"/>
          <a:lstStyle/>
          <a:p>
            <a:fld id="{47514E7A-A083-4663-88F3-894E2323D94E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0484" y="696516"/>
            <a:ext cx="8228707" cy="529084"/>
          </a:xfrm>
          <a:noFill/>
          <a:ln>
            <a:miter lim="800000"/>
            <a:headEnd/>
            <a:tailEnd/>
          </a:ln>
        </p:spPr>
        <p:txBody>
          <a:bodyPr vert="horz" wrap="square" lIns="91439" tIns="45719" rIns="91439" bIns="45719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en-US" sz="3094" b="1">
                <a:latin typeface="Arial" pitchFamily="34" charset="0"/>
                <a:cs typeface="Arial" pitchFamily="34" charset="0"/>
              </a:rPr>
              <a:t>Interlude: How DNS Works</a:t>
            </a:r>
          </a:p>
        </p:txBody>
      </p:sp>
      <p:pic>
        <p:nvPicPr>
          <p:cNvPr id="35845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4156" y="1179836"/>
            <a:ext cx="6911578" cy="54738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B4DEEF9-2772-06F3-39DE-3EF78BEFC24A}"/>
                  </a:ext>
                </a:extLst>
              </p14:cNvPr>
              <p14:cNvContentPartPr/>
              <p14:nvPr/>
            </p14:nvContentPartPr>
            <p14:xfrm>
              <a:off x="2137097" y="4932252"/>
              <a:ext cx="4007880" cy="2364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B4DEEF9-2772-06F3-39DE-3EF78BEFC2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9097" y="4914612"/>
                <a:ext cx="4043520" cy="2400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558FDED3-5B17-9386-C47F-FB20120CC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732" y="5945561"/>
          <a:ext cx="618355" cy="527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079" imgH="1083682" progId="">
                  <p:embed/>
                </p:oleObj>
              </mc:Choice>
              <mc:Fallback>
                <p:oleObj name="Clip" r:id="rId5" imgW="1307079" imgH="1083682" progId="">
                  <p:embed/>
                  <p:pic>
                    <p:nvPicPr>
                      <p:cNvPr id="16" name="Object 4">
                        <a:extLst>
                          <a:ext uri="{FF2B5EF4-FFF2-40B4-BE49-F238E27FC236}">
                            <a16:creationId xmlns:a16="http://schemas.microsoft.com/office/drawing/2014/main" id="{558FDED3-5B17-9386-C47F-FB20120CC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732" y="5945561"/>
                        <a:ext cx="618355" cy="5279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4458DE9-8EF0-1BEE-D818-2704C221F3E8}"/>
              </a:ext>
            </a:extLst>
          </p:cNvPr>
          <p:cNvSpPr txBox="1"/>
          <p:nvPr/>
        </p:nvSpPr>
        <p:spPr>
          <a:xfrm>
            <a:off x="2494854" y="6421415"/>
            <a:ext cx="72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Trudy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3580A2-7DF5-8032-2D22-B8AAFEF2EFA9}"/>
              </a:ext>
            </a:extLst>
          </p:cNvPr>
          <p:cNvGrpSpPr/>
          <p:nvPr/>
        </p:nvGrpSpPr>
        <p:grpSpPr>
          <a:xfrm>
            <a:off x="566417" y="2599812"/>
            <a:ext cx="1045800" cy="925560"/>
            <a:chOff x="566417" y="2599812"/>
            <a:chExt cx="1045800" cy="92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E7AB4A-41ED-5863-8F61-BE77D4E9CA6D}"/>
                    </a:ext>
                  </a:extLst>
                </p14:cNvPr>
                <p14:cNvContentPartPr/>
                <p14:nvPr/>
              </p14:nvContentPartPr>
              <p14:xfrm>
                <a:off x="566417" y="2692332"/>
                <a:ext cx="105120" cy="649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E7AB4A-41ED-5863-8F61-BE77D4E9CA6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7777" y="2683332"/>
                  <a:ext cx="12276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59F1A44-31EB-AEFE-211C-FB9B92563C0B}"/>
                    </a:ext>
                  </a:extLst>
                </p14:cNvPr>
                <p14:cNvContentPartPr/>
                <p14:nvPr/>
              </p14:nvContentPartPr>
              <p14:xfrm>
                <a:off x="585137" y="2645892"/>
                <a:ext cx="33480" cy="36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59F1A44-31EB-AEFE-211C-FB9B92563C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6497" y="2637252"/>
                  <a:ext cx="51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D44BC6-AD7B-969F-55D2-0D5030EF3247}"/>
                    </a:ext>
                  </a:extLst>
                </p14:cNvPr>
                <p14:cNvContentPartPr/>
                <p14:nvPr/>
              </p14:nvContentPartPr>
              <p14:xfrm>
                <a:off x="573617" y="2599812"/>
                <a:ext cx="1038600" cy="925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D44BC6-AD7B-969F-55D2-0D5030EF32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4617" y="2591172"/>
                  <a:ext cx="1056240" cy="94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87AB8FD-5642-A64F-8440-61A89560C715}"/>
              </a:ext>
            </a:extLst>
          </p:cNvPr>
          <p:cNvSpPr txBox="1"/>
          <p:nvPr/>
        </p:nvSpPr>
        <p:spPr>
          <a:xfrm>
            <a:off x="68217" y="2143959"/>
            <a:ext cx="272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 </a:t>
            </a:r>
            <a:r>
              <a:rPr lang="en-US" dirty="0" err="1"/>
              <a:t>engineering.nyu.edu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DDAA96B-33D3-4046-4F73-7FFEC7382968}"/>
              </a:ext>
            </a:extLst>
          </p:cNvPr>
          <p:cNvGrpSpPr/>
          <p:nvPr/>
        </p:nvGrpSpPr>
        <p:grpSpPr>
          <a:xfrm>
            <a:off x="1616897" y="3604572"/>
            <a:ext cx="2860920" cy="2588400"/>
            <a:chOff x="1616897" y="3604572"/>
            <a:chExt cx="2860920" cy="258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6369DB-C2BD-85A9-E642-0C49CAE4A514}"/>
                    </a:ext>
                  </a:extLst>
                </p14:cNvPr>
                <p14:cNvContentPartPr/>
                <p14:nvPr/>
              </p14:nvContentPartPr>
              <p14:xfrm>
                <a:off x="1620857" y="3715812"/>
                <a:ext cx="2856960" cy="2477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6369DB-C2BD-85A9-E642-0C49CAE4A5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02857" y="3697812"/>
                  <a:ext cx="2892600" cy="25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D1717C-64F8-617A-9E3D-0212B3AEB57D}"/>
                    </a:ext>
                  </a:extLst>
                </p14:cNvPr>
                <p14:cNvContentPartPr/>
                <p14:nvPr/>
              </p14:nvContentPartPr>
              <p14:xfrm>
                <a:off x="1616897" y="3604572"/>
                <a:ext cx="200160" cy="255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D1717C-64F8-617A-9E3D-0212B3AEB5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99257" y="3586932"/>
                  <a:ext cx="23580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95BFBA-E877-CC91-598F-D46F09B27958}"/>
              </a:ext>
            </a:extLst>
          </p:cNvPr>
          <p:cNvGrpSpPr/>
          <p:nvPr/>
        </p:nvGrpSpPr>
        <p:grpSpPr>
          <a:xfrm>
            <a:off x="3250577" y="139572"/>
            <a:ext cx="8537760" cy="6209280"/>
            <a:chOff x="3250577" y="139572"/>
            <a:chExt cx="8537760" cy="620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63B998-1A7D-93E7-91B6-AAC058904894}"/>
                    </a:ext>
                  </a:extLst>
                </p14:cNvPr>
                <p14:cNvContentPartPr/>
                <p14:nvPr/>
              </p14:nvContentPartPr>
              <p14:xfrm>
                <a:off x="4300697" y="4351572"/>
                <a:ext cx="135360" cy="1681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63B998-1A7D-93E7-91B6-AAC05890489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91697" y="4342932"/>
                  <a:ext cx="153000" cy="16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6F6EF6-CD61-C7D9-99A8-2D551925E28B}"/>
                    </a:ext>
                  </a:extLst>
                </p14:cNvPr>
                <p14:cNvContentPartPr/>
                <p14:nvPr/>
              </p14:nvContentPartPr>
              <p14:xfrm>
                <a:off x="4240217" y="4327452"/>
                <a:ext cx="232560" cy="142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6F6EF6-CD61-C7D9-99A8-2D551925E28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31577" y="4318812"/>
                  <a:ext cx="250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8C2A1B-01BE-0697-8591-63C0E366C23A}"/>
                    </a:ext>
                  </a:extLst>
                </p14:cNvPr>
                <p14:cNvContentPartPr/>
                <p14:nvPr/>
              </p14:nvContentPartPr>
              <p14:xfrm>
                <a:off x="3250577" y="5967252"/>
                <a:ext cx="953280" cy="204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8C2A1B-01BE-0697-8591-63C0E366C2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41577" y="5958252"/>
                  <a:ext cx="970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3733D5-3E70-5098-E347-10F9137ECE7C}"/>
                    </a:ext>
                  </a:extLst>
                </p14:cNvPr>
                <p14:cNvContentPartPr/>
                <p14:nvPr/>
              </p14:nvContentPartPr>
              <p14:xfrm>
                <a:off x="4118537" y="6066252"/>
                <a:ext cx="168120" cy="174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3733D5-3E70-5098-E347-10F9137ECE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09537" y="6057252"/>
                  <a:ext cx="185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4C80475-E14E-D7E0-27B7-A056CFEE2FEF}"/>
                    </a:ext>
                  </a:extLst>
                </p14:cNvPr>
                <p14:cNvContentPartPr/>
                <p14:nvPr/>
              </p14:nvContentPartPr>
              <p14:xfrm>
                <a:off x="9371297" y="139572"/>
                <a:ext cx="2417040" cy="252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4C80475-E14E-D7E0-27B7-A056CFEE2FE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62657" y="130932"/>
                  <a:ext cx="2434680" cy="25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DC0B35-2D7F-93C0-DBE2-AA341ABE7DEA}"/>
                    </a:ext>
                  </a:extLst>
                </p14:cNvPr>
                <p14:cNvContentPartPr/>
                <p14:nvPr/>
              </p14:nvContentPartPr>
              <p14:xfrm>
                <a:off x="10828217" y="1921572"/>
                <a:ext cx="263880" cy="396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DC0B35-2D7F-93C0-DBE2-AA341ABE7DE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19217" y="1912932"/>
                  <a:ext cx="2815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2673FE-CF63-C42F-563B-CA612B927684}"/>
                    </a:ext>
                  </a:extLst>
                </p14:cNvPr>
                <p14:cNvContentPartPr/>
                <p14:nvPr/>
              </p14:nvContentPartPr>
              <p14:xfrm>
                <a:off x="11107217" y="1797732"/>
                <a:ext cx="224640" cy="259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2673FE-CF63-C42F-563B-CA612B9276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098217" y="1788732"/>
                  <a:ext cx="242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0C4C53-4015-8D1B-6721-688AAB925546}"/>
                    </a:ext>
                  </a:extLst>
                </p14:cNvPr>
                <p14:cNvContentPartPr/>
                <p14:nvPr/>
              </p14:nvContentPartPr>
              <p14:xfrm>
                <a:off x="11387657" y="1662372"/>
                <a:ext cx="106200" cy="351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0C4C53-4015-8D1B-6721-688AAB92554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378657" y="1653372"/>
                  <a:ext cx="1238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056D28C-45BB-BABA-E2E3-EEE294A816CD}"/>
                    </a:ext>
                  </a:extLst>
                </p14:cNvPr>
                <p14:cNvContentPartPr/>
                <p14:nvPr/>
              </p14:nvContentPartPr>
              <p14:xfrm>
                <a:off x="4772657" y="2162772"/>
                <a:ext cx="5931000" cy="4186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056D28C-45BB-BABA-E2E3-EEE294A816C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63657" y="2153772"/>
                  <a:ext cx="5948640" cy="420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3828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471547" y="6652617"/>
            <a:ext cx="187523" cy="196453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wrap="none"/>
          <a:lstStyle/>
          <a:p>
            <a:r>
              <a:rPr lang="en-US" altLang="en-US" sz="844">
                <a:solidFill>
                  <a:schemeClr val="tx1"/>
                </a:solidFill>
                <a:latin typeface="Comic Sans MS" pitchFamily="66" charset="0"/>
              </a:rPr>
              <a:t>Attacks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829727" y="6400354"/>
            <a:ext cx="457646" cy="457646"/>
          </a:xfrm>
          <a:noFill/>
        </p:spPr>
        <p:txBody>
          <a:bodyPr vert="horz" lIns="91439" tIns="45719" rIns="91439" bIns="45719" rtlCol="0" anchor="ctr"/>
          <a:lstStyle/>
          <a:p>
            <a:fld id="{47514E7A-A083-4663-88F3-894E2323D94E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0484" y="696516"/>
            <a:ext cx="8228707" cy="529084"/>
          </a:xfrm>
          <a:noFill/>
          <a:ln>
            <a:miter lim="800000"/>
            <a:headEnd/>
            <a:tailEnd/>
          </a:ln>
        </p:spPr>
        <p:txBody>
          <a:bodyPr vert="horz" wrap="square" lIns="91439" tIns="45719" rIns="91439" bIns="45719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en-US" sz="3094" b="1">
                <a:latin typeface="Arial" pitchFamily="34" charset="0"/>
                <a:cs typeface="Arial" pitchFamily="34" charset="0"/>
              </a:rPr>
              <a:t>Interlude: How DNS Works</a:t>
            </a:r>
          </a:p>
        </p:txBody>
      </p:sp>
      <p:pic>
        <p:nvPicPr>
          <p:cNvPr id="35845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4156" y="1179836"/>
            <a:ext cx="6911578" cy="54738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558FDED3-5B17-9386-C47F-FB20120CC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916259"/>
              </p:ext>
            </p:extLst>
          </p:nvPr>
        </p:nvGraphicFramePr>
        <p:xfrm>
          <a:off x="5869001" y="6124698"/>
          <a:ext cx="618355" cy="527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079" imgH="1083682" progId="">
                  <p:embed/>
                </p:oleObj>
              </mc:Choice>
              <mc:Fallback>
                <p:oleObj name="Clip" r:id="rId3" imgW="1307079" imgH="1083682" progId="">
                  <p:embed/>
                  <p:pic>
                    <p:nvPicPr>
                      <p:cNvPr id="16" name="Object 4">
                        <a:extLst>
                          <a:ext uri="{FF2B5EF4-FFF2-40B4-BE49-F238E27FC236}">
                            <a16:creationId xmlns:a16="http://schemas.microsoft.com/office/drawing/2014/main" id="{558FDED3-5B17-9386-C47F-FB20120CC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001" y="6124698"/>
                        <a:ext cx="618355" cy="5279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4458DE9-8EF0-1BEE-D818-2704C221F3E8}"/>
              </a:ext>
            </a:extLst>
          </p:cNvPr>
          <p:cNvSpPr txBox="1"/>
          <p:nvPr/>
        </p:nvSpPr>
        <p:spPr>
          <a:xfrm>
            <a:off x="5816123" y="6600552"/>
            <a:ext cx="72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Trudy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3580A2-7DF5-8032-2D22-B8AAFEF2EFA9}"/>
              </a:ext>
            </a:extLst>
          </p:cNvPr>
          <p:cNvGrpSpPr/>
          <p:nvPr/>
        </p:nvGrpSpPr>
        <p:grpSpPr>
          <a:xfrm>
            <a:off x="566417" y="2599812"/>
            <a:ext cx="1045800" cy="925560"/>
            <a:chOff x="566417" y="2599812"/>
            <a:chExt cx="1045800" cy="92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E7AB4A-41ED-5863-8F61-BE77D4E9CA6D}"/>
                    </a:ext>
                  </a:extLst>
                </p14:cNvPr>
                <p14:cNvContentPartPr/>
                <p14:nvPr/>
              </p14:nvContentPartPr>
              <p14:xfrm>
                <a:off x="566417" y="2692332"/>
                <a:ext cx="105120" cy="649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E7AB4A-41ED-5863-8F61-BE77D4E9CA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7777" y="2683332"/>
                  <a:ext cx="12276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59F1A44-31EB-AEFE-211C-FB9B92563C0B}"/>
                    </a:ext>
                  </a:extLst>
                </p14:cNvPr>
                <p14:cNvContentPartPr/>
                <p14:nvPr/>
              </p14:nvContentPartPr>
              <p14:xfrm>
                <a:off x="585137" y="2645892"/>
                <a:ext cx="33480" cy="36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59F1A44-31EB-AEFE-211C-FB9B92563C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497" y="2637252"/>
                  <a:ext cx="51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D44BC6-AD7B-969F-55D2-0D5030EF3247}"/>
                    </a:ext>
                  </a:extLst>
                </p14:cNvPr>
                <p14:cNvContentPartPr/>
                <p14:nvPr/>
              </p14:nvContentPartPr>
              <p14:xfrm>
                <a:off x="573617" y="2599812"/>
                <a:ext cx="1038600" cy="925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D44BC6-AD7B-969F-55D2-0D5030EF32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4617" y="2591172"/>
                  <a:ext cx="1056240" cy="94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87AB8FD-5642-A64F-8440-61A89560C715}"/>
              </a:ext>
            </a:extLst>
          </p:cNvPr>
          <p:cNvSpPr txBox="1"/>
          <p:nvPr/>
        </p:nvSpPr>
        <p:spPr>
          <a:xfrm>
            <a:off x="68217" y="2143959"/>
            <a:ext cx="272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 </a:t>
            </a:r>
            <a:r>
              <a:rPr lang="en-US" dirty="0" err="1"/>
              <a:t>engineering.nyu.edu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9FB0C79-3792-3CF3-3D44-378517E041A4}"/>
                  </a:ext>
                </a:extLst>
              </p14:cNvPr>
              <p14:cNvContentPartPr/>
              <p14:nvPr/>
            </p14:nvContentPartPr>
            <p14:xfrm>
              <a:off x="1503137" y="5752692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9FB0C79-3792-3CF3-3D44-378517E041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94137" y="57440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2B65C72-B37A-15E6-2A5E-33DEEC7B12AC}"/>
                  </a:ext>
                </a:extLst>
              </p14:cNvPr>
              <p14:cNvContentPartPr/>
              <p14:nvPr/>
            </p14:nvContentPartPr>
            <p14:xfrm>
              <a:off x="4381337" y="4782132"/>
              <a:ext cx="249480" cy="1040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2B65C72-B37A-15E6-2A5E-33DEEC7B12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63337" y="4764492"/>
                <a:ext cx="285120" cy="10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5951F01-20A5-1083-790C-FAF1320A90C8}"/>
                  </a:ext>
                </a:extLst>
              </p14:cNvPr>
              <p14:cNvContentPartPr/>
              <p14:nvPr/>
            </p14:nvContentPartPr>
            <p14:xfrm>
              <a:off x="7257377" y="6163092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5951F01-20A5-1083-790C-FAF1320A90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39737" y="61450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848" name="Ink 35847">
                <a:extLst>
                  <a:ext uri="{FF2B5EF4-FFF2-40B4-BE49-F238E27FC236}">
                    <a16:creationId xmlns:a16="http://schemas.microsoft.com/office/drawing/2014/main" id="{B21B01BF-12A5-8268-3FDD-C263B63499F8}"/>
                  </a:ext>
                </a:extLst>
              </p14:cNvPr>
              <p14:cNvContentPartPr/>
              <p14:nvPr/>
            </p14:nvContentPartPr>
            <p14:xfrm>
              <a:off x="4782377" y="4232052"/>
              <a:ext cx="263520" cy="287280"/>
            </p14:xfrm>
          </p:contentPart>
        </mc:Choice>
        <mc:Fallback>
          <p:pic>
            <p:nvPicPr>
              <p:cNvPr id="35848" name="Ink 35847">
                <a:extLst>
                  <a:ext uri="{FF2B5EF4-FFF2-40B4-BE49-F238E27FC236}">
                    <a16:creationId xmlns:a16="http://schemas.microsoft.com/office/drawing/2014/main" id="{B21B01BF-12A5-8268-3FDD-C263B63499F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64377" y="4214412"/>
                <a:ext cx="299160" cy="3229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5851" name="Object 4">
            <a:extLst>
              <a:ext uri="{FF2B5EF4-FFF2-40B4-BE49-F238E27FC236}">
                <a16:creationId xmlns:a16="http://schemas.microsoft.com/office/drawing/2014/main" id="{1E6A7AA8-29F1-131B-69BB-72AE84567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945579"/>
              </p:ext>
            </p:extLst>
          </p:nvPr>
        </p:nvGraphicFramePr>
        <p:xfrm>
          <a:off x="993862" y="5558932"/>
          <a:ext cx="618355" cy="527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079" imgH="1083682" progId="">
                  <p:embed/>
                </p:oleObj>
              </mc:Choice>
              <mc:Fallback>
                <p:oleObj name="Clip" r:id="rId3" imgW="1307079" imgH="1083682" progId="">
                  <p:embed/>
                  <p:pic>
                    <p:nvPicPr>
                      <p:cNvPr id="35851" name="Object 4">
                        <a:extLst>
                          <a:ext uri="{FF2B5EF4-FFF2-40B4-BE49-F238E27FC236}">
                            <a16:creationId xmlns:a16="http://schemas.microsoft.com/office/drawing/2014/main" id="{1E6A7AA8-29F1-131B-69BB-72AE84567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862" y="5558932"/>
                        <a:ext cx="618355" cy="5279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TextBox 35851">
            <a:extLst>
              <a:ext uri="{FF2B5EF4-FFF2-40B4-BE49-F238E27FC236}">
                <a16:creationId xmlns:a16="http://schemas.microsoft.com/office/drawing/2014/main" id="{7905B402-D458-7F9F-9721-2675B8363BA8}"/>
              </a:ext>
            </a:extLst>
          </p:cNvPr>
          <p:cNvSpPr txBox="1"/>
          <p:nvPr/>
        </p:nvSpPr>
        <p:spPr>
          <a:xfrm>
            <a:off x="567559" y="611702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victim</a:t>
            </a:r>
          </a:p>
        </p:txBody>
      </p:sp>
      <p:grpSp>
        <p:nvGrpSpPr>
          <p:cNvPr id="35860" name="Group 35859">
            <a:extLst>
              <a:ext uri="{FF2B5EF4-FFF2-40B4-BE49-F238E27FC236}">
                <a16:creationId xmlns:a16="http://schemas.microsoft.com/office/drawing/2014/main" id="{ADCAFBC4-54E9-159A-5954-DDF04855F93E}"/>
              </a:ext>
            </a:extLst>
          </p:cNvPr>
          <p:cNvGrpSpPr/>
          <p:nvPr/>
        </p:nvGrpSpPr>
        <p:grpSpPr>
          <a:xfrm>
            <a:off x="1478297" y="4032252"/>
            <a:ext cx="2972520" cy="1765440"/>
            <a:chOff x="1478297" y="4032252"/>
            <a:chExt cx="2972520" cy="176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5853" name="Ink 35852">
                  <a:extLst>
                    <a:ext uri="{FF2B5EF4-FFF2-40B4-BE49-F238E27FC236}">
                      <a16:creationId xmlns:a16="http://schemas.microsoft.com/office/drawing/2014/main" id="{8CDC591A-756E-7963-535A-6182BB353149}"/>
                    </a:ext>
                  </a:extLst>
                </p14:cNvPr>
                <p14:cNvContentPartPr/>
                <p14:nvPr/>
              </p14:nvContentPartPr>
              <p14:xfrm>
                <a:off x="1478297" y="4032252"/>
                <a:ext cx="2831400" cy="1205280"/>
              </p14:xfrm>
            </p:contentPart>
          </mc:Choice>
          <mc:Fallback>
            <p:pic>
              <p:nvPicPr>
                <p:cNvPr id="35853" name="Ink 35852">
                  <a:extLst>
                    <a:ext uri="{FF2B5EF4-FFF2-40B4-BE49-F238E27FC236}">
                      <a16:creationId xmlns:a16="http://schemas.microsoft.com/office/drawing/2014/main" id="{8CDC591A-756E-7963-535A-6182BB3531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69297" y="4023252"/>
                  <a:ext cx="2849040" cy="12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854" name="Ink 35853">
                  <a:extLst>
                    <a:ext uri="{FF2B5EF4-FFF2-40B4-BE49-F238E27FC236}">
                      <a16:creationId xmlns:a16="http://schemas.microsoft.com/office/drawing/2014/main" id="{C2437654-7D82-A503-E23C-5133D41D656B}"/>
                    </a:ext>
                  </a:extLst>
                </p14:cNvPr>
                <p14:cNvContentPartPr/>
                <p14:nvPr/>
              </p14:nvContentPartPr>
              <p14:xfrm>
                <a:off x="4259297" y="4121892"/>
                <a:ext cx="91440" cy="191880"/>
              </p14:xfrm>
            </p:contentPart>
          </mc:Choice>
          <mc:Fallback>
            <p:pic>
              <p:nvPicPr>
                <p:cNvPr id="35854" name="Ink 35853">
                  <a:extLst>
                    <a:ext uri="{FF2B5EF4-FFF2-40B4-BE49-F238E27FC236}">
                      <a16:creationId xmlns:a16="http://schemas.microsoft.com/office/drawing/2014/main" id="{C2437654-7D82-A503-E23C-5133D41D656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50297" y="4113252"/>
                  <a:ext cx="109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5857" name="Ink 35856">
                  <a:extLst>
                    <a:ext uri="{FF2B5EF4-FFF2-40B4-BE49-F238E27FC236}">
                      <a16:creationId xmlns:a16="http://schemas.microsoft.com/office/drawing/2014/main" id="{7C86B42C-33EF-5203-3EBE-A8AFC6D2D0AF}"/>
                    </a:ext>
                  </a:extLst>
                </p14:cNvPr>
                <p14:cNvContentPartPr/>
                <p14:nvPr/>
              </p14:nvContentPartPr>
              <p14:xfrm>
                <a:off x="1683857" y="4434012"/>
                <a:ext cx="2766960" cy="1186560"/>
              </p14:xfrm>
            </p:contentPart>
          </mc:Choice>
          <mc:Fallback>
            <p:pic>
              <p:nvPicPr>
                <p:cNvPr id="35857" name="Ink 35856">
                  <a:extLst>
                    <a:ext uri="{FF2B5EF4-FFF2-40B4-BE49-F238E27FC236}">
                      <a16:creationId xmlns:a16="http://schemas.microsoft.com/office/drawing/2014/main" id="{7C86B42C-33EF-5203-3EBE-A8AFC6D2D0A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74857" y="4425372"/>
                  <a:ext cx="2784600" cy="12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5858" name="Ink 35857">
                  <a:extLst>
                    <a:ext uri="{FF2B5EF4-FFF2-40B4-BE49-F238E27FC236}">
                      <a16:creationId xmlns:a16="http://schemas.microsoft.com/office/drawing/2014/main" id="{C87DBCAE-E46C-9EFF-8745-24A4F8ECFEBB}"/>
                    </a:ext>
                  </a:extLst>
                </p14:cNvPr>
                <p14:cNvContentPartPr/>
                <p14:nvPr/>
              </p14:nvContentPartPr>
              <p14:xfrm>
                <a:off x="1574777" y="5423652"/>
                <a:ext cx="491400" cy="374040"/>
              </p14:xfrm>
            </p:contentPart>
          </mc:Choice>
          <mc:Fallback>
            <p:pic>
              <p:nvPicPr>
                <p:cNvPr id="35858" name="Ink 35857">
                  <a:extLst>
                    <a:ext uri="{FF2B5EF4-FFF2-40B4-BE49-F238E27FC236}">
                      <a16:creationId xmlns:a16="http://schemas.microsoft.com/office/drawing/2014/main" id="{C87DBCAE-E46C-9EFF-8745-24A4F8ECFEB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65777" y="5414652"/>
                  <a:ext cx="509040" cy="39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5869" name="Ink 35868">
                <a:extLst>
                  <a:ext uri="{FF2B5EF4-FFF2-40B4-BE49-F238E27FC236}">
                    <a16:creationId xmlns:a16="http://schemas.microsoft.com/office/drawing/2014/main" id="{320F81A8-AD12-3689-8216-C9171155688F}"/>
                  </a:ext>
                </a:extLst>
              </p14:cNvPr>
              <p14:cNvContentPartPr/>
              <p14:nvPr/>
            </p14:nvContentPartPr>
            <p14:xfrm>
              <a:off x="5163617" y="3876778"/>
              <a:ext cx="843120" cy="212760"/>
            </p14:xfrm>
          </p:contentPart>
        </mc:Choice>
        <mc:Fallback>
          <p:pic>
            <p:nvPicPr>
              <p:cNvPr id="35869" name="Ink 35868">
                <a:extLst>
                  <a:ext uri="{FF2B5EF4-FFF2-40B4-BE49-F238E27FC236}">
                    <a16:creationId xmlns:a16="http://schemas.microsoft.com/office/drawing/2014/main" id="{320F81A8-AD12-3689-8216-C9171155688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45617" y="3859138"/>
                <a:ext cx="878760" cy="248400"/>
              </a:xfrm>
              <a:prstGeom prst="rect">
                <a:avLst/>
              </a:prstGeom>
            </p:spPr>
          </p:pic>
        </mc:Fallback>
      </mc:AlternateContent>
      <p:sp>
        <p:nvSpPr>
          <p:cNvPr id="35876" name="TextBox 35875">
            <a:extLst>
              <a:ext uri="{FF2B5EF4-FFF2-40B4-BE49-F238E27FC236}">
                <a16:creationId xmlns:a16="http://schemas.microsoft.com/office/drawing/2014/main" id="{7BB51FD8-8F85-759A-C400-D5DEFEB5936A}"/>
              </a:ext>
            </a:extLst>
          </p:cNvPr>
          <p:cNvSpPr txBox="1"/>
          <p:nvPr/>
        </p:nvSpPr>
        <p:spPr>
          <a:xfrm>
            <a:off x="9484974" y="5087521"/>
            <a:ext cx="258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 </a:t>
            </a:r>
            <a:r>
              <a:rPr lang="en-US" dirty="0" err="1"/>
              <a:t>NYU.edu</a:t>
            </a:r>
            <a:r>
              <a:rPr lang="en-US" dirty="0"/>
              <a:t> NS server</a:t>
            </a:r>
          </a:p>
        </p:txBody>
      </p:sp>
      <p:grpSp>
        <p:nvGrpSpPr>
          <p:cNvPr id="35880" name="Group 35879">
            <a:extLst>
              <a:ext uri="{FF2B5EF4-FFF2-40B4-BE49-F238E27FC236}">
                <a16:creationId xmlns:a16="http://schemas.microsoft.com/office/drawing/2014/main" id="{58B11CE5-44B2-928D-223C-1686D8817F7E}"/>
              </a:ext>
            </a:extLst>
          </p:cNvPr>
          <p:cNvGrpSpPr/>
          <p:nvPr/>
        </p:nvGrpSpPr>
        <p:grpSpPr>
          <a:xfrm>
            <a:off x="4422737" y="2475612"/>
            <a:ext cx="5661720" cy="3514726"/>
            <a:chOff x="4422737" y="2475612"/>
            <a:chExt cx="5661720" cy="351472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94AC361-C849-C25D-56C1-1F25E210D9A9}"/>
                    </a:ext>
                  </a:extLst>
                </p14:cNvPr>
                <p14:cNvContentPartPr/>
                <p14:nvPr/>
              </p14:nvContentPartPr>
              <p14:xfrm>
                <a:off x="4422737" y="2521692"/>
                <a:ext cx="87480" cy="1323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94AC361-C849-C25D-56C1-1F25E210D9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04737" y="2503692"/>
                  <a:ext cx="123120" cy="13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83E6E1-1811-C206-D30B-E713A0CA5BDF}"/>
                    </a:ext>
                  </a:extLst>
                </p14:cNvPr>
                <p14:cNvContentPartPr/>
                <p14:nvPr/>
              </p14:nvContentPartPr>
              <p14:xfrm>
                <a:off x="4744937" y="2475612"/>
                <a:ext cx="180000" cy="1418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83E6E1-1811-C206-D30B-E713A0CA5BD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26937" y="2457972"/>
                  <a:ext cx="215640" cy="14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E6E47E4-0E38-D818-D601-EE94556601AF}"/>
                    </a:ext>
                  </a:extLst>
                </p14:cNvPr>
                <p14:cNvContentPartPr/>
                <p14:nvPr/>
              </p14:nvContentPartPr>
              <p14:xfrm>
                <a:off x="4731257" y="3738852"/>
                <a:ext cx="330120" cy="243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E6E47E4-0E38-D818-D601-EE94556601A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13257" y="3720852"/>
                  <a:ext cx="365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F9772A-3A16-CE7C-D517-7925084C12A8}"/>
                    </a:ext>
                  </a:extLst>
                </p14:cNvPr>
                <p14:cNvContentPartPr/>
                <p14:nvPr/>
              </p14:nvContentPartPr>
              <p14:xfrm>
                <a:off x="5102417" y="2667132"/>
                <a:ext cx="2460240" cy="1252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F9772A-3A16-CE7C-D517-7925084C12A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84777" y="2649132"/>
                  <a:ext cx="2495880" cy="12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8F28D6-1350-8803-F103-874AE9780659}"/>
                    </a:ext>
                  </a:extLst>
                </p14:cNvPr>
                <p14:cNvContentPartPr/>
                <p14:nvPr/>
              </p14:nvContentPartPr>
              <p14:xfrm>
                <a:off x="7485977" y="2574252"/>
                <a:ext cx="292320" cy="139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8F28D6-1350-8803-F103-874AE978065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67977" y="2556612"/>
                  <a:ext cx="327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E163D65-6DAF-5B77-67B4-63A4D5133C03}"/>
                    </a:ext>
                  </a:extLst>
                </p14:cNvPr>
                <p14:cNvContentPartPr/>
                <p14:nvPr/>
              </p14:nvContentPartPr>
              <p14:xfrm>
                <a:off x="5171897" y="3901932"/>
                <a:ext cx="339840" cy="325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E163D65-6DAF-5B77-67B4-63A4D5133C0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54257" y="3883932"/>
                  <a:ext cx="3754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CA2091E-3513-EF0A-A49C-5E796DAF1A03}"/>
                    </a:ext>
                  </a:extLst>
                </p14:cNvPr>
                <p14:cNvContentPartPr/>
                <p14:nvPr/>
              </p14:nvContentPartPr>
              <p14:xfrm>
                <a:off x="8287337" y="4830012"/>
                <a:ext cx="368640" cy="189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CA2091E-3513-EF0A-A49C-5E796DAF1A0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69337" y="4812372"/>
                  <a:ext cx="404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861" name="Ink 35860">
                  <a:extLst>
                    <a:ext uri="{FF2B5EF4-FFF2-40B4-BE49-F238E27FC236}">
                      <a16:creationId xmlns:a16="http://schemas.microsoft.com/office/drawing/2014/main" id="{DDCD2BC9-19AD-8F06-2746-1C9028C560F1}"/>
                    </a:ext>
                  </a:extLst>
                </p14:cNvPr>
                <p14:cNvContentPartPr/>
                <p14:nvPr/>
              </p14:nvContentPartPr>
              <p14:xfrm>
                <a:off x="5828177" y="3625138"/>
                <a:ext cx="1750680" cy="2365200"/>
              </p14:xfrm>
            </p:contentPart>
          </mc:Choice>
          <mc:Fallback>
            <p:pic>
              <p:nvPicPr>
                <p:cNvPr id="35861" name="Ink 35860">
                  <a:extLst>
                    <a:ext uri="{FF2B5EF4-FFF2-40B4-BE49-F238E27FC236}">
                      <a16:creationId xmlns:a16="http://schemas.microsoft.com/office/drawing/2014/main" id="{DDCD2BC9-19AD-8F06-2746-1C9028C560F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10177" y="3607498"/>
                  <a:ext cx="1786320" cy="24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862" name="Ink 35861">
                  <a:extLst>
                    <a:ext uri="{FF2B5EF4-FFF2-40B4-BE49-F238E27FC236}">
                      <a16:creationId xmlns:a16="http://schemas.microsoft.com/office/drawing/2014/main" id="{0A150565-9253-6317-84E7-A8EC3DDA7CAB}"/>
                    </a:ext>
                  </a:extLst>
                </p14:cNvPr>
                <p14:cNvContentPartPr/>
                <p14:nvPr/>
              </p14:nvContentPartPr>
              <p14:xfrm>
                <a:off x="5761937" y="3875698"/>
                <a:ext cx="266400" cy="223560"/>
              </p14:xfrm>
            </p:contentPart>
          </mc:Choice>
          <mc:Fallback>
            <p:pic>
              <p:nvPicPr>
                <p:cNvPr id="35862" name="Ink 35861">
                  <a:extLst>
                    <a:ext uri="{FF2B5EF4-FFF2-40B4-BE49-F238E27FC236}">
                      <a16:creationId xmlns:a16="http://schemas.microsoft.com/office/drawing/2014/main" id="{0A150565-9253-6317-84E7-A8EC3DDA7CA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43937" y="3857698"/>
                  <a:ext cx="3020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865" name="Ink 35864">
                  <a:extLst>
                    <a:ext uri="{FF2B5EF4-FFF2-40B4-BE49-F238E27FC236}">
                      <a16:creationId xmlns:a16="http://schemas.microsoft.com/office/drawing/2014/main" id="{682B7E0D-2898-758A-B301-57845B3AA40A}"/>
                    </a:ext>
                  </a:extLst>
                </p14:cNvPr>
                <p14:cNvContentPartPr/>
                <p14:nvPr/>
              </p14:nvContentPartPr>
              <p14:xfrm>
                <a:off x="7900337" y="2679778"/>
                <a:ext cx="384840" cy="180720"/>
              </p14:xfrm>
            </p:contentPart>
          </mc:Choice>
          <mc:Fallback>
            <p:pic>
              <p:nvPicPr>
                <p:cNvPr id="35865" name="Ink 35864">
                  <a:extLst>
                    <a:ext uri="{FF2B5EF4-FFF2-40B4-BE49-F238E27FC236}">
                      <a16:creationId xmlns:a16="http://schemas.microsoft.com/office/drawing/2014/main" id="{682B7E0D-2898-758A-B301-57845B3AA4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82697" y="2662138"/>
                  <a:ext cx="420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866" name="Ink 35865">
                  <a:extLst>
                    <a:ext uri="{FF2B5EF4-FFF2-40B4-BE49-F238E27FC236}">
                      <a16:creationId xmlns:a16="http://schemas.microsoft.com/office/drawing/2014/main" id="{428CFC13-648C-D801-0C90-2E65188C75E9}"/>
                    </a:ext>
                  </a:extLst>
                </p14:cNvPr>
                <p14:cNvContentPartPr/>
                <p14:nvPr/>
              </p14:nvContentPartPr>
              <p14:xfrm>
                <a:off x="7876577" y="2746738"/>
                <a:ext cx="124920" cy="322560"/>
              </p14:xfrm>
            </p:contentPart>
          </mc:Choice>
          <mc:Fallback>
            <p:pic>
              <p:nvPicPr>
                <p:cNvPr id="35866" name="Ink 35865">
                  <a:extLst>
                    <a:ext uri="{FF2B5EF4-FFF2-40B4-BE49-F238E27FC236}">
                      <a16:creationId xmlns:a16="http://schemas.microsoft.com/office/drawing/2014/main" id="{428CFC13-648C-D801-0C90-2E65188C75E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58937" y="2728738"/>
                  <a:ext cx="160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872" name="Ink 35871">
                  <a:extLst>
                    <a:ext uri="{FF2B5EF4-FFF2-40B4-BE49-F238E27FC236}">
                      <a16:creationId xmlns:a16="http://schemas.microsoft.com/office/drawing/2014/main" id="{2D76D9B9-A3F2-10D8-7D05-F44A5A82625B}"/>
                    </a:ext>
                  </a:extLst>
                </p14:cNvPr>
                <p14:cNvContentPartPr/>
                <p14:nvPr/>
              </p14:nvContentPartPr>
              <p14:xfrm>
                <a:off x="5333897" y="4373578"/>
                <a:ext cx="488880" cy="9720"/>
              </p14:xfrm>
            </p:contentPart>
          </mc:Choice>
          <mc:Fallback>
            <p:pic>
              <p:nvPicPr>
                <p:cNvPr id="35872" name="Ink 35871">
                  <a:extLst>
                    <a:ext uri="{FF2B5EF4-FFF2-40B4-BE49-F238E27FC236}">
                      <a16:creationId xmlns:a16="http://schemas.microsoft.com/office/drawing/2014/main" id="{2D76D9B9-A3F2-10D8-7D05-F44A5A82625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15897" y="4355578"/>
                  <a:ext cx="524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875" name="Ink 35874">
                  <a:extLst>
                    <a:ext uri="{FF2B5EF4-FFF2-40B4-BE49-F238E27FC236}">
                      <a16:creationId xmlns:a16="http://schemas.microsoft.com/office/drawing/2014/main" id="{DCBAB968-B17E-E509-27DF-25C8376DD139}"/>
                    </a:ext>
                  </a:extLst>
                </p14:cNvPr>
                <p14:cNvContentPartPr/>
                <p14:nvPr/>
              </p14:nvContentPartPr>
              <p14:xfrm>
                <a:off x="9631937" y="4299778"/>
                <a:ext cx="452520" cy="666360"/>
              </p14:xfrm>
            </p:contentPart>
          </mc:Choice>
          <mc:Fallback>
            <p:pic>
              <p:nvPicPr>
                <p:cNvPr id="35875" name="Ink 35874">
                  <a:extLst>
                    <a:ext uri="{FF2B5EF4-FFF2-40B4-BE49-F238E27FC236}">
                      <a16:creationId xmlns:a16="http://schemas.microsoft.com/office/drawing/2014/main" id="{DCBAB968-B17E-E509-27DF-25C8376DD13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613937" y="4282138"/>
                  <a:ext cx="48816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877" name="Ink 35876">
                  <a:extLst>
                    <a:ext uri="{FF2B5EF4-FFF2-40B4-BE49-F238E27FC236}">
                      <a16:creationId xmlns:a16="http://schemas.microsoft.com/office/drawing/2014/main" id="{96082A67-3897-60B7-51A3-D48C12DF6C7B}"/>
                    </a:ext>
                  </a:extLst>
                </p14:cNvPr>
                <p14:cNvContentPartPr/>
                <p14:nvPr/>
              </p14:nvContentPartPr>
              <p14:xfrm>
                <a:off x="5750417" y="4212298"/>
                <a:ext cx="3676320" cy="233640"/>
              </p14:xfrm>
            </p:contentPart>
          </mc:Choice>
          <mc:Fallback>
            <p:pic>
              <p:nvPicPr>
                <p:cNvPr id="35877" name="Ink 35876">
                  <a:extLst>
                    <a:ext uri="{FF2B5EF4-FFF2-40B4-BE49-F238E27FC236}">
                      <a16:creationId xmlns:a16="http://schemas.microsoft.com/office/drawing/2014/main" id="{96082A67-3897-60B7-51A3-D48C12DF6C7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32777" y="4194298"/>
                  <a:ext cx="37119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878" name="Ink 35877">
                  <a:extLst>
                    <a:ext uri="{FF2B5EF4-FFF2-40B4-BE49-F238E27FC236}">
                      <a16:creationId xmlns:a16="http://schemas.microsoft.com/office/drawing/2014/main" id="{18441EF8-6CAD-8C14-E3AB-A83B8DDB768E}"/>
                    </a:ext>
                  </a:extLst>
                </p14:cNvPr>
                <p14:cNvContentPartPr/>
                <p14:nvPr/>
              </p14:nvContentPartPr>
              <p14:xfrm>
                <a:off x="9229817" y="4245418"/>
                <a:ext cx="264600" cy="163080"/>
              </p14:xfrm>
            </p:contentPart>
          </mc:Choice>
          <mc:Fallback>
            <p:pic>
              <p:nvPicPr>
                <p:cNvPr id="35878" name="Ink 35877">
                  <a:extLst>
                    <a:ext uri="{FF2B5EF4-FFF2-40B4-BE49-F238E27FC236}">
                      <a16:creationId xmlns:a16="http://schemas.microsoft.com/office/drawing/2014/main" id="{18441EF8-6CAD-8C14-E3AB-A83B8DDB768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11817" y="4227418"/>
                  <a:ext cx="300240" cy="19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5881" name="Ink 35880">
                <a:extLst>
                  <a:ext uri="{FF2B5EF4-FFF2-40B4-BE49-F238E27FC236}">
                    <a16:creationId xmlns:a16="http://schemas.microsoft.com/office/drawing/2014/main" id="{7789A35C-C81B-C39A-2522-767EA48A66FF}"/>
                  </a:ext>
                </a:extLst>
              </p14:cNvPr>
              <p14:cNvContentPartPr/>
              <p14:nvPr/>
            </p14:nvContentPartPr>
            <p14:xfrm>
              <a:off x="8240177" y="6384898"/>
              <a:ext cx="360" cy="360"/>
            </p14:xfrm>
          </p:contentPart>
        </mc:Choice>
        <mc:Fallback>
          <p:pic>
            <p:nvPicPr>
              <p:cNvPr id="35881" name="Ink 35880">
                <a:extLst>
                  <a:ext uri="{FF2B5EF4-FFF2-40B4-BE49-F238E27FC236}">
                    <a16:creationId xmlns:a16="http://schemas.microsoft.com/office/drawing/2014/main" id="{7789A35C-C81B-C39A-2522-767EA48A66F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22537" y="636689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219C-EF28-1557-9182-74DDC54F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Cover_tcp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0C4B-8470-2C84-C68C-C235793B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40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IP ID method – random 16-bit number in the IP header, used for reassembling fragmented packets.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SEQ# Method (32-bits)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93824E8-B555-3635-244F-F1584512F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111" y="3082968"/>
          <a:ext cx="618355" cy="527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593824E8-B555-3635-244F-F1584512F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111" y="3082968"/>
                        <a:ext cx="618355" cy="5279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4691106-9064-FC62-F6A9-F73FDD4FF2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6395" y="2984752"/>
          <a:ext cx="618355" cy="527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4691106-9064-FC62-F6A9-F73FDD4FF2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6395" y="2984752"/>
                        <a:ext cx="618355" cy="5279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686C9A-A6E8-6991-18B3-2FBD6D436132}"/>
              </a:ext>
            </a:extLst>
          </p:cNvPr>
          <p:cNvSpPr txBox="1"/>
          <p:nvPr/>
        </p:nvSpPr>
        <p:spPr>
          <a:xfrm>
            <a:off x="1771149" y="361914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A0736-0A12-622B-3FE4-13B1ABCFAF39}"/>
              </a:ext>
            </a:extLst>
          </p:cNvPr>
          <p:cNvSpPr txBox="1"/>
          <p:nvPr/>
        </p:nvSpPr>
        <p:spPr>
          <a:xfrm>
            <a:off x="7835757" y="354126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Recipient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27CE92-0B53-5C9C-0F36-85940B78FB7D}"/>
              </a:ext>
            </a:extLst>
          </p:cNvPr>
          <p:cNvCxnSpPr/>
          <p:nvPr/>
        </p:nvCxnSpPr>
        <p:spPr>
          <a:xfrm>
            <a:off x="2879835" y="3248712"/>
            <a:ext cx="4645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701806-56BB-7835-912D-492A9D31FA05}"/>
              </a:ext>
            </a:extLst>
          </p:cNvPr>
          <p:cNvSpPr txBox="1"/>
          <p:nvPr/>
        </p:nvSpPr>
        <p:spPr>
          <a:xfrm>
            <a:off x="3478924" y="3348560"/>
            <a:ext cx="354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ID: “HELO” (16 bits) – IP header 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30D5941-D542-A986-3416-FFE39BD300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111" y="4962716"/>
          <a:ext cx="618355" cy="527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D30D5941-D542-A986-3416-FFE39BD300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111" y="4962716"/>
                        <a:ext cx="618355" cy="5279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616C311-DA36-46B1-C658-42B0D4F42F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6395" y="4864500"/>
          <a:ext cx="618355" cy="527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1616C311-DA36-46B1-C658-42B0D4F42F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6395" y="4864500"/>
                        <a:ext cx="618355" cy="5279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526AA30-0B31-5AB3-33EA-478E57BE7902}"/>
              </a:ext>
            </a:extLst>
          </p:cNvPr>
          <p:cNvSpPr txBox="1"/>
          <p:nvPr/>
        </p:nvSpPr>
        <p:spPr>
          <a:xfrm>
            <a:off x="1771149" y="549889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E2ECA-E27F-44B3-DDDF-BA2E1A2508FF}"/>
              </a:ext>
            </a:extLst>
          </p:cNvPr>
          <p:cNvSpPr txBox="1"/>
          <p:nvPr/>
        </p:nvSpPr>
        <p:spPr>
          <a:xfrm>
            <a:off x="7835757" y="542101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Recipient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BDB1CB-59E1-0259-136E-421E38FF28BF}"/>
              </a:ext>
            </a:extLst>
          </p:cNvPr>
          <p:cNvCxnSpPr/>
          <p:nvPr/>
        </p:nvCxnSpPr>
        <p:spPr>
          <a:xfrm>
            <a:off x="2879835" y="5128460"/>
            <a:ext cx="4645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DC5540-BBA6-A0B4-A425-6D7D08E57925}"/>
              </a:ext>
            </a:extLst>
          </p:cNvPr>
          <p:cNvSpPr txBox="1"/>
          <p:nvPr/>
        </p:nvSpPr>
        <p:spPr>
          <a:xfrm>
            <a:off x="3478924" y="5228308"/>
            <a:ext cx="407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SEQ#: “HELOWORD” - TCP Header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08B60-1089-C170-C62D-10C293E02076}"/>
              </a:ext>
            </a:extLst>
          </p:cNvPr>
          <p:cNvSpPr txBox="1"/>
          <p:nvPr/>
        </p:nvSpPr>
        <p:spPr>
          <a:xfrm>
            <a:off x="8972607" y="2915572"/>
            <a:ext cx="338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IP packet has a IP ID #. The sender can choose a new IP ID per packet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F08E3-191F-1253-60CB-A36D3F48C773}"/>
              </a:ext>
            </a:extLst>
          </p:cNvPr>
          <p:cNvSpPr txBox="1"/>
          <p:nvPr/>
        </p:nvSpPr>
        <p:spPr>
          <a:xfrm>
            <a:off x="8972607" y="4859045"/>
            <a:ext cx="338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new TCP connection has a SEQ number chooses initially (called a ISN). </a:t>
            </a:r>
          </a:p>
        </p:txBody>
      </p:sp>
    </p:spTree>
    <p:extLst>
      <p:ext uri="{BB962C8B-B14F-4D97-AF65-F5344CB8AC3E}">
        <p14:creationId xmlns:p14="http://schemas.microsoft.com/office/powerpoint/2010/main" val="3855968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219C-EF28-1557-9182-74DDC54F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Cover_tcp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0C4B-8470-2C84-C68C-C235793B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5023"/>
          </a:xfrm>
        </p:spPr>
        <p:txBody>
          <a:bodyPr>
            <a:normAutofit/>
          </a:bodyPr>
          <a:lstStyle/>
          <a:p>
            <a:r>
              <a:rPr lang="en-US" dirty="0"/>
              <a:t>3. ACK # Method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93824E8-B555-3635-244F-F1584512F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458402"/>
              </p:ext>
            </p:extLst>
          </p:nvPr>
        </p:nvGraphicFramePr>
        <p:xfrm>
          <a:off x="1990683" y="4962808"/>
          <a:ext cx="618355" cy="527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593824E8-B555-3635-244F-F1584512F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683" y="4962808"/>
                        <a:ext cx="618355" cy="5279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4691106-9064-FC62-F6A9-F73FDD4FF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040842"/>
              </p:ext>
            </p:extLst>
          </p:nvPr>
        </p:nvGraphicFramePr>
        <p:xfrm>
          <a:off x="8079967" y="4864592"/>
          <a:ext cx="618355" cy="527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4691106-9064-FC62-F6A9-F73FDD4FF2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9967" y="4864592"/>
                        <a:ext cx="618355" cy="5279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686C9A-A6E8-6991-18B3-2FBD6D436132}"/>
              </a:ext>
            </a:extLst>
          </p:cNvPr>
          <p:cNvSpPr txBox="1"/>
          <p:nvPr/>
        </p:nvSpPr>
        <p:spPr>
          <a:xfrm>
            <a:off x="1844721" y="549898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A0736-0A12-622B-3FE4-13B1ABCFAF39}"/>
              </a:ext>
            </a:extLst>
          </p:cNvPr>
          <p:cNvSpPr txBox="1"/>
          <p:nvPr/>
        </p:nvSpPr>
        <p:spPr>
          <a:xfrm>
            <a:off x="7909329" y="542110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Recipient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715EBED-6FA9-F5FA-41FF-0907960DF1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8652"/>
              </p:ext>
            </p:extLst>
          </p:nvPr>
        </p:nvGraphicFramePr>
        <p:xfrm>
          <a:off x="4721912" y="3165040"/>
          <a:ext cx="618355" cy="527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715EBED-6FA9-F5FA-41FF-0907960DF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912" y="3165040"/>
                        <a:ext cx="618355" cy="5279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1F4D8F6-BCEA-6360-0AED-491D7B6D46D1}"/>
              </a:ext>
            </a:extLst>
          </p:cNvPr>
          <p:cNvSpPr txBox="1"/>
          <p:nvPr/>
        </p:nvSpPr>
        <p:spPr>
          <a:xfrm>
            <a:off x="4204138" y="2722179"/>
            <a:ext cx="212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Innocent Bystander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54067C-4046-8058-AC79-B72CE12B2228}"/>
              </a:ext>
            </a:extLst>
          </p:cNvPr>
          <p:cNvCxnSpPr/>
          <p:nvPr/>
        </p:nvCxnSpPr>
        <p:spPr>
          <a:xfrm flipV="1">
            <a:off x="2736312" y="3692959"/>
            <a:ext cx="1898750" cy="1171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2B0439-7F37-BAB5-1D33-DD248E01D894}"/>
              </a:ext>
            </a:extLst>
          </p:cNvPr>
          <p:cNvCxnSpPr>
            <a:cxnSpLocks/>
          </p:cNvCxnSpPr>
          <p:nvPr/>
        </p:nvCxnSpPr>
        <p:spPr>
          <a:xfrm>
            <a:off x="5427117" y="3677327"/>
            <a:ext cx="2361049" cy="1187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FA9502-FBFA-0683-A724-813C29D1A2FF}"/>
              </a:ext>
            </a:extLst>
          </p:cNvPr>
          <p:cNvSpPr txBox="1"/>
          <p:nvPr/>
        </p:nvSpPr>
        <p:spPr>
          <a:xfrm>
            <a:off x="2078454" y="3588689"/>
            <a:ext cx="1968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TCP SYN</a:t>
            </a:r>
          </a:p>
          <a:p>
            <a:r>
              <a:rPr lang="en-US" sz="1400" dirty="0"/>
              <a:t>SEQ: “HELLO” (in ascii)</a:t>
            </a:r>
          </a:p>
          <a:p>
            <a:r>
              <a:rPr lang="en-US" sz="1400" dirty="0"/>
              <a:t>Source IP: recipient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C631A2-CD11-0020-55BA-46193C317BC9}"/>
              </a:ext>
            </a:extLst>
          </p:cNvPr>
          <p:cNvSpPr txBox="1"/>
          <p:nvPr/>
        </p:nvSpPr>
        <p:spPr>
          <a:xfrm>
            <a:off x="6324206" y="3428999"/>
            <a:ext cx="15481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TCP SYN/ACK</a:t>
            </a:r>
          </a:p>
          <a:p>
            <a:r>
              <a:rPr lang="en-US" sz="1400" dirty="0"/>
              <a:t>SEQ: ISN B</a:t>
            </a:r>
          </a:p>
          <a:p>
            <a:r>
              <a:rPr lang="en-US" sz="1400" dirty="0"/>
              <a:t>ACK: “HELLO” + 1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23E42-9D4F-574F-9818-3DDC9B174F67}"/>
              </a:ext>
            </a:extLst>
          </p:cNvPr>
          <p:cNvSpPr txBox="1"/>
          <p:nvPr/>
        </p:nvSpPr>
        <p:spPr>
          <a:xfrm>
            <a:off x="9455688" y="4021397"/>
            <a:ext cx="2361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Recipient, upon receiving “HELLO” + 1, knows that the original message was “HELLO”</a:t>
            </a:r>
          </a:p>
        </p:txBody>
      </p:sp>
    </p:spTree>
    <p:extLst>
      <p:ext uri="{BB962C8B-B14F-4D97-AF65-F5344CB8AC3E}">
        <p14:creationId xmlns:p14="http://schemas.microsoft.com/office/powerpoint/2010/main" val="414710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EF43-41F4-EF12-44F2-F88BF5C0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1a. SYN Flood Attack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92EB276-444D-6F0B-C200-CC21E3F3F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62837"/>
              </p:ext>
            </p:extLst>
          </p:nvPr>
        </p:nvGraphicFramePr>
        <p:xfrm>
          <a:off x="650437" y="2764385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92EB276-444D-6F0B-C200-CC21E3F3F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37" y="2764385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B9C7C22-30D2-405D-D596-6BEA2CEFD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319723"/>
              </p:ext>
            </p:extLst>
          </p:nvPr>
        </p:nvGraphicFramePr>
        <p:xfrm>
          <a:off x="7918341" y="2764385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B9C7C22-30D2-405D-D596-6BEA2CEFDF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341" y="2764385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229EB5-D5D0-2005-E0A2-160A118C4955}"/>
              </a:ext>
            </a:extLst>
          </p:cNvPr>
          <p:cNvCxnSpPr/>
          <p:nvPr/>
        </p:nvCxnSpPr>
        <p:spPr>
          <a:xfrm>
            <a:off x="2165131" y="2764385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CBE268-A3C2-EF6F-B2BB-DAA29994EA4E}"/>
              </a:ext>
            </a:extLst>
          </p:cNvPr>
          <p:cNvSpPr txBox="1"/>
          <p:nvPr/>
        </p:nvSpPr>
        <p:spPr>
          <a:xfrm>
            <a:off x="3310759" y="243840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82B0A-6754-6E7B-A6C7-21EC87A27C5D}"/>
              </a:ext>
            </a:extLst>
          </p:cNvPr>
          <p:cNvSpPr txBox="1"/>
          <p:nvPr/>
        </p:nvSpPr>
        <p:spPr>
          <a:xfrm>
            <a:off x="8954813" y="2664032"/>
            <a:ext cx="4451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will allocate resources for each TCP SYN received. Will soon run out of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956D1-3A60-A847-8E96-039B7FA30926}"/>
              </a:ext>
            </a:extLst>
          </p:cNvPr>
          <p:cNvSpPr txBox="1"/>
          <p:nvPr/>
        </p:nvSpPr>
        <p:spPr>
          <a:xfrm>
            <a:off x="536028" y="3647090"/>
            <a:ext cx="102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  <a:p>
            <a:r>
              <a:rPr lang="en-US" dirty="0"/>
              <a:t>(Trudy)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1BD107-9C0C-6271-A518-3D411C9D2154}"/>
              </a:ext>
            </a:extLst>
          </p:cNvPr>
          <p:cNvCxnSpPr/>
          <p:nvPr/>
        </p:nvCxnSpPr>
        <p:spPr>
          <a:xfrm>
            <a:off x="2317531" y="2916785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BCD246-6A54-AF97-0BD0-773DF5A5991C}"/>
              </a:ext>
            </a:extLst>
          </p:cNvPr>
          <p:cNvSpPr txBox="1"/>
          <p:nvPr/>
        </p:nvSpPr>
        <p:spPr>
          <a:xfrm>
            <a:off x="3463159" y="259080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876918-31E3-859D-78AE-3AEAF93FF3B5}"/>
              </a:ext>
            </a:extLst>
          </p:cNvPr>
          <p:cNvCxnSpPr/>
          <p:nvPr/>
        </p:nvCxnSpPr>
        <p:spPr>
          <a:xfrm>
            <a:off x="2469931" y="3069185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B37D94-F0E8-5C53-4ED3-C53AB2C7531F}"/>
              </a:ext>
            </a:extLst>
          </p:cNvPr>
          <p:cNvSpPr txBox="1"/>
          <p:nvPr/>
        </p:nvSpPr>
        <p:spPr>
          <a:xfrm>
            <a:off x="3615559" y="274320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B4A897-21E9-27F0-58E2-8A0B5B0747FA}"/>
              </a:ext>
            </a:extLst>
          </p:cNvPr>
          <p:cNvCxnSpPr/>
          <p:nvPr/>
        </p:nvCxnSpPr>
        <p:spPr>
          <a:xfrm>
            <a:off x="2622331" y="3221585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CFB82A-E10B-6885-A85F-B3E5AD356B53}"/>
              </a:ext>
            </a:extLst>
          </p:cNvPr>
          <p:cNvSpPr txBox="1"/>
          <p:nvPr/>
        </p:nvSpPr>
        <p:spPr>
          <a:xfrm>
            <a:off x="3767959" y="289560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46996A-1FA2-EEAD-7942-7474B7EFD513}"/>
              </a:ext>
            </a:extLst>
          </p:cNvPr>
          <p:cNvCxnSpPr/>
          <p:nvPr/>
        </p:nvCxnSpPr>
        <p:spPr>
          <a:xfrm>
            <a:off x="2774731" y="3373985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AD833E-7559-E263-3525-44FA6285113E}"/>
              </a:ext>
            </a:extLst>
          </p:cNvPr>
          <p:cNvSpPr txBox="1"/>
          <p:nvPr/>
        </p:nvSpPr>
        <p:spPr>
          <a:xfrm>
            <a:off x="3920359" y="304800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C18D4A-FD9A-CEF6-1379-4BCC8E3BDC3B}"/>
              </a:ext>
            </a:extLst>
          </p:cNvPr>
          <p:cNvCxnSpPr/>
          <p:nvPr/>
        </p:nvCxnSpPr>
        <p:spPr>
          <a:xfrm>
            <a:off x="2927131" y="3526385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6A7BD1-4FD2-2EC5-3E45-0C67C113147A}"/>
              </a:ext>
            </a:extLst>
          </p:cNvPr>
          <p:cNvSpPr txBox="1"/>
          <p:nvPr/>
        </p:nvSpPr>
        <p:spPr>
          <a:xfrm>
            <a:off x="4072759" y="320040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D970A6-00E6-E811-9B20-FAB19ADAB59A}"/>
              </a:ext>
            </a:extLst>
          </p:cNvPr>
          <p:cNvCxnSpPr/>
          <p:nvPr/>
        </p:nvCxnSpPr>
        <p:spPr>
          <a:xfrm>
            <a:off x="3079531" y="3678785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F7019D-B8CA-B179-FD57-3BC5459CEDCB}"/>
              </a:ext>
            </a:extLst>
          </p:cNvPr>
          <p:cNvSpPr txBox="1"/>
          <p:nvPr/>
        </p:nvSpPr>
        <p:spPr>
          <a:xfrm>
            <a:off x="4225159" y="335280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76BCD9-B45F-C8FC-CE37-8739007AE8E2}"/>
              </a:ext>
            </a:extLst>
          </p:cNvPr>
          <p:cNvCxnSpPr/>
          <p:nvPr/>
        </p:nvCxnSpPr>
        <p:spPr>
          <a:xfrm>
            <a:off x="3231931" y="3831185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401539-0E89-45F3-3F2C-CCCC271D8496}"/>
              </a:ext>
            </a:extLst>
          </p:cNvPr>
          <p:cNvSpPr txBox="1"/>
          <p:nvPr/>
        </p:nvSpPr>
        <p:spPr>
          <a:xfrm>
            <a:off x="4377559" y="350520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427D0A-1571-A37A-BECD-2E91E72C4CCD}"/>
              </a:ext>
            </a:extLst>
          </p:cNvPr>
          <p:cNvCxnSpPr/>
          <p:nvPr/>
        </p:nvCxnSpPr>
        <p:spPr>
          <a:xfrm>
            <a:off x="3384331" y="3983585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01D660-C116-A140-1814-DF53B30D2450}"/>
              </a:ext>
            </a:extLst>
          </p:cNvPr>
          <p:cNvSpPr txBox="1"/>
          <p:nvPr/>
        </p:nvSpPr>
        <p:spPr>
          <a:xfrm>
            <a:off x="4529959" y="365760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73F406-323D-695A-2643-CEDB18DB17B5}"/>
              </a:ext>
            </a:extLst>
          </p:cNvPr>
          <p:cNvCxnSpPr/>
          <p:nvPr/>
        </p:nvCxnSpPr>
        <p:spPr>
          <a:xfrm>
            <a:off x="3536731" y="4135985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2A6CFF3-025C-DD9D-27B4-EAEC1628896A}"/>
              </a:ext>
            </a:extLst>
          </p:cNvPr>
          <p:cNvSpPr txBox="1"/>
          <p:nvPr/>
        </p:nvSpPr>
        <p:spPr>
          <a:xfrm>
            <a:off x="4682359" y="381000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9A3178-E8C8-F2CB-5B13-36984531BDED}"/>
              </a:ext>
            </a:extLst>
          </p:cNvPr>
          <p:cNvCxnSpPr/>
          <p:nvPr/>
        </p:nvCxnSpPr>
        <p:spPr>
          <a:xfrm>
            <a:off x="3689131" y="4288385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E8AFFB-8DC4-3AFE-D4F0-5C0CFA56667E}"/>
              </a:ext>
            </a:extLst>
          </p:cNvPr>
          <p:cNvSpPr txBox="1"/>
          <p:nvPr/>
        </p:nvSpPr>
        <p:spPr>
          <a:xfrm>
            <a:off x="4834759" y="396240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070BDC-447A-1221-3801-F8D3A81CB2FB}"/>
              </a:ext>
            </a:extLst>
          </p:cNvPr>
          <p:cNvCxnSpPr/>
          <p:nvPr/>
        </p:nvCxnSpPr>
        <p:spPr>
          <a:xfrm>
            <a:off x="3841531" y="4440785"/>
            <a:ext cx="5139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580422-12B5-E1AC-6417-3C02D7CA5A88}"/>
              </a:ext>
            </a:extLst>
          </p:cNvPr>
          <p:cNvSpPr txBox="1"/>
          <p:nvPr/>
        </p:nvSpPr>
        <p:spPr>
          <a:xfrm>
            <a:off x="4987159" y="411480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SYN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4F1CA8-0870-1250-65EE-F9DAF74A2DD6}"/>
              </a:ext>
            </a:extLst>
          </p:cNvPr>
          <p:cNvSpPr txBox="1"/>
          <p:nvPr/>
        </p:nvSpPr>
        <p:spPr>
          <a:xfrm>
            <a:off x="2017986" y="5297214"/>
            <a:ext cx="9764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a TCP SYN Packet: 40 bytes (IP header=20b + TCP header 20b)</a:t>
            </a:r>
          </a:p>
          <a:p>
            <a:endParaRPr lang="en-US" dirty="0"/>
          </a:p>
          <a:p>
            <a:r>
              <a:rPr lang="en-US" dirty="0"/>
              <a:t>TCP SYN Flood attacks are very easy to perform, and a normal computer has 40 available sockets</a:t>
            </a:r>
          </a:p>
        </p:txBody>
      </p:sp>
    </p:spTree>
    <p:extLst>
      <p:ext uri="{BB962C8B-B14F-4D97-AF65-F5344CB8AC3E}">
        <p14:creationId xmlns:p14="http://schemas.microsoft.com/office/powerpoint/2010/main" val="354001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B60B-E209-7E4E-29D5-2FEA65DF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1b: mitigate a SYN Flood attack: SYN Cookies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FB1B6A2-134F-EBBA-AD0D-9A3E1E1ECE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363385"/>
              </p:ext>
            </p:extLst>
          </p:nvPr>
        </p:nvGraphicFramePr>
        <p:xfrm>
          <a:off x="439354" y="2857281"/>
          <a:ext cx="8699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CFB1B6A2-134F-EBBA-AD0D-9A3E1E1ECE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54" y="2857281"/>
                        <a:ext cx="869950" cy="739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29D4782-9BB4-1FD8-9CA5-FDA9BF331C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488801"/>
              </p:ext>
            </p:extLst>
          </p:nvPr>
        </p:nvGraphicFramePr>
        <p:xfrm>
          <a:off x="5806692" y="2882681"/>
          <a:ext cx="8683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7079" imgH="1083682" progId="">
                  <p:embed/>
                </p:oleObj>
              </mc:Choice>
              <mc:Fallback>
                <p:oleObj name="Clip" r:id="rId4" imgW="1307079" imgH="1083682" progId="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329D4782-9BB4-1FD8-9CA5-FDA9BF331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6692" y="2882681"/>
                        <a:ext cx="868362" cy="739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FFD5F86F-BA13-0606-B5D4-7E5E10668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29" y="3589119"/>
            <a:ext cx="1135063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Host A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AAD6B6C-4AEF-93CB-566D-1010964E7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9" y="3647856"/>
            <a:ext cx="1147763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Host B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D96EBA93-DFC8-C4D9-099D-942369E9D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1379" y="3085881"/>
            <a:ext cx="4341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4D8A015E-63BB-3468-D1FD-1CF2031455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1229" y="3401794"/>
            <a:ext cx="4217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C1F8527-D02C-03A5-AECE-A4FB7C30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349" y="2622331"/>
            <a:ext cx="2354551" cy="48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SYN:SYN=ISN</a:t>
            </a:r>
            <a:r>
              <a:rPr kumimoji="0" lang="en-US" altLang="en-US" sz="23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F252A18-DF39-9292-757E-7C27BA74C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3954" y="3366869"/>
            <a:ext cx="39909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SYN-ACK with ISN</a:t>
            </a:r>
            <a:r>
              <a:rPr kumimoji="0" lang="en-US" altLang="en-US" sz="23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B</a:t>
            </a: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= cookie</a:t>
            </a: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CCD8D0A-8FC2-BFBC-59E4-755B29BFA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316" y="4406791"/>
            <a:ext cx="4341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D36A3-337A-31C3-7528-132C35EE55EA}"/>
              </a:ext>
            </a:extLst>
          </p:cNvPr>
          <p:cNvSpPr txBox="1"/>
          <p:nvPr/>
        </p:nvSpPr>
        <p:spPr>
          <a:xfrm>
            <a:off x="1986455" y="4067503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ACK: cookie + 1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98F49-BBA9-371F-44B4-F555C698FDCE}"/>
              </a:ext>
            </a:extLst>
          </p:cNvPr>
          <p:cNvSpPr txBox="1"/>
          <p:nvPr/>
        </p:nvSpPr>
        <p:spPr>
          <a:xfrm>
            <a:off x="7189076" y="2764221"/>
            <a:ext cx="48720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SYN Cookie protections are on:</a:t>
            </a:r>
            <a:br>
              <a:rPr lang="en-US" dirty="0"/>
            </a:br>
            <a:r>
              <a:rPr lang="en-US" dirty="0"/>
              <a:t>When Host B received a TCP SYN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does NOT allocate resources yet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sends a SYN Cookie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Only when host B received the SYN cookie back</a:t>
            </a:r>
          </a:p>
          <a:p>
            <a:r>
              <a:rPr lang="en-US" dirty="0"/>
              <a:t>Does it allocate a socket for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396607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0743-9F7D-DD99-BD32-9FDC30A4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3DD5-BD7B-6CFC-51BA-4A8F5FE13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726 Broadway, 8th Floor – ITS</a:t>
            </a:r>
          </a:p>
          <a:p>
            <a:r>
              <a:rPr lang="en-US" dirty="0"/>
              <a:t>1 Metrotech Center, 22nd Floor</a:t>
            </a:r>
          </a:p>
          <a:p>
            <a:r>
              <a:rPr lang="en-US" dirty="0">
                <a:hlinkClick r:id="rId2"/>
              </a:rPr>
              <a:t>noc-its18-arin@nyu.edu</a:t>
            </a:r>
            <a:endParaRPr lang="en-US" dirty="0"/>
          </a:p>
          <a:p>
            <a:r>
              <a:rPr lang="en-US" dirty="0" err="1"/>
              <a:t>noc-cosi-arin@nyu.edu</a:t>
            </a:r>
            <a:endParaRPr lang="en-US" dirty="0"/>
          </a:p>
          <a:p>
            <a:r>
              <a:rPr lang="en-US" dirty="0"/>
              <a:t>+1-212-998-34</a:t>
            </a:r>
          </a:p>
          <a:p>
            <a:r>
              <a:rPr lang="en-US" dirty="0"/>
              <a:t>+1-212-998-344431</a:t>
            </a:r>
          </a:p>
          <a:p>
            <a:endParaRPr lang="en-US" dirty="0"/>
          </a:p>
          <a:p>
            <a:r>
              <a:rPr lang="en-US" dirty="0"/>
              <a:t>216.165.0.0/17</a:t>
            </a:r>
          </a:p>
          <a:p>
            <a:r>
              <a:rPr lang="en-US" dirty="0"/>
              <a:t>AS12 (128.122.0.8) </a:t>
            </a:r>
          </a:p>
        </p:txBody>
      </p:sp>
    </p:spTree>
    <p:extLst>
      <p:ext uri="{BB962C8B-B14F-4D97-AF65-F5344CB8AC3E}">
        <p14:creationId xmlns:p14="http://schemas.microsoft.com/office/powerpoint/2010/main" val="163211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76FA-D9A6-68A7-4918-9E731A3C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DE65-304E-6DE8-0873-05E0E6D3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Engineering.nyu.edu</a:t>
            </a:r>
            <a:r>
              <a:rPr lang="en-US" dirty="0"/>
              <a:t> -&gt; hosted by AWS</a:t>
            </a:r>
          </a:p>
          <a:p>
            <a:r>
              <a:rPr lang="en-US" dirty="0" err="1"/>
              <a:t>Brightspace.nyu.edu</a:t>
            </a:r>
            <a:r>
              <a:rPr lang="en-US" dirty="0"/>
              <a:t> -&gt; </a:t>
            </a:r>
            <a:r>
              <a:rPr lang="en-US" dirty="0" err="1"/>
              <a:t>nyu.Brightspace.com</a:t>
            </a:r>
            <a:r>
              <a:rPr lang="en-US" dirty="0"/>
              <a:t> -&gt; AWS</a:t>
            </a:r>
          </a:p>
          <a:p>
            <a:r>
              <a:rPr lang="en-US" dirty="0" err="1"/>
              <a:t>Cyber.nyu.edu</a:t>
            </a:r>
            <a:r>
              <a:rPr lang="en-US" dirty="0"/>
              <a:t> -&gt; AWS</a:t>
            </a:r>
          </a:p>
          <a:p>
            <a:r>
              <a:rPr lang="en-US" dirty="0" err="1"/>
              <a:t>Albert.nyu.edu</a:t>
            </a:r>
            <a:r>
              <a:rPr lang="en-US" dirty="0"/>
              <a:t> -&gt; 216.165.62.30</a:t>
            </a:r>
          </a:p>
          <a:p>
            <a:r>
              <a:rPr lang="en-US" dirty="0" err="1"/>
              <a:t>Hosting.nyu.edu</a:t>
            </a:r>
            <a:r>
              <a:rPr lang="en-US" dirty="0"/>
              <a:t> -&gt; </a:t>
            </a:r>
            <a:r>
              <a:rPr lang="en-US" dirty="0" err="1"/>
              <a:t>DigitalOcean</a:t>
            </a:r>
            <a:endParaRPr lang="en-US" dirty="0"/>
          </a:p>
          <a:p>
            <a:r>
              <a:rPr lang="en-US" dirty="0" err="1"/>
              <a:t>Stream.nyu.edu</a:t>
            </a:r>
            <a:r>
              <a:rPr lang="en-US" dirty="0"/>
              <a:t> -&gt; </a:t>
            </a:r>
            <a:r>
              <a:rPr lang="en-US" dirty="0" err="1"/>
              <a:t>kltura.com</a:t>
            </a:r>
            <a:r>
              <a:rPr lang="en-US" dirty="0"/>
              <a:t> -&gt; </a:t>
            </a:r>
            <a:r>
              <a:rPr lang="en-US" dirty="0" err="1"/>
              <a:t>cloudflare.net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Mail server: </a:t>
            </a:r>
            <a:r>
              <a:rPr lang="en-US" dirty="0" err="1"/>
              <a:t>pphosted.com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4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7860-A243-F2EB-88AB-23FF0DC8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EF29-9C07-B9E9-1E16-6C1AE520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records – IPv4 IP </a:t>
            </a:r>
            <a:r>
              <a:rPr lang="en-US" dirty="0" err="1"/>
              <a:t>addres</a:t>
            </a:r>
            <a:endParaRPr lang="en-US" dirty="0"/>
          </a:p>
          <a:p>
            <a:r>
              <a:rPr lang="en-US" dirty="0"/>
              <a:t>AAAA – IPv6 IP address</a:t>
            </a:r>
          </a:p>
          <a:p>
            <a:r>
              <a:rPr lang="en-US" dirty="0"/>
              <a:t>TXT – “free text”, often used for email security (SPF)</a:t>
            </a:r>
          </a:p>
          <a:p>
            <a:r>
              <a:rPr lang="en-US" dirty="0"/>
              <a:t>CNAME – similar to alias</a:t>
            </a:r>
          </a:p>
          <a:p>
            <a:r>
              <a:rPr lang="en-US" dirty="0"/>
              <a:t>NS – DNS servers for the domain</a:t>
            </a:r>
          </a:p>
          <a:p>
            <a:r>
              <a:rPr lang="en-US" dirty="0"/>
              <a:t>MX – mail server</a:t>
            </a:r>
          </a:p>
        </p:txBody>
      </p:sp>
    </p:spTree>
    <p:extLst>
      <p:ext uri="{BB962C8B-B14F-4D97-AF65-F5344CB8AC3E}">
        <p14:creationId xmlns:p14="http://schemas.microsoft.com/office/powerpoint/2010/main" val="185273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0C9D-F7AF-A56F-E715-DA7C54F7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Emails to NYU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E8AB5-2761-0B78-EBB8-900D428C203D}"/>
              </a:ext>
            </a:extLst>
          </p:cNvPr>
          <p:cNvSpPr/>
          <p:nvPr/>
        </p:nvSpPr>
        <p:spPr>
          <a:xfrm>
            <a:off x="622300" y="3098800"/>
            <a:ext cx="116840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BBB6E-F28D-EE3D-93DD-2BB8F755DC0D}"/>
              </a:ext>
            </a:extLst>
          </p:cNvPr>
          <p:cNvSpPr/>
          <p:nvPr/>
        </p:nvSpPr>
        <p:spPr>
          <a:xfrm>
            <a:off x="4165600" y="3098800"/>
            <a:ext cx="132080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Proofpoint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DF8FA-BA7B-11D7-E212-A5ABC1E89103}"/>
              </a:ext>
            </a:extLst>
          </p:cNvPr>
          <p:cNvSpPr/>
          <p:nvPr/>
        </p:nvSpPr>
        <p:spPr>
          <a:xfrm>
            <a:off x="8013700" y="3098800"/>
            <a:ext cx="132080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gmail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DDD5AE-0E40-299E-6A2F-CBBE105CBCF8}"/>
              </a:ext>
            </a:extLst>
          </p:cNvPr>
          <p:cNvCxnSpPr/>
          <p:nvPr/>
        </p:nvCxnSpPr>
        <p:spPr>
          <a:xfrm>
            <a:off x="1993392" y="3683000"/>
            <a:ext cx="2029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053256-5838-C47B-030F-B9F3CC2E999F}"/>
              </a:ext>
            </a:extLst>
          </p:cNvPr>
          <p:cNvCxnSpPr/>
          <p:nvPr/>
        </p:nvCxnSpPr>
        <p:spPr>
          <a:xfrm>
            <a:off x="5650992" y="3683000"/>
            <a:ext cx="2176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1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DB93-5F73-C47A-80A0-AEEABDEA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 echo request/reply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A0E4D-8C39-4C7A-C78E-C57E0E1D5A9D}"/>
              </a:ext>
            </a:extLst>
          </p:cNvPr>
          <p:cNvSpPr/>
          <p:nvPr/>
        </p:nvSpPr>
        <p:spPr>
          <a:xfrm>
            <a:off x="1803400" y="1816100"/>
            <a:ext cx="116840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BFEF1-BED1-108E-AB0C-EB39C7D601C5}"/>
              </a:ext>
            </a:extLst>
          </p:cNvPr>
          <p:cNvSpPr/>
          <p:nvPr/>
        </p:nvSpPr>
        <p:spPr>
          <a:xfrm>
            <a:off x="6819900" y="1816100"/>
            <a:ext cx="172720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</a:t>
            </a:r>
          </a:p>
          <a:p>
            <a:pPr algn="ctr"/>
            <a:r>
              <a:rPr lang="en-US" dirty="0"/>
              <a:t>8.8.8.8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A947F2-FBF7-99F3-4524-64FA74848691}"/>
              </a:ext>
            </a:extLst>
          </p:cNvPr>
          <p:cNvCxnSpPr>
            <a:cxnSpLocks/>
          </p:cNvCxnSpPr>
          <p:nvPr/>
        </p:nvCxnSpPr>
        <p:spPr>
          <a:xfrm>
            <a:off x="3200400" y="2184400"/>
            <a:ext cx="3477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B9029F-DE06-AC4F-4360-62C42288931F}"/>
              </a:ext>
            </a:extLst>
          </p:cNvPr>
          <p:cNvSpPr txBox="1"/>
          <p:nvPr/>
        </p:nvSpPr>
        <p:spPr>
          <a:xfrm>
            <a:off x="3949700" y="1841500"/>
            <a:ext cx="214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ICMP echo request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2D1DB2-9B88-8091-27B0-1BBCAF8EA1D5}"/>
              </a:ext>
            </a:extLst>
          </p:cNvPr>
          <p:cNvCxnSpPr>
            <a:cxnSpLocks/>
          </p:cNvCxnSpPr>
          <p:nvPr/>
        </p:nvCxnSpPr>
        <p:spPr>
          <a:xfrm flipH="1">
            <a:off x="3200400" y="2578100"/>
            <a:ext cx="3477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FE87C-AF0F-024D-401F-AE9887F389A5}"/>
              </a:ext>
            </a:extLst>
          </p:cNvPr>
          <p:cNvSpPr txBox="1"/>
          <p:nvPr/>
        </p:nvSpPr>
        <p:spPr>
          <a:xfrm>
            <a:off x="4127500" y="2692400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ICMP echo reply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6DE2E8-ED54-A7FD-EF04-FF52DBF36543}"/>
              </a:ext>
            </a:extLst>
          </p:cNvPr>
          <p:cNvSpPr/>
          <p:nvPr/>
        </p:nvSpPr>
        <p:spPr>
          <a:xfrm>
            <a:off x="1792923" y="4686300"/>
            <a:ext cx="116840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83719-AC4B-5777-CDF1-456B17835C43}"/>
              </a:ext>
            </a:extLst>
          </p:cNvPr>
          <p:cNvSpPr/>
          <p:nvPr/>
        </p:nvSpPr>
        <p:spPr>
          <a:xfrm>
            <a:off x="7010400" y="4572000"/>
            <a:ext cx="172720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ADAA6-13E3-6404-704D-1D5E35387CCF}"/>
              </a:ext>
            </a:extLst>
          </p:cNvPr>
          <p:cNvSpPr txBox="1"/>
          <p:nvPr/>
        </p:nvSpPr>
        <p:spPr>
          <a:xfrm>
            <a:off x="4229100" y="4025900"/>
            <a:ext cx="207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ICMP Echo request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25A6FC-8938-45F9-E1DF-954A6A2FFBD1}"/>
              </a:ext>
            </a:extLst>
          </p:cNvPr>
          <p:cNvGrpSpPr/>
          <p:nvPr/>
        </p:nvGrpSpPr>
        <p:grpSpPr>
          <a:xfrm>
            <a:off x="3209980" y="4491520"/>
            <a:ext cx="3449880" cy="1134000"/>
            <a:chOff x="3209980" y="4491520"/>
            <a:chExt cx="3449880" cy="11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B9B7F4-0206-573A-98AE-55795EE61BEF}"/>
                    </a:ext>
                  </a:extLst>
                </p14:cNvPr>
                <p14:cNvContentPartPr/>
                <p14:nvPr/>
              </p14:nvContentPartPr>
              <p14:xfrm>
                <a:off x="3209980" y="4491520"/>
                <a:ext cx="1552320" cy="752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B9B7F4-0206-573A-98AE-55795EE61B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1340" y="4482520"/>
                  <a:ext cx="156996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49D43A-1243-982F-7626-C4BE964EC5F0}"/>
                    </a:ext>
                  </a:extLst>
                </p14:cNvPr>
                <p14:cNvContentPartPr/>
                <p14:nvPr/>
              </p14:nvContentPartPr>
              <p14:xfrm>
                <a:off x="3240220" y="5112520"/>
                <a:ext cx="83520" cy="306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49D43A-1243-982F-7626-C4BE964EC5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1220" y="5103880"/>
                  <a:ext cx="1011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456FC6-7E29-C683-EDA8-F1AD57F6CD26}"/>
                    </a:ext>
                  </a:extLst>
                </p14:cNvPr>
                <p14:cNvContentPartPr/>
                <p14:nvPr/>
              </p14:nvContentPartPr>
              <p14:xfrm>
                <a:off x="3312940" y="5230600"/>
                <a:ext cx="3320280" cy="394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456FC6-7E29-C683-EDA8-F1AD57F6CD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04300" y="5221600"/>
                  <a:ext cx="33379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9ED6CF-D54F-292D-B7D2-E17CF986921E}"/>
                    </a:ext>
                  </a:extLst>
                </p14:cNvPr>
                <p14:cNvContentPartPr/>
                <p14:nvPr/>
              </p14:nvContentPartPr>
              <p14:xfrm>
                <a:off x="6447460" y="5059960"/>
                <a:ext cx="212400" cy="405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9ED6CF-D54F-292D-B7D2-E17CF98692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38460" y="5050960"/>
                  <a:ext cx="230040" cy="422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0A99E22-C4D5-F845-0E54-3634EF22D5B9}"/>
              </a:ext>
            </a:extLst>
          </p:cNvPr>
          <p:cNvSpPr txBox="1"/>
          <p:nvPr/>
        </p:nvSpPr>
        <p:spPr>
          <a:xfrm>
            <a:off x="4024241" y="5555734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ICMP echo reply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7A9851-9782-756A-F99E-EBE1E1B594F4}"/>
              </a:ext>
            </a:extLst>
          </p:cNvPr>
          <p:cNvSpPr txBox="1"/>
          <p:nvPr/>
        </p:nvSpPr>
        <p:spPr>
          <a:xfrm>
            <a:off x="304800" y="3708400"/>
            <a:ext cx="205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 2 Task 2</a:t>
            </a:r>
          </a:p>
        </p:txBody>
      </p:sp>
    </p:spTree>
    <p:extLst>
      <p:ext uri="{BB962C8B-B14F-4D97-AF65-F5344CB8AC3E}">
        <p14:creationId xmlns:p14="http://schemas.microsoft.com/office/powerpoint/2010/main" val="376205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1542</Words>
  <Application>Microsoft Macintosh PowerPoint</Application>
  <PresentationFormat>Widescreen</PresentationFormat>
  <Paragraphs>314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Aptos Display</vt:lpstr>
      <vt:lpstr>Arial</vt:lpstr>
      <vt:lpstr>Comic Sans MS</vt:lpstr>
      <vt:lpstr>Gill Sans</vt:lpstr>
      <vt:lpstr>Office Theme</vt:lpstr>
      <vt:lpstr>Clip</vt:lpstr>
      <vt:lpstr>Network Security</vt:lpstr>
      <vt:lpstr>TCP 3-way handshake</vt:lpstr>
      <vt:lpstr>Task 1a. SYN Flood Attack</vt:lpstr>
      <vt:lpstr>Task 1b: mitigate a SYN Flood attack: SYN Cookies</vt:lpstr>
      <vt:lpstr>PowerPoint Presentation</vt:lpstr>
      <vt:lpstr>PowerPoint Presentation</vt:lpstr>
      <vt:lpstr>DNS Record Types</vt:lpstr>
      <vt:lpstr>Emails to NYU</vt:lpstr>
      <vt:lpstr>ICMP echo request/reply</vt:lpstr>
      <vt:lpstr>Lab 2 Task 3 – write your own traceroute program</vt:lpstr>
      <vt:lpstr>Lab 2 Task 4</vt:lpstr>
      <vt:lpstr>PowerPoint Presentation</vt:lpstr>
      <vt:lpstr>TCP Port scanning (1)</vt:lpstr>
      <vt:lpstr>TCP port scanning (2)</vt:lpstr>
      <vt:lpstr>REJECT or DROP </vt:lpstr>
      <vt:lpstr>Nmap SYN Scan vs. Connect Scan</vt:lpstr>
      <vt:lpstr>Nmap ACK Scan – only works on stateless firewalls</vt:lpstr>
      <vt:lpstr>Attackers pivot to other hosts</vt:lpstr>
      <vt:lpstr>UDP Scanning</vt:lpstr>
      <vt:lpstr>ICMP Destination Unreachable</vt:lpstr>
      <vt:lpstr>Remote Scanning vs. Agent-based scanning</vt:lpstr>
      <vt:lpstr>SYN Cookies</vt:lpstr>
      <vt:lpstr>DNS Amplification/Reflection attack</vt:lpstr>
      <vt:lpstr>Interlude: How DNS Works</vt:lpstr>
      <vt:lpstr>Interlude: How DNS Works</vt:lpstr>
      <vt:lpstr>Interlude: How DNS Works</vt:lpstr>
      <vt:lpstr>Cover_tcp </vt:lpstr>
      <vt:lpstr>Cover_tcp (cont)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Phillip Mak</dc:creator>
  <cp:lastModifiedBy>Phillip Mak</cp:lastModifiedBy>
  <cp:revision>1</cp:revision>
  <dcterms:created xsi:type="dcterms:W3CDTF">2025-01-27T22:40:58Z</dcterms:created>
  <dcterms:modified xsi:type="dcterms:W3CDTF">2025-03-03T23:07:04Z</dcterms:modified>
</cp:coreProperties>
</file>