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2BE3B-7806-43C8-9712-04B7EFCBA8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308A94-6041-4B82-BF2B-DE9125EA1C83}">
      <dgm:prSet/>
      <dgm:spPr/>
      <dgm:t>
        <a:bodyPr/>
        <a:lstStyle/>
        <a:p>
          <a:r>
            <a:rPr lang="en-US"/>
            <a:t>SYNTAX, Syntax, syntax</a:t>
          </a:r>
        </a:p>
      </dgm:t>
    </dgm:pt>
    <dgm:pt modelId="{8CF1EBDF-575C-44ED-B2B8-49EC73244B1E}" type="parTrans" cxnId="{264A3137-CF15-41AF-8897-5D1D7C536439}">
      <dgm:prSet/>
      <dgm:spPr/>
      <dgm:t>
        <a:bodyPr/>
        <a:lstStyle/>
        <a:p>
          <a:endParaRPr lang="en-US"/>
        </a:p>
      </dgm:t>
    </dgm:pt>
    <dgm:pt modelId="{6DADB183-881F-4A4E-92A9-E0D9A3E6EEC7}" type="sibTrans" cxnId="{264A3137-CF15-41AF-8897-5D1D7C536439}">
      <dgm:prSet/>
      <dgm:spPr/>
      <dgm:t>
        <a:bodyPr/>
        <a:lstStyle/>
        <a:p>
          <a:endParaRPr lang="en-US"/>
        </a:p>
      </dgm:t>
    </dgm:pt>
    <dgm:pt modelId="{D0ADE22C-0151-4E63-BAF0-AB4B0A623F4A}">
      <dgm:prSet/>
      <dgm:spPr/>
      <dgm:t>
        <a:bodyPr/>
        <a:lstStyle/>
        <a:p>
          <a:r>
            <a:rPr lang="en-US"/>
            <a:t>Scope</a:t>
          </a:r>
        </a:p>
      </dgm:t>
    </dgm:pt>
    <dgm:pt modelId="{83264DF5-ACD1-4EB2-9D17-9E34494EF2C2}" type="parTrans" cxnId="{762F69DC-8352-4520-AB3C-C69FC83EBEB1}">
      <dgm:prSet/>
      <dgm:spPr/>
      <dgm:t>
        <a:bodyPr/>
        <a:lstStyle/>
        <a:p>
          <a:endParaRPr lang="en-US"/>
        </a:p>
      </dgm:t>
    </dgm:pt>
    <dgm:pt modelId="{F21AA110-8703-4052-B4D0-0186BE214774}" type="sibTrans" cxnId="{762F69DC-8352-4520-AB3C-C69FC83EBEB1}">
      <dgm:prSet/>
      <dgm:spPr/>
      <dgm:t>
        <a:bodyPr/>
        <a:lstStyle/>
        <a:p>
          <a:endParaRPr lang="en-US"/>
        </a:p>
      </dgm:t>
    </dgm:pt>
    <dgm:pt modelId="{88794D70-7D12-496F-8985-FCB9173D8C81}">
      <dgm:prSet/>
      <dgm:spPr/>
      <dgm:t>
        <a:bodyPr/>
        <a:lstStyle/>
        <a:p>
          <a:r>
            <a:rPr lang="en-US"/>
            <a:t>Importance</a:t>
          </a:r>
        </a:p>
      </dgm:t>
    </dgm:pt>
    <dgm:pt modelId="{34865081-C267-4BD0-8BB6-6D28F8597AA4}" type="parTrans" cxnId="{EC9C789B-00D0-41CC-B037-5C7CC819F623}">
      <dgm:prSet/>
      <dgm:spPr/>
      <dgm:t>
        <a:bodyPr/>
        <a:lstStyle/>
        <a:p>
          <a:endParaRPr lang="en-US"/>
        </a:p>
      </dgm:t>
    </dgm:pt>
    <dgm:pt modelId="{BAA527CB-62EF-4F7E-970E-73F241CEEAD8}" type="sibTrans" cxnId="{EC9C789B-00D0-41CC-B037-5C7CC819F623}">
      <dgm:prSet/>
      <dgm:spPr/>
      <dgm:t>
        <a:bodyPr/>
        <a:lstStyle/>
        <a:p>
          <a:endParaRPr lang="en-US"/>
        </a:p>
      </dgm:t>
    </dgm:pt>
    <dgm:pt modelId="{AB1BD89E-28AE-454A-B9F7-02F33C9FECB0}" type="pres">
      <dgm:prSet presAssocID="{0182BE3B-7806-43C8-9712-04B7EFCBA840}" presName="root" presStyleCnt="0">
        <dgm:presLayoutVars>
          <dgm:dir/>
          <dgm:resizeHandles val="exact"/>
        </dgm:presLayoutVars>
      </dgm:prSet>
      <dgm:spPr/>
    </dgm:pt>
    <dgm:pt modelId="{57CBB9D8-6A18-4791-99AC-F91A48BEC273}" type="pres">
      <dgm:prSet presAssocID="{91308A94-6041-4B82-BF2B-DE9125EA1C83}" presName="compNode" presStyleCnt="0"/>
      <dgm:spPr/>
    </dgm:pt>
    <dgm:pt modelId="{890D9583-16D1-4E7C-A2E9-AF857EBC1201}" type="pres">
      <dgm:prSet presAssocID="{91308A94-6041-4B82-BF2B-DE9125EA1C83}" presName="bgRect" presStyleLbl="bgShp" presStyleIdx="0" presStyleCnt="3"/>
      <dgm:spPr/>
    </dgm:pt>
    <dgm:pt modelId="{212EB4BB-14C9-4CBF-867E-5471D06E5CCD}" type="pres">
      <dgm:prSet presAssocID="{91308A94-6041-4B82-BF2B-DE9125EA1C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227C6E-4775-4873-8689-50E74435E474}" type="pres">
      <dgm:prSet presAssocID="{91308A94-6041-4B82-BF2B-DE9125EA1C83}" presName="spaceRect" presStyleCnt="0"/>
      <dgm:spPr/>
    </dgm:pt>
    <dgm:pt modelId="{A7EA644B-C9D2-40D8-8C08-D11E66AA99DF}" type="pres">
      <dgm:prSet presAssocID="{91308A94-6041-4B82-BF2B-DE9125EA1C83}" presName="parTx" presStyleLbl="revTx" presStyleIdx="0" presStyleCnt="3">
        <dgm:presLayoutVars>
          <dgm:chMax val="0"/>
          <dgm:chPref val="0"/>
        </dgm:presLayoutVars>
      </dgm:prSet>
      <dgm:spPr/>
    </dgm:pt>
    <dgm:pt modelId="{7C7E5416-A996-47C4-B374-4FB003CB3511}" type="pres">
      <dgm:prSet presAssocID="{6DADB183-881F-4A4E-92A9-E0D9A3E6EEC7}" presName="sibTrans" presStyleCnt="0"/>
      <dgm:spPr/>
    </dgm:pt>
    <dgm:pt modelId="{46AC49B4-FCB5-47CF-A214-3FD90FF42938}" type="pres">
      <dgm:prSet presAssocID="{D0ADE22C-0151-4E63-BAF0-AB4B0A623F4A}" presName="compNode" presStyleCnt="0"/>
      <dgm:spPr/>
    </dgm:pt>
    <dgm:pt modelId="{3D0323A4-6879-48B5-82B5-C697C2D799A2}" type="pres">
      <dgm:prSet presAssocID="{D0ADE22C-0151-4E63-BAF0-AB4B0A623F4A}" presName="bgRect" presStyleLbl="bgShp" presStyleIdx="1" presStyleCnt="3"/>
      <dgm:spPr/>
    </dgm:pt>
    <dgm:pt modelId="{B448C65C-A5F8-4A38-8AB7-2D65037F425F}" type="pres">
      <dgm:prSet presAssocID="{D0ADE22C-0151-4E63-BAF0-AB4B0A623F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466126F-821F-4CBF-A7E0-6923555A447B}" type="pres">
      <dgm:prSet presAssocID="{D0ADE22C-0151-4E63-BAF0-AB4B0A623F4A}" presName="spaceRect" presStyleCnt="0"/>
      <dgm:spPr/>
    </dgm:pt>
    <dgm:pt modelId="{F7E1CD33-8E14-47A0-8E8D-D6FF7EA18982}" type="pres">
      <dgm:prSet presAssocID="{D0ADE22C-0151-4E63-BAF0-AB4B0A623F4A}" presName="parTx" presStyleLbl="revTx" presStyleIdx="1" presStyleCnt="3">
        <dgm:presLayoutVars>
          <dgm:chMax val="0"/>
          <dgm:chPref val="0"/>
        </dgm:presLayoutVars>
      </dgm:prSet>
      <dgm:spPr/>
    </dgm:pt>
    <dgm:pt modelId="{7C5C2FC6-CC63-4FDB-BC17-8C92BF05DDF7}" type="pres">
      <dgm:prSet presAssocID="{F21AA110-8703-4052-B4D0-0186BE214774}" presName="sibTrans" presStyleCnt="0"/>
      <dgm:spPr/>
    </dgm:pt>
    <dgm:pt modelId="{EE2A8E40-22CA-4302-A11E-3E767495C1A1}" type="pres">
      <dgm:prSet presAssocID="{88794D70-7D12-496F-8985-FCB9173D8C81}" presName="compNode" presStyleCnt="0"/>
      <dgm:spPr/>
    </dgm:pt>
    <dgm:pt modelId="{351A6F4A-DAC8-4D53-903C-BA52F4007C60}" type="pres">
      <dgm:prSet presAssocID="{88794D70-7D12-496F-8985-FCB9173D8C81}" presName="bgRect" presStyleLbl="bgShp" presStyleIdx="2" presStyleCnt="3"/>
      <dgm:spPr/>
    </dgm:pt>
    <dgm:pt modelId="{17515A4A-33BF-434A-A678-C2505B709924}" type="pres">
      <dgm:prSet presAssocID="{88794D70-7D12-496F-8985-FCB9173D8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E398ACA3-E337-451B-9F52-E940F045063D}" type="pres">
      <dgm:prSet presAssocID="{88794D70-7D12-496F-8985-FCB9173D8C81}" presName="spaceRect" presStyleCnt="0"/>
      <dgm:spPr/>
    </dgm:pt>
    <dgm:pt modelId="{ED74FD6F-08C0-40EA-8298-87CA14F582A7}" type="pres">
      <dgm:prSet presAssocID="{88794D70-7D12-496F-8985-FCB9173D8C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7C0828-4294-40E3-B478-4DFD96F76697}" type="presOf" srcId="{91308A94-6041-4B82-BF2B-DE9125EA1C83}" destId="{A7EA644B-C9D2-40D8-8C08-D11E66AA99DF}" srcOrd="0" destOrd="0" presId="urn:microsoft.com/office/officeart/2018/2/layout/IconVerticalSolidList"/>
    <dgm:cxn modelId="{264A3137-CF15-41AF-8897-5D1D7C536439}" srcId="{0182BE3B-7806-43C8-9712-04B7EFCBA840}" destId="{91308A94-6041-4B82-BF2B-DE9125EA1C83}" srcOrd="0" destOrd="0" parTransId="{8CF1EBDF-575C-44ED-B2B8-49EC73244B1E}" sibTransId="{6DADB183-881F-4A4E-92A9-E0D9A3E6EEC7}"/>
    <dgm:cxn modelId="{EC9C789B-00D0-41CC-B037-5C7CC819F623}" srcId="{0182BE3B-7806-43C8-9712-04B7EFCBA840}" destId="{88794D70-7D12-496F-8985-FCB9173D8C81}" srcOrd="2" destOrd="0" parTransId="{34865081-C267-4BD0-8BB6-6D28F8597AA4}" sibTransId="{BAA527CB-62EF-4F7E-970E-73F241CEEAD8}"/>
    <dgm:cxn modelId="{08FCBEA8-80B9-4036-975E-77948FDDFD23}" type="presOf" srcId="{0182BE3B-7806-43C8-9712-04B7EFCBA840}" destId="{AB1BD89E-28AE-454A-B9F7-02F33C9FECB0}" srcOrd="0" destOrd="0" presId="urn:microsoft.com/office/officeart/2018/2/layout/IconVerticalSolidList"/>
    <dgm:cxn modelId="{F97E2BB9-2F55-4BDE-B624-631B135695CC}" type="presOf" srcId="{88794D70-7D12-496F-8985-FCB9173D8C81}" destId="{ED74FD6F-08C0-40EA-8298-87CA14F582A7}" srcOrd="0" destOrd="0" presId="urn:microsoft.com/office/officeart/2018/2/layout/IconVerticalSolidList"/>
    <dgm:cxn modelId="{34B882BB-671D-4396-9D50-6452C3060B09}" type="presOf" srcId="{D0ADE22C-0151-4E63-BAF0-AB4B0A623F4A}" destId="{F7E1CD33-8E14-47A0-8E8D-D6FF7EA18982}" srcOrd="0" destOrd="0" presId="urn:microsoft.com/office/officeart/2018/2/layout/IconVerticalSolidList"/>
    <dgm:cxn modelId="{762F69DC-8352-4520-AB3C-C69FC83EBEB1}" srcId="{0182BE3B-7806-43C8-9712-04B7EFCBA840}" destId="{D0ADE22C-0151-4E63-BAF0-AB4B0A623F4A}" srcOrd="1" destOrd="0" parTransId="{83264DF5-ACD1-4EB2-9D17-9E34494EF2C2}" sibTransId="{F21AA110-8703-4052-B4D0-0186BE214774}"/>
    <dgm:cxn modelId="{57A104FB-1877-4C0B-90CA-CA60C694614E}" type="presParOf" srcId="{AB1BD89E-28AE-454A-B9F7-02F33C9FECB0}" destId="{57CBB9D8-6A18-4791-99AC-F91A48BEC273}" srcOrd="0" destOrd="0" presId="urn:microsoft.com/office/officeart/2018/2/layout/IconVerticalSolidList"/>
    <dgm:cxn modelId="{6B9AA59C-335A-424E-B97C-2BD40563BDF6}" type="presParOf" srcId="{57CBB9D8-6A18-4791-99AC-F91A48BEC273}" destId="{890D9583-16D1-4E7C-A2E9-AF857EBC1201}" srcOrd="0" destOrd="0" presId="urn:microsoft.com/office/officeart/2018/2/layout/IconVerticalSolidList"/>
    <dgm:cxn modelId="{F3B5AD52-C6D4-4764-818F-4155E80A1BED}" type="presParOf" srcId="{57CBB9D8-6A18-4791-99AC-F91A48BEC273}" destId="{212EB4BB-14C9-4CBF-867E-5471D06E5CCD}" srcOrd="1" destOrd="0" presId="urn:microsoft.com/office/officeart/2018/2/layout/IconVerticalSolidList"/>
    <dgm:cxn modelId="{A301B239-0670-4305-88DA-9ED1D814FC60}" type="presParOf" srcId="{57CBB9D8-6A18-4791-99AC-F91A48BEC273}" destId="{EB227C6E-4775-4873-8689-50E74435E474}" srcOrd="2" destOrd="0" presId="urn:microsoft.com/office/officeart/2018/2/layout/IconVerticalSolidList"/>
    <dgm:cxn modelId="{DC37D85D-39B6-436C-BC81-4C07315D5169}" type="presParOf" srcId="{57CBB9D8-6A18-4791-99AC-F91A48BEC273}" destId="{A7EA644B-C9D2-40D8-8C08-D11E66AA99DF}" srcOrd="3" destOrd="0" presId="urn:microsoft.com/office/officeart/2018/2/layout/IconVerticalSolidList"/>
    <dgm:cxn modelId="{FB588146-E8B4-4320-9F7F-5C9EE21DC03C}" type="presParOf" srcId="{AB1BD89E-28AE-454A-B9F7-02F33C9FECB0}" destId="{7C7E5416-A996-47C4-B374-4FB003CB3511}" srcOrd="1" destOrd="0" presId="urn:microsoft.com/office/officeart/2018/2/layout/IconVerticalSolidList"/>
    <dgm:cxn modelId="{247CFAB8-0FCC-4F10-8004-BFB832F0A520}" type="presParOf" srcId="{AB1BD89E-28AE-454A-B9F7-02F33C9FECB0}" destId="{46AC49B4-FCB5-47CF-A214-3FD90FF42938}" srcOrd="2" destOrd="0" presId="urn:microsoft.com/office/officeart/2018/2/layout/IconVerticalSolidList"/>
    <dgm:cxn modelId="{22D328AE-D203-4D60-A95C-5601817C2459}" type="presParOf" srcId="{46AC49B4-FCB5-47CF-A214-3FD90FF42938}" destId="{3D0323A4-6879-48B5-82B5-C697C2D799A2}" srcOrd="0" destOrd="0" presId="urn:microsoft.com/office/officeart/2018/2/layout/IconVerticalSolidList"/>
    <dgm:cxn modelId="{3E94EFF8-EBE7-445F-A89A-82B7BF9A5EF6}" type="presParOf" srcId="{46AC49B4-FCB5-47CF-A214-3FD90FF42938}" destId="{B448C65C-A5F8-4A38-8AB7-2D65037F425F}" srcOrd="1" destOrd="0" presId="urn:microsoft.com/office/officeart/2018/2/layout/IconVerticalSolidList"/>
    <dgm:cxn modelId="{94C76950-9A43-4B8C-8FC8-A46AE68230B7}" type="presParOf" srcId="{46AC49B4-FCB5-47CF-A214-3FD90FF42938}" destId="{2466126F-821F-4CBF-A7E0-6923555A447B}" srcOrd="2" destOrd="0" presId="urn:microsoft.com/office/officeart/2018/2/layout/IconVerticalSolidList"/>
    <dgm:cxn modelId="{675E262D-DE93-487C-905A-2CFE8B80099A}" type="presParOf" srcId="{46AC49B4-FCB5-47CF-A214-3FD90FF42938}" destId="{F7E1CD33-8E14-47A0-8E8D-D6FF7EA18982}" srcOrd="3" destOrd="0" presId="urn:microsoft.com/office/officeart/2018/2/layout/IconVerticalSolidList"/>
    <dgm:cxn modelId="{97CB25A1-6DE2-452D-BA4F-6EED9BD2DF67}" type="presParOf" srcId="{AB1BD89E-28AE-454A-B9F7-02F33C9FECB0}" destId="{7C5C2FC6-CC63-4FDB-BC17-8C92BF05DDF7}" srcOrd="3" destOrd="0" presId="urn:microsoft.com/office/officeart/2018/2/layout/IconVerticalSolidList"/>
    <dgm:cxn modelId="{18487CDE-BCD9-4D8A-96F2-124403B56D67}" type="presParOf" srcId="{AB1BD89E-28AE-454A-B9F7-02F33C9FECB0}" destId="{EE2A8E40-22CA-4302-A11E-3E767495C1A1}" srcOrd="4" destOrd="0" presId="urn:microsoft.com/office/officeart/2018/2/layout/IconVerticalSolidList"/>
    <dgm:cxn modelId="{0119D517-DB81-4E0A-AF2E-33FF356E2712}" type="presParOf" srcId="{EE2A8E40-22CA-4302-A11E-3E767495C1A1}" destId="{351A6F4A-DAC8-4D53-903C-BA52F4007C60}" srcOrd="0" destOrd="0" presId="urn:microsoft.com/office/officeart/2018/2/layout/IconVerticalSolidList"/>
    <dgm:cxn modelId="{64D900AF-7BFA-480F-B1D9-57CEB212BE7B}" type="presParOf" srcId="{EE2A8E40-22CA-4302-A11E-3E767495C1A1}" destId="{17515A4A-33BF-434A-A678-C2505B709924}" srcOrd="1" destOrd="0" presId="urn:microsoft.com/office/officeart/2018/2/layout/IconVerticalSolidList"/>
    <dgm:cxn modelId="{AB169957-90C5-4753-B738-7BEF4C96593E}" type="presParOf" srcId="{EE2A8E40-22CA-4302-A11E-3E767495C1A1}" destId="{E398ACA3-E337-451B-9F52-E940F045063D}" srcOrd="2" destOrd="0" presId="urn:microsoft.com/office/officeart/2018/2/layout/IconVerticalSolidList"/>
    <dgm:cxn modelId="{A44B0AF7-F3F1-46B0-A2C4-59956F1EA0A8}" type="presParOf" srcId="{EE2A8E40-22CA-4302-A11E-3E767495C1A1}" destId="{ED74FD6F-08C0-40EA-8298-87CA14F58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01FEC-679A-4F69-B12E-02110DF40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7CA1A-8193-45C7-BC50-F7B518C03697}">
      <dgm:prSet/>
      <dgm:spPr/>
      <dgm:t>
        <a:bodyPr/>
        <a:lstStyle/>
        <a:p>
          <a:r>
            <a:rPr lang="en-US"/>
            <a:t>Create Percentage Bars</a:t>
          </a:r>
        </a:p>
      </dgm:t>
    </dgm:pt>
    <dgm:pt modelId="{CF062260-E10F-45F3-AFE0-07996842F325}" type="parTrans" cxnId="{2013D239-F796-4F7C-820A-A6A82904426D}">
      <dgm:prSet/>
      <dgm:spPr/>
      <dgm:t>
        <a:bodyPr/>
        <a:lstStyle/>
        <a:p>
          <a:endParaRPr lang="en-US"/>
        </a:p>
      </dgm:t>
    </dgm:pt>
    <dgm:pt modelId="{17948818-7DA1-457B-8382-BA443381F74C}" type="sibTrans" cxnId="{2013D239-F796-4F7C-820A-A6A82904426D}">
      <dgm:prSet/>
      <dgm:spPr/>
      <dgm:t>
        <a:bodyPr/>
        <a:lstStyle/>
        <a:p>
          <a:endParaRPr lang="en-US"/>
        </a:p>
      </dgm:t>
    </dgm:pt>
    <dgm:pt modelId="{101C5CF3-9E26-4EB5-866C-78C26893D061}">
      <dgm:prSet/>
      <dgm:spPr/>
      <dgm:t>
        <a:bodyPr/>
        <a:lstStyle/>
        <a:p>
          <a:r>
            <a:rPr lang="en-US"/>
            <a:t>Finish the game’s first stage(week 1 lvls 1-5) alongside Game Loop</a:t>
          </a:r>
        </a:p>
      </dgm:t>
    </dgm:pt>
    <dgm:pt modelId="{1E834C20-78B4-420F-9175-A02CECDB1552}" type="parTrans" cxnId="{2B0BF2D6-C51F-4C06-AB71-8BF538086097}">
      <dgm:prSet/>
      <dgm:spPr/>
      <dgm:t>
        <a:bodyPr/>
        <a:lstStyle/>
        <a:p>
          <a:endParaRPr lang="en-US"/>
        </a:p>
      </dgm:t>
    </dgm:pt>
    <dgm:pt modelId="{6BB4CDD6-FD8E-47D1-9D09-51A53514193E}" type="sibTrans" cxnId="{2B0BF2D6-C51F-4C06-AB71-8BF538086097}">
      <dgm:prSet/>
      <dgm:spPr/>
      <dgm:t>
        <a:bodyPr/>
        <a:lstStyle/>
        <a:p>
          <a:endParaRPr lang="en-US"/>
        </a:p>
      </dgm:t>
    </dgm:pt>
    <dgm:pt modelId="{7858210B-6342-4583-9352-986C41EFEF50}">
      <dgm:prSet/>
      <dgm:spPr/>
      <dgm:t>
        <a:bodyPr/>
        <a:lstStyle/>
        <a:p>
          <a:r>
            <a:rPr lang="en-US"/>
            <a:t>Code Overhaul and fixing</a:t>
          </a:r>
        </a:p>
      </dgm:t>
    </dgm:pt>
    <dgm:pt modelId="{C210A43F-AC0C-49E2-85A7-4F7CE20EBC96}" type="parTrans" cxnId="{922C642D-A62C-4737-9589-6C29CD036D2D}">
      <dgm:prSet/>
      <dgm:spPr/>
      <dgm:t>
        <a:bodyPr/>
        <a:lstStyle/>
        <a:p>
          <a:endParaRPr lang="en-US"/>
        </a:p>
      </dgm:t>
    </dgm:pt>
    <dgm:pt modelId="{854F272A-8E72-4648-82B9-F09BC0B39974}" type="sibTrans" cxnId="{922C642D-A62C-4737-9589-6C29CD036D2D}">
      <dgm:prSet/>
      <dgm:spPr/>
      <dgm:t>
        <a:bodyPr/>
        <a:lstStyle/>
        <a:p>
          <a:endParaRPr lang="en-US"/>
        </a:p>
      </dgm:t>
    </dgm:pt>
    <dgm:pt modelId="{7A20DB36-D7D0-428B-B6BD-8F886CAAE852}">
      <dgm:prSet/>
      <dgm:spPr/>
      <dgm:t>
        <a:bodyPr/>
        <a:lstStyle/>
        <a:p>
          <a:r>
            <a:rPr lang="en-US"/>
            <a:t>Research/Analysis on Misinformation (standalone Py program)</a:t>
          </a:r>
        </a:p>
      </dgm:t>
    </dgm:pt>
    <dgm:pt modelId="{6AD167D2-F100-4868-B925-5496CCDB4574}" type="parTrans" cxnId="{301A9D87-2AA8-43D2-A231-721D0D0DE797}">
      <dgm:prSet/>
      <dgm:spPr/>
      <dgm:t>
        <a:bodyPr/>
        <a:lstStyle/>
        <a:p>
          <a:endParaRPr lang="en-US"/>
        </a:p>
      </dgm:t>
    </dgm:pt>
    <dgm:pt modelId="{52A917D0-ED96-47C4-BA18-A45C7E4B9505}" type="sibTrans" cxnId="{301A9D87-2AA8-43D2-A231-721D0D0DE797}">
      <dgm:prSet/>
      <dgm:spPr/>
      <dgm:t>
        <a:bodyPr/>
        <a:lstStyle/>
        <a:p>
          <a:endParaRPr lang="en-US"/>
        </a:p>
      </dgm:t>
    </dgm:pt>
    <dgm:pt modelId="{A2F01779-E223-45AE-9C0F-C684AA00433B}">
      <dgm:prSet/>
      <dgm:spPr/>
      <dgm:t>
        <a:bodyPr/>
        <a:lstStyle/>
        <a:p>
          <a:r>
            <a:rPr lang="en-US"/>
            <a:t>NLTK/TextBlob to generate game text data</a:t>
          </a:r>
        </a:p>
      </dgm:t>
    </dgm:pt>
    <dgm:pt modelId="{031BB196-ABF4-4E1B-9764-0BA433E2773D}" type="parTrans" cxnId="{386F713F-61D6-489F-A4FE-858F2893270D}">
      <dgm:prSet/>
      <dgm:spPr/>
      <dgm:t>
        <a:bodyPr/>
        <a:lstStyle/>
        <a:p>
          <a:endParaRPr lang="en-US"/>
        </a:p>
      </dgm:t>
    </dgm:pt>
    <dgm:pt modelId="{5C46E2A8-187B-47AA-B5B9-7A2B255CAC8E}" type="sibTrans" cxnId="{386F713F-61D6-489F-A4FE-858F2893270D}">
      <dgm:prSet/>
      <dgm:spPr/>
      <dgm:t>
        <a:bodyPr/>
        <a:lstStyle/>
        <a:p>
          <a:endParaRPr lang="en-US"/>
        </a:p>
      </dgm:t>
    </dgm:pt>
    <dgm:pt modelId="{12BB7BEA-6DE3-4488-AE6A-E7DA56B2B5CF}" type="pres">
      <dgm:prSet presAssocID="{EB901FEC-679A-4F69-B12E-02110DF40320}" presName="root" presStyleCnt="0">
        <dgm:presLayoutVars>
          <dgm:dir/>
          <dgm:resizeHandles val="exact"/>
        </dgm:presLayoutVars>
      </dgm:prSet>
      <dgm:spPr/>
    </dgm:pt>
    <dgm:pt modelId="{D9801746-BC08-42BF-95A5-7CCD8C65F886}" type="pres">
      <dgm:prSet presAssocID="{2797CA1A-8193-45C7-BC50-F7B518C03697}" presName="compNode" presStyleCnt="0"/>
      <dgm:spPr/>
    </dgm:pt>
    <dgm:pt modelId="{B1E8CF3C-C83C-4879-AE31-525850710B0D}" type="pres">
      <dgm:prSet presAssocID="{2797CA1A-8193-45C7-BC50-F7B518C03697}" presName="bgRect" presStyleLbl="bgShp" presStyleIdx="0" presStyleCnt="5"/>
      <dgm:spPr/>
    </dgm:pt>
    <dgm:pt modelId="{9CE1738E-F477-4D4F-B39E-27AAA46C1EC4}" type="pres">
      <dgm:prSet presAssocID="{2797CA1A-8193-45C7-BC50-F7B518C036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E4CCF5-F54D-490F-B82A-A286C325FA49}" type="pres">
      <dgm:prSet presAssocID="{2797CA1A-8193-45C7-BC50-F7B518C03697}" presName="spaceRect" presStyleCnt="0"/>
      <dgm:spPr/>
    </dgm:pt>
    <dgm:pt modelId="{F5220124-4DC7-4C4C-B49A-4933106C501F}" type="pres">
      <dgm:prSet presAssocID="{2797CA1A-8193-45C7-BC50-F7B518C03697}" presName="parTx" presStyleLbl="revTx" presStyleIdx="0" presStyleCnt="5">
        <dgm:presLayoutVars>
          <dgm:chMax val="0"/>
          <dgm:chPref val="0"/>
        </dgm:presLayoutVars>
      </dgm:prSet>
      <dgm:spPr/>
    </dgm:pt>
    <dgm:pt modelId="{6C542D17-06FA-4C01-BBF0-4A1668C115FC}" type="pres">
      <dgm:prSet presAssocID="{17948818-7DA1-457B-8382-BA443381F74C}" presName="sibTrans" presStyleCnt="0"/>
      <dgm:spPr/>
    </dgm:pt>
    <dgm:pt modelId="{56D514DE-B785-447E-B9FB-F75FC819EE8C}" type="pres">
      <dgm:prSet presAssocID="{101C5CF3-9E26-4EB5-866C-78C26893D061}" presName="compNode" presStyleCnt="0"/>
      <dgm:spPr/>
    </dgm:pt>
    <dgm:pt modelId="{AAFE0789-4CDE-4435-A609-92E619840754}" type="pres">
      <dgm:prSet presAssocID="{101C5CF3-9E26-4EB5-866C-78C26893D061}" presName="bgRect" presStyleLbl="bgShp" presStyleIdx="1" presStyleCnt="5"/>
      <dgm:spPr/>
    </dgm:pt>
    <dgm:pt modelId="{6D686DAF-E49B-43C4-8B5B-D0BC030163B2}" type="pres">
      <dgm:prSet presAssocID="{101C5CF3-9E26-4EB5-866C-78C26893D0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55DD85B-120A-46F8-BA81-C7E4223C358D}" type="pres">
      <dgm:prSet presAssocID="{101C5CF3-9E26-4EB5-866C-78C26893D061}" presName="spaceRect" presStyleCnt="0"/>
      <dgm:spPr/>
    </dgm:pt>
    <dgm:pt modelId="{4AE3F9FA-905D-4698-806D-0159C4F2181C}" type="pres">
      <dgm:prSet presAssocID="{101C5CF3-9E26-4EB5-866C-78C26893D061}" presName="parTx" presStyleLbl="revTx" presStyleIdx="1" presStyleCnt="5">
        <dgm:presLayoutVars>
          <dgm:chMax val="0"/>
          <dgm:chPref val="0"/>
        </dgm:presLayoutVars>
      </dgm:prSet>
      <dgm:spPr/>
    </dgm:pt>
    <dgm:pt modelId="{C258FA8C-5907-4D49-A881-B26C7796EE58}" type="pres">
      <dgm:prSet presAssocID="{6BB4CDD6-FD8E-47D1-9D09-51A53514193E}" presName="sibTrans" presStyleCnt="0"/>
      <dgm:spPr/>
    </dgm:pt>
    <dgm:pt modelId="{02EB88DF-CF0B-41A1-BF72-46FE9A1D5D5F}" type="pres">
      <dgm:prSet presAssocID="{7858210B-6342-4583-9352-986C41EFEF50}" presName="compNode" presStyleCnt="0"/>
      <dgm:spPr/>
    </dgm:pt>
    <dgm:pt modelId="{21FDC82B-2120-4E42-A86A-D7788D4858F0}" type="pres">
      <dgm:prSet presAssocID="{7858210B-6342-4583-9352-986C41EFEF50}" presName="bgRect" presStyleLbl="bgShp" presStyleIdx="2" presStyleCnt="5"/>
      <dgm:spPr/>
    </dgm:pt>
    <dgm:pt modelId="{D0E39AE8-7CC4-4B77-A7EF-67E95FB4A835}" type="pres">
      <dgm:prSet presAssocID="{7858210B-6342-4583-9352-986C41EFEF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6B75A9C-90EA-47D4-B154-93B849D45E6F}" type="pres">
      <dgm:prSet presAssocID="{7858210B-6342-4583-9352-986C41EFEF50}" presName="spaceRect" presStyleCnt="0"/>
      <dgm:spPr/>
    </dgm:pt>
    <dgm:pt modelId="{F7BEA33F-09DC-4D4B-907C-5104B4A424CD}" type="pres">
      <dgm:prSet presAssocID="{7858210B-6342-4583-9352-986C41EFEF50}" presName="parTx" presStyleLbl="revTx" presStyleIdx="2" presStyleCnt="5">
        <dgm:presLayoutVars>
          <dgm:chMax val="0"/>
          <dgm:chPref val="0"/>
        </dgm:presLayoutVars>
      </dgm:prSet>
      <dgm:spPr/>
    </dgm:pt>
    <dgm:pt modelId="{68C5B468-D819-4DBB-988D-7846A30DFF3D}" type="pres">
      <dgm:prSet presAssocID="{854F272A-8E72-4648-82B9-F09BC0B39974}" presName="sibTrans" presStyleCnt="0"/>
      <dgm:spPr/>
    </dgm:pt>
    <dgm:pt modelId="{97060908-5848-4CE7-A780-2A970855E95F}" type="pres">
      <dgm:prSet presAssocID="{7A20DB36-D7D0-428B-B6BD-8F886CAAE852}" presName="compNode" presStyleCnt="0"/>
      <dgm:spPr/>
    </dgm:pt>
    <dgm:pt modelId="{7820FDDA-8428-423E-947B-9B2BF64A9E71}" type="pres">
      <dgm:prSet presAssocID="{7A20DB36-D7D0-428B-B6BD-8F886CAAE852}" presName="bgRect" presStyleLbl="bgShp" presStyleIdx="3" presStyleCnt="5"/>
      <dgm:spPr/>
    </dgm:pt>
    <dgm:pt modelId="{BD95D5F1-061E-4D5A-9A18-670101F9F784}" type="pres">
      <dgm:prSet presAssocID="{7A20DB36-D7D0-428B-B6BD-8F886CAAE8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FED290A-1678-4ED0-A729-0EFD2FF59353}" type="pres">
      <dgm:prSet presAssocID="{7A20DB36-D7D0-428B-B6BD-8F886CAAE852}" presName="spaceRect" presStyleCnt="0"/>
      <dgm:spPr/>
    </dgm:pt>
    <dgm:pt modelId="{1EFC4673-55CC-4E1F-A1FC-89FF968366FE}" type="pres">
      <dgm:prSet presAssocID="{7A20DB36-D7D0-428B-B6BD-8F886CAAE852}" presName="parTx" presStyleLbl="revTx" presStyleIdx="3" presStyleCnt="5">
        <dgm:presLayoutVars>
          <dgm:chMax val="0"/>
          <dgm:chPref val="0"/>
        </dgm:presLayoutVars>
      </dgm:prSet>
      <dgm:spPr/>
    </dgm:pt>
    <dgm:pt modelId="{32C1E133-126C-4676-B003-F9A0FC2E11CC}" type="pres">
      <dgm:prSet presAssocID="{52A917D0-ED96-47C4-BA18-A45C7E4B9505}" presName="sibTrans" presStyleCnt="0"/>
      <dgm:spPr/>
    </dgm:pt>
    <dgm:pt modelId="{FA1C5BAB-ED9D-4FC1-985D-191320866B57}" type="pres">
      <dgm:prSet presAssocID="{A2F01779-E223-45AE-9C0F-C684AA00433B}" presName="compNode" presStyleCnt="0"/>
      <dgm:spPr/>
    </dgm:pt>
    <dgm:pt modelId="{8E6E856A-63EF-406D-80C6-3E8A8FBA4F42}" type="pres">
      <dgm:prSet presAssocID="{A2F01779-E223-45AE-9C0F-C684AA00433B}" presName="bgRect" presStyleLbl="bgShp" presStyleIdx="4" presStyleCnt="5"/>
      <dgm:spPr/>
    </dgm:pt>
    <dgm:pt modelId="{59CCB0EC-3D7A-445B-8BC3-11E2D8DD85AC}" type="pres">
      <dgm:prSet presAssocID="{A2F01779-E223-45AE-9C0F-C684AA0043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A514242-45AE-4B5A-8D46-F0C56700273A}" type="pres">
      <dgm:prSet presAssocID="{A2F01779-E223-45AE-9C0F-C684AA00433B}" presName="spaceRect" presStyleCnt="0"/>
      <dgm:spPr/>
    </dgm:pt>
    <dgm:pt modelId="{1B2D64BE-A66E-4D07-BA0D-19AB6A377596}" type="pres">
      <dgm:prSet presAssocID="{A2F01779-E223-45AE-9C0F-C684AA0043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22C642D-A62C-4737-9589-6C29CD036D2D}" srcId="{EB901FEC-679A-4F69-B12E-02110DF40320}" destId="{7858210B-6342-4583-9352-986C41EFEF50}" srcOrd="2" destOrd="0" parTransId="{C210A43F-AC0C-49E2-85A7-4F7CE20EBC96}" sibTransId="{854F272A-8E72-4648-82B9-F09BC0B39974}"/>
    <dgm:cxn modelId="{2013D239-F796-4F7C-820A-A6A82904426D}" srcId="{EB901FEC-679A-4F69-B12E-02110DF40320}" destId="{2797CA1A-8193-45C7-BC50-F7B518C03697}" srcOrd="0" destOrd="0" parTransId="{CF062260-E10F-45F3-AFE0-07996842F325}" sibTransId="{17948818-7DA1-457B-8382-BA443381F74C}"/>
    <dgm:cxn modelId="{386F713F-61D6-489F-A4FE-858F2893270D}" srcId="{EB901FEC-679A-4F69-B12E-02110DF40320}" destId="{A2F01779-E223-45AE-9C0F-C684AA00433B}" srcOrd="4" destOrd="0" parTransId="{031BB196-ABF4-4E1B-9764-0BA433E2773D}" sibTransId="{5C46E2A8-187B-47AA-B5B9-7A2B255CAC8E}"/>
    <dgm:cxn modelId="{A704C03F-8A7F-45A2-97D9-4D1A0A1FB24F}" type="presOf" srcId="{7A20DB36-D7D0-428B-B6BD-8F886CAAE852}" destId="{1EFC4673-55CC-4E1F-A1FC-89FF968366FE}" srcOrd="0" destOrd="0" presId="urn:microsoft.com/office/officeart/2018/2/layout/IconVerticalSolidList"/>
    <dgm:cxn modelId="{6B5E7970-0681-41F5-9655-6DCB94E15977}" type="presOf" srcId="{101C5CF3-9E26-4EB5-866C-78C26893D061}" destId="{4AE3F9FA-905D-4698-806D-0159C4F2181C}" srcOrd="0" destOrd="0" presId="urn:microsoft.com/office/officeart/2018/2/layout/IconVerticalSolidList"/>
    <dgm:cxn modelId="{301A9D87-2AA8-43D2-A231-721D0D0DE797}" srcId="{EB901FEC-679A-4F69-B12E-02110DF40320}" destId="{7A20DB36-D7D0-428B-B6BD-8F886CAAE852}" srcOrd="3" destOrd="0" parTransId="{6AD167D2-F100-4868-B925-5496CCDB4574}" sibTransId="{52A917D0-ED96-47C4-BA18-A45C7E4B9505}"/>
    <dgm:cxn modelId="{3D0DA089-997A-4141-A242-B52F89D0105B}" type="presOf" srcId="{A2F01779-E223-45AE-9C0F-C684AA00433B}" destId="{1B2D64BE-A66E-4D07-BA0D-19AB6A377596}" srcOrd="0" destOrd="0" presId="urn:microsoft.com/office/officeart/2018/2/layout/IconVerticalSolidList"/>
    <dgm:cxn modelId="{3FB333AD-B3C5-41CB-A5FD-C320C3212679}" type="presOf" srcId="{2797CA1A-8193-45C7-BC50-F7B518C03697}" destId="{F5220124-4DC7-4C4C-B49A-4933106C501F}" srcOrd="0" destOrd="0" presId="urn:microsoft.com/office/officeart/2018/2/layout/IconVerticalSolidList"/>
    <dgm:cxn modelId="{34FC17B5-8909-4BE9-AA46-1C28F14F5AAD}" type="presOf" srcId="{7858210B-6342-4583-9352-986C41EFEF50}" destId="{F7BEA33F-09DC-4D4B-907C-5104B4A424CD}" srcOrd="0" destOrd="0" presId="urn:microsoft.com/office/officeart/2018/2/layout/IconVerticalSolidList"/>
    <dgm:cxn modelId="{C45516D2-FBFC-45E3-92A9-C2FE624FF55A}" type="presOf" srcId="{EB901FEC-679A-4F69-B12E-02110DF40320}" destId="{12BB7BEA-6DE3-4488-AE6A-E7DA56B2B5CF}" srcOrd="0" destOrd="0" presId="urn:microsoft.com/office/officeart/2018/2/layout/IconVerticalSolidList"/>
    <dgm:cxn modelId="{2B0BF2D6-C51F-4C06-AB71-8BF538086097}" srcId="{EB901FEC-679A-4F69-B12E-02110DF40320}" destId="{101C5CF3-9E26-4EB5-866C-78C26893D061}" srcOrd="1" destOrd="0" parTransId="{1E834C20-78B4-420F-9175-A02CECDB1552}" sibTransId="{6BB4CDD6-FD8E-47D1-9D09-51A53514193E}"/>
    <dgm:cxn modelId="{8A6C88A4-3566-4809-A323-06199721A160}" type="presParOf" srcId="{12BB7BEA-6DE3-4488-AE6A-E7DA56B2B5CF}" destId="{D9801746-BC08-42BF-95A5-7CCD8C65F886}" srcOrd="0" destOrd="0" presId="urn:microsoft.com/office/officeart/2018/2/layout/IconVerticalSolidList"/>
    <dgm:cxn modelId="{928B2432-D27D-4760-BB88-14B57BC7A91E}" type="presParOf" srcId="{D9801746-BC08-42BF-95A5-7CCD8C65F886}" destId="{B1E8CF3C-C83C-4879-AE31-525850710B0D}" srcOrd="0" destOrd="0" presId="urn:microsoft.com/office/officeart/2018/2/layout/IconVerticalSolidList"/>
    <dgm:cxn modelId="{37D243B8-3F0F-419C-878E-2D6874CAEABF}" type="presParOf" srcId="{D9801746-BC08-42BF-95A5-7CCD8C65F886}" destId="{9CE1738E-F477-4D4F-B39E-27AAA46C1EC4}" srcOrd="1" destOrd="0" presId="urn:microsoft.com/office/officeart/2018/2/layout/IconVerticalSolidList"/>
    <dgm:cxn modelId="{7FF9412B-8E36-4902-A1BC-C72C777AE003}" type="presParOf" srcId="{D9801746-BC08-42BF-95A5-7CCD8C65F886}" destId="{10E4CCF5-F54D-490F-B82A-A286C325FA49}" srcOrd="2" destOrd="0" presId="urn:microsoft.com/office/officeart/2018/2/layout/IconVerticalSolidList"/>
    <dgm:cxn modelId="{FFABCF0B-49E2-4250-A7DD-1BBE284E4B1A}" type="presParOf" srcId="{D9801746-BC08-42BF-95A5-7CCD8C65F886}" destId="{F5220124-4DC7-4C4C-B49A-4933106C501F}" srcOrd="3" destOrd="0" presId="urn:microsoft.com/office/officeart/2018/2/layout/IconVerticalSolidList"/>
    <dgm:cxn modelId="{C2718F1B-524B-4BA7-84BD-8909C4BFC2E0}" type="presParOf" srcId="{12BB7BEA-6DE3-4488-AE6A-E7DA56B2B5CF}" destId="{6C542D17-06FA-4C01-BBF0-4A1668C115FC}" srcOrd="1" destOrd="0" presId="urn:microsoft.com/office/officeart/2018/2/layout/IconVerticalSolidList"/>
    <dgm:cxn modelId="{32A253AF-A530-4C8C-B7C3-BFA54B7B929E}" type="presParOf" srcId="{12BB7BEA-6DE3-4488-AE6A-E7DA56B2B5CF}" destId="{56D514DE-B785-447E-B9FB-F75FC819EE8C}" srcOrd="2" destOrd="0" presId="urn:microsoft.com/office/officeart/2018/2/layout/IconVerticalSolidList"/>
    <dgm:cxn modelId="{50D270B8-4CE8-4FDE-9B3E-0D40690D9523}" type="presParOf" srcId="{56D514DE-B785-447E-B9FB-F75FC819EE8C}" destId="{AAFE0789-4CDE-4435-A609-92E619840754}" srcOrd="0" destOrd="0" presId="urn:microsoft.com/office/officeart/2018/2/layout/IconVerticalSolidList"/>
    <dgm:cxn modelId="{53CF2564-0EF3-48A8-9F96-CCCA3CE18ED6}" type="presParOf" srcId="{56D514DE-B785-447E-B9FB-F75FC819EE8C}" destId="{6D686DAF-E49B-43C4-8B5B-D0BC030163B2}" srcOrd="1" destOrd="0" presId="urn:microsoft.com/office/officeart/2018/2/layout/IconVerticalSolidList"/>
    <dgm:cxn modelId="{47EC2C9C-EF86-469B-93D4-7E7E72F57FAC}" type="presParOf" srcId="{56D514DE-B785-447E-B9FB-F75FC819EE8C}" destId="{355DD85B-120A-46F8-BA81-C7E4223C358D}" srcOrd="2" destOrd="0" presId="urn:microsoft.com/office/officeart/2018/2/layout/IconVerticalSolidList"/>
    <dgm:cxn modelId="{D7658932-1454-499B-A43F-0C76A549978E}" type="presParOf" srcId="{56D514DE-B785-447E-B9FB-F75FC819EE8C}" destId="{4AE3F9FA-905D-4698-806D-0159C4F2181C}" srcOrd="3" destOrd="0" presId="urn:microsoft.com/office/officeart/2018/2/layout/IconVerticalSolidList"/>
    <dgm:cxn modelId="{96EE4FDE-BF99-471B-80B3-C94D02CC7CE3}" type="presParOf" srcId="{12BB7BEA-6DE3-4488-AE6A-E7DA56B2B5CF}" destId="{C258FA8C-5907-4D49-A881-B26C7796EE58}" srcOrd="3" destOrd="0" presId="urn:microsoft.com/office/officeart/2018/2/layout/IconVerticalSolidList"/>
    <dgm:cxn modelId="{128A47F1-5ED2-4236-9405-3C4C2A24E1DA}" type="presParOf" srcId="{12BB7BEA-6DE3-4488-AE6A-E7DA56B2B5CF}" destId="{02EB88DF-CF0B-41A1-BF72-46FE9A1D5D5F}" srcOrd="4" destOrd="0" presId="urn:microsoft.com/office/officeart/2018/2/layout/IconVerticalSolidList"/>
    <dgm:cxn modelId="{9535575B-E3F8-45B1-9C3A-7C3ACA2B4B7C}" type="presParOf" srcId="{02EB88DF-CF0B-41A1-BF72-46FE9A1D5D5F}" destId="{21FDC82B-2120-4E42-A86A-D7788D4858F0}" srcOrd="0" destOrd="0" presId="urn:microsoft.com/office/officeart/2018/2/layout/IconVerticalSolidList"/>
    <dgm:cxn modelId="{5690E3D2-19B1-4376-82B9-CF53938739CA}" type="presParOf" srcId="{02EB88DF-CF0B-41A1-BF72-46FE9A1D5D5F}" destId="{D0E39AE8-7CC4-4B77-A7EF-67E95FB4A835}" srcOrd="1" destOrd="0" presId="urn:microsoft.com/office/officeart/2018/2/layout/IconVerticalSolidList"/>
    <dgm:cxn modelId="{38EEFA5D-FFA2-49EA-9E7D-10C04E9EC4EB}" type="presParOf" srcId="{02EB88DF-CF0B-41A1-BF72-46FE9A1D5D5F}" destId="{76B75A9C-90EA-47D4-B154-93B849D45E6F}" srcOrd="2" destOrd="0" presId="urn:microsoft.com/office/officeart/2018/2/layout/IconVerticalSolidList"/>
    <dgm:cxn modelId="{CDD4C4DB-F9EA-48F9-817B-6E75933C89E2}" type="presParOf" srcId="{02EB88DF-CF0B-41A1-BF72-46FE9A1D5D5F}" destId="{F7BEA33F-09DC-4D4B-907C-5104B4A424CD}" srcOrd="3" destOrd="0" presId="urn:microsoft.com/office/officeart/2018/2/layout/IconVerticalSolidList"/>
    <dgm:cxn modelId="{34DB7CBA-CF0E-4DEC-AA22-75EB1BAD62FD}" type="presParOf" srcId="{12BB7BEA-6DE3-4488-AE6A-E7DA56B2B5CF}" destId="{68C5B468-D819-4DBB-988D-7846A30DFF3D}" srcOrd="5" destOrd="0" presId="urn:microsoft.com/office/officeart/2018/2/layout/IconVerticalSolidList"/>
    <dgm:cxn modelId="{B9B45D6E-A54E-4186-BBD1-2EC81BA7223C}" type="presParOf" srcId="{12BB7BEA-6DE3-4488-AE6A-E7DA56B2B5CF}" destId="{97060908-5848-4CE7-A780-2A970855E95F}" srcOrd="6" destOrd="0" presId="urn:microsoft.com/office/officeart/2018/2/layout/IconVerticalSolidList"/>
    <dgm:cxn modelId="{61545A2C-0331-48C2-815F-C87C541D6CB0}" type="presParOf" srcId="{97060908-5848-4CE7-A780-2A970855E95F}" destId="{7820FDDA-8428-423E-947B-9B2BF64A9E71}" srcOrd="0" destOrd="0" presId="urn:microsoft.com/office/officeart/2018/2/layout/IconVerticalSolidList"/>
    <dgm:cxn modelId="{F9BB77EF-81DF-4DE2-9CE3-0066718B3CE9}" type="presParOf" srcId="{97060908-5848-4CE7-A780-2A970855E95F}" destId="{BD95D5F1-061E-4D5A-9A18-670101F9F784}" srcOrd="1" destOrd="0" presId="urn:microsoft.com/office/officeart/2018/2/layout/IconVerticalSolidList"/>
    <dgm:cxn modelId="{D37D042B-96DE-48C3-A73D-95ED345A0F13}" type="presParOf" srcId="{97060908-5848-4CE7-A780-2A970855E95F}" destId="{FFED290A-1678-4ED0-A729-0EFD2FF59353}" srcOrd="2" destOrd="0" presId="urn:microsoft.com/office/officeart/2018/2/layout/IconVerticalSolidList"/>
    <dgm:cxn modelId="{BA762512-5E33-4A4D-834F-33DEA43C7365}" type="presParOf" srcId="{97060908-5848-4CE7-A780-2A970855E95F}" destId="{1EFC4673-55CC-4E1F-A1FC-89FF968366FE}" srcOrd="3" destOrd="0" presId="urn:microsoft.com/office/officeart/2018/2/layout/IconVerticalSolidList"/>
    <dgm:cxn modelId="{5FC03C92-4462-48F8-A5FD-193E4AE483D4}" type="presParOf" srcId="{12BB7BEA-6DE3-4488-AE6A-E7DA56B2B5CF}" destId="{32C1E133-126C-4676-B003-F9A0FC2E11CC}" srcOrd="7" destOrd="0" presId="urn:microsoft.com/office/officeart/2018/2/layout/IconVerticalSolidList"/>
    <dgm:cxn modelId="{AADC018A-EC23-4AA8-AD70-BD906980A489}" type="presParOf" srcId="{12BB7BEA-6DE3-4488-AE6A-E7DA56B2B5CF}" destId="{FA1C5BAB-ED9D-4FC1-985D-191320866B57}" srcOrd="8" destOrd="0" presId="urn:microsoft.com/office/officeart/2018/2/layout/IconVerticalSolidList"/>
    <dgm:cxn modelId="{324737CD-B9EB-4C8F-A65D-D017A7A8537C}" type="presParOf" srcId="{FA1C5BAB-ED9D-4FC1-985D-191320866B57}" destId="{8E6E856A-63EF-406D-80C6-3E8A8FBA4F42}" srcOrd="0" destOrd="0" presId="urn:microsoft.com/office/officeart/2018/2/layout/IconVerticalSolidList"/>
    <dgm:cxn modelId="{7672462A-E079-4341-9CB4-5FFFC66550C1}" type="presParOf" srcId="{FA1C5BAB-ED9D-4FC1-985D-191320866B57}" destId="{59CCB0EC-3D7A-445B-8BC3-11E2D8DD85AC}" srcOrd="1" destOrd="0" presId="urn:microsoft.com/office/officeart/2018/2/layout/IconVerticalSolidList"/>
    <dgm:cxn modelId="{1CBA4680-AEAE-4D78-8B0A-6EE119F34451}" type="presParOf" srcId="{FA1C5BAB-ED9D-4FC1-985D-191320866B57}" destId="{7A514242-45AE-4B5A-8D46-F0C56700273A}" srcOrd="2" destOrd="0" presId="urn:microsoft.com/office/officeart/2018/2/layout/IconVerticalSolidList"/>
    <dgm:cxn modelId="{12CA1ECA-F684-4D13-8184-72FE15155D13}" type="presParOf" srcId="{FA1C5BAB-ED9D-4FC1-985D-191320866B57}" destId="{1B2D64BE-A66E-4D07-BA0D-19AB6A3775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9D123-7ECE-4FF0-BEB5-21BB274322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7F6E0CB-4ED4-4140-9A85-25E1AAFB5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 Incorporate Narrative Elements</a:t>
          </a:r>
        </a:p>
      </dgm:t>
    </dgm:pt>
    <dgm:pt modelId="{48427BAF-DFA6-441B-A681-DFF6EBDD2980}" type="parTrans" cxnId="{609298E0-D53F-4DA1-BD20-5BC57F824C8B}">
      <dgm:prSet/>
      <dgm:spPr/>
      <dgm:t>
        <a:bodyPr/>
        <a:lstStyle/>
        <a:p>
          <a:endParaRPr lang="en-US"/>
        </a:p>
      </dgm:t>
    </dgm:pt>
    <dgm:pt modelId="{85D1619D-8EEF-4D74-812F-D7DEB3CEED46}" type="sibTrans" cxnId="{609298E0-D53F-4DA1-BD20-5BC57F824C8B}">
      <dgm:prSet/>
      <dgm:spPr/>
      <dgm:t>
        <a:bodyPr/>
        <a:lstStyle/>
        <a:p>
          <a:endParaRPr lang="en-US"/>
        </a:p>
      </dgm:t>
    </dgm:pt>
    <dgm:pt modelId="{C606AF4F-A9C0-4F2A-8808-2C0DD604C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messing around with Python</a:t>
          </a:r>
        </a:p>
      </dgm:t>
    </dgm:pt>
    <dgm:pt modelId="{2ABCA580-48AC-4A50-98AD-673232178235}" type="parTrans" cxnId="{07E53BDE-B899-4B89-9343-1224BCBCE443}">
      <dgm:prSet/>
      <dgm:spPr/>
      <dgm:t>
        <a:bodyPr/>
        <a:lstStyle/>
        <a:p>
          <a:endParaRPr lang="en-US"/>
        </a:p>
      </dgm:t>
    </dgm:pt>
    <dgm:pt modelId="{4C13C123-05D0-4213-A27F-4D0F7138A685}" type="sibTrans" cxnId="{07E53BDE-B899-4B89-9343-1224BCBCE443}">
      <dgm:prSet/>
      <dgm:spPr/>
      <dgm:t>
        <a:bodyPr/>
        <a:lstStyle/>
        <a:p>
          <a:endParaRPr lang="en-US"/>
        </a:p>
      </dgm:t>
    </dgm:pt>
    <dgm:pt modelId="{B833D11C-127F-4C44-BEA8-BD893356D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 More Python Libraries</a:t>
          </a:r>
        </a:p>
      </dgm:t>
    </dgm:pt>
    <dgm:pt modelId="{E3665381-C567-492A-93D5-115ACD319741}" type="parTrans" cxnId="{F1F8F128-848B-4A59-8751-AF3112C9683D}">
      <dgm:prSet/>
      <dgm:spPr/>
      <dgm:t>
        <a:bodyPr/>
        <a:lstStyle/>
        <a:p>
          <a:endParaRPr lang="en-US"/>
        </a:p>
      </dgm:t>
    </dgm:pt>
    <dgm:pt modelId="{B51174EC-7019-4D48-8270-A9C16923188E}" type="sibTrans" cxnId="{F1F8F128-848B-4A59-8751-AF3112C9683D}">
      <dgm:prSet/>
      <dgm:spPr/>
      <dgm:t>
        <a:bodyPr/>
        <a:lstStyle/>
        <a:p>
          <a:endParaRPr lang="en-US"/>
        </a:p>
      </dgm:t>
    </dgm:pt>
    <dgm:pt modelId="{B25EF95C-0389-48C2-A52F-0D4EC7520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Game is Completed, investigate possible outlets to release it</a:t>
          </a:r>
        </a:p>
      </dgm:t>
    </dgm:pt>
    <dgm:pt modelId="{50FFAB0F-61E8-4350-A66A-310DB8BD6B74}" type="parTrans" cxnId="{F9FBC9B7-CF2C-4668-BECD-B60E5A83C3E4}">
      <dgm:prSet/>
      <dgm:spPr/>
      <dgm:t>
        <a:bodyPr/>
        <a:lstStyle/>
        <a:p>
          <a:endParaRPr lang="en-US"/>
        </a:p>
      </dgm:t>
    </dgm:pt>
    <dgm:pt modelId="{200EAEEA-EB40-4E92-A678-ADEFA53B63C0}" type="sibTrans" cxnId="{F9FBC9B7-CF2C-4668-BECD-B60E5A83C3E4}">
      <dgm:prSet/>
      <dgm:spPr/>
      <dgm:t>
        <a:bodyPr/>
        <a:lstStyle/>
        <a:p>
          <a:endParaRPr lang="en-US"/>
        </a:p>
      </dgm:t>
    </dgm:pt>
    <dgm:pt modelId="{B7480E25-3F7E-4526-8599-A8DF5B71A9EC}" type="pres">
      <dgm:prSet presAssocID="{5CC9D123-7ECE-4FF0-BEB5-21BB27432204}" presName="root" presStyleCnt="0">
        <dgm:presLayoutVars>
          <dgm:dir/>
          <dgm:resizeHandles val="exact"/>
        </dgm:presLayoutVars>
      </dgm:prSet>
      <dgm:spPr/>
    </dgm:pt>
    <dgm:pt modelId="{9188B39F-3EA8-4DAA-B8B2-FCC1DF7D15C7}" type="pres">
      <dgm:prSet presAssocID="{A7F6E0CB-4ED4-4140-9A85-25E1AAFB561C}" presName="compNode" presStyleCnt="0"/>
      <dgm:spPr/>
    </dgm:pt>
    <dgm:pt modelId="{0A476B0A-7F09-4F29-A844-13D8C1611716}" type="pres">
      <dgm:prSet presAssocID="{A7F6E0CB-4ED4-4140-9A85-25E1AAFB561C}" presName="bgRect" presStyleLbl="bgShp" presStyleIdx="0" presStyleCnt="4"/>
      <dgm:spPr/>
    </dgm:pt>
    <dgm:pt modelId="{2FCC665D-55CD-4B40-86D5-4E5DF8AA6047}" type="pres">
      <dgm:prSet presAssocID="{A7F6E0CB-4ED4-4140-9A85-25E1AAFB56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A949A3-A9C4-4E98-AD12-49EB89981253}" type="pres">
      <dgm:prSet presAssocID="{A7F6E0CB-4ED4-4140-9A85-25E1AAFB561C}" presName="spaceRect" presStyleCnt="0"/>
      <dgm:spPr/>
    </dgm:pt>
    <dgm:pt modelId="{F2D4CF18-A727-4729-AA1A-B8F674F865D4}" type="pres">
      <dgm:prSet presAssocID="{A7F6E0CB-4ED4-4140-9A85-25E1AAFB561C}" presName="parTx" presStyleLbl="revTx" presStyleIdx="0" presStyleCnt="4">
        <dgm:presLayoutVars>
          <dgm:chMax val="0"/>
          <dgm:chPref val="0"/>
        </dgm:presLayoutVars>
      </dgm:prSet>
      <dgm:spPr/>
    </dgm:pt>
    <dgm:pt modelId="{8F457A04-E0C4-44BC-A57D-E9DA2332CBF6}" type="pres">
      <dgm:prSet presAssocID="{85D1619D-8EEF-4D74-812F-D7DEB3CEED46}" presName="sibTrans" presStyleCnt="0"/>
      <dgm:spPr/>
    </dgm:pt>
    <dgm:pt modelId="{68CA26FD-DAF0-4C58-9C8D-C89088D22D0B}" type="pres">
      <dgm:prSet presAssocID="{C606AF4F-A9C0-4F2A-8808-2C0DD604C660}" presName="compNode" presStyleCnt="0"/>
      <dgm:spPr/>
    </dgm:pt>
    <dgm:pt modelId="{86B9C04C-4392-4045-BF37-393F2D89D472}" type="pres">
      <dgm:prSet presAssocID="{C606AF4F-A9C0-4F2A-8808-2C0DD604C660}" presName="bgRect" presStyleLbl="bgShp" presStyleIdx="1" presStyleCnt="4"/>
      <dgm:spPr/>
    </dgm:pt>
    <dgm:pt modelId="{B7FCD2E0-AD26-4DE0-87F4-D802C4EAA307}" type="pres">
      <dgm:prSet presAssocID="{C606AF4F-A9C0-4F2A-8808-2C0DD604C6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Tailoring2"/>
        </a:ext>
      </dgm:extLst>
    </dgm:pt>
    <dgm:pt modelId="{77430FE1-AB69-4EBC-9749-6D0BB5E6BAAB}" type="pres">
      <dgm:prSet presAssocID="{C606AF4F-A9C0-4F2A-8808-2C0DD604C660}" presName="spaceRect" presStyleCnt="0"/>
      <dgm:spPr/>
    </dgm:pt>
    <dgm:pt modelId="{74F04537-6157-4E06-8306-10771A8B72D6}" type="pres">
      <dgm:prSet presAssocID="{C606AF4F-A9C0-4F2A-8808-2C0DD604C660}" presName="parTx" presStyleLbl="revTx" presStyleIdx="1" presStyleCnt="4">
        <dgm:presLayoutVars>
          <dgm:chMax val="0"/>
          <dgm:chPref val="0"/>
        </dgm:presLayoutVars>
      </dgm:prSet>
      <dgm:spPr/>
    </dgm:pt>
    <dgm:pt modelId="{54B85641-C254-472F-90BA-647D4AAF4B63}" type="pres">
      <dgm:prSet presAssocID="{4C13C123-05D0-4213-A27F-4D0F7138A685}" presName="sibTrans" presStyleCnt="0"/>
      <dgm:spPr/>
    </dgm:pt>
    <dgm:pt modelId="{2002D8D5-9D24-49C2-96C3-50F57C003C2E}" type="pres">
      <dgm:prSet presAssocID="{B833D11C-127F-4C44-BEA8-BD893356D5C8}" presName="compNode" presStyleCnt="0"/>
      <dgm:spPr/>
    </dgm:pt>
    <dgm:pt modelId="{376B9077-601B-4022-AD4C-24C8438737B6}" type="pres">
      <dgm:prSet presAssocID="{B833D11C-127F-4C44-BEA8-BD893356D5C8}" presName="bgRect" presStyleLbl="bgShp" presStyleIdx="2" presStyleCnt="4"/>
      <dgm:spPr/>
    </dgm:pt>
    <dgm:pt modelId="{1C5DA314-5474-44A1-8B8F-49EE9E832F41}" type="pres">
      <dgm:prSet presAssocID="{B833D11C-127F-4C44-BEA8-BD893356D5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7C3671A-09C0-4B9F-A9C7-FF77D3B7008F}" type="pres">
      <dgm:prSet presAssocID="{B833D11C-127F-4C44-BEA8-BD893356D5C8}" presName="spaceRect" presStyleCnt="0"/>
      <dgm:spPr/>
    </dgm:pt>
    <dgm:pt modelId="{C2666C65-3A50-4476-90AE-620FEEAC9FFB}" type="pres">
      <dgm:prSet presAssocID="{B833D11C-127F-4C44-BEA8-BD893356D5C8}" presName="parTx" presStyleLbl="revTx" presStyleIdx="2" presStyleCnt="4">
        <dgm:presLayoutVars>
          <dgm:chMax val="0"/>
          <dgm:chPref val="0"/>
        </dgm:presLayoutVars>
      </dgm:prSet>
      <dgm:spPr/>
    </dgm:pt>
    <dgm:pt modelId="{4C211354-BEE5-4707-8FB8-C5363898FA8A}" type="pres">
      <dgm:prSet presAssocID="{B51174EC-7019-4D48-8270-A9C16923188E}" presName="sibTrans" presStyleCnt="0"/>
      <dgm:spPr/>
    </dgm:pt>
    <dgm:pt modelId="{BEC86B30-12FD-4D82-BC27-DB3DD7D54DBC}" type="pres">
      <dgm:prSet presAssocID="{B25EF95C-0389-48C2-A52F-0D4EC7520F2D}" presName="compNode" presStyleCnt="0"/>
      <dgm:spPr/>
    </dgm:pt>
    <dgm:pt modelId="{4761E6CA-C858-42D5-875C-96056ED60EEF}" type="pres">
      <dgm:prSet presAssocID="{B25EF95C-0389-48C2-A52F-0D4EC7520F2D}" presName="bgRect" presStyleLbl="bgShp" presStyleIdx="3" presStyleCnt="4"/>
      <dgm:spPr/>
    </dgm:pt>
    <dgm:pt modelId="{70BA48DA-9497-4C9C-A979-0C88A65A53AB}" type="pres">
      <dgm:prSet presAssocID="{B25EF95C-0389-48C2-A52F-0D4EC7520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6FD11A1-5F14-4015-948B-F2D4B984AFB3}" type="pres">
      <dgm:prSet presAssocID="{B25EF95C-0389-48C2-A52F-0D4EC7520F2D}" presName="spaceRect" presStyleCnt="0"/>
      <dgm:spPr/>
    </dgm:pt>
    <dgm:pt modelId="{F37E0510-8724-4F51-9F9A-C46A02DEBBE4}" type="pres">
      <dgm:prSet presAssocID="{B25EF95C-0389-48C2-A52F-0D4EC7520F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F8F128-848B-4A59-8751-AF3112C9683D}" srcId="{5CC9D123-7ECE-4FF0-BEB5-21BB27432204}" destId="{B833D11C-127F-4C44-BEA8-BD893356D5C8}" srcOrd="2" destOrd="0" parTransId="{E3665381-C567-492A-93D5-115ACD319741}" sibTransId="{B51174EC-7019-4D48-8270-A9C16923188E}"/>
    <dgm:cxn modelId="{5902E446-8EDD-4200-A25C-A83C43EA6D70}" type="presOf" srcId="{5CC9D123-7ECE-4FF0-BEB5-21BB27432204}" destId="{B7480E25-3F7E-4526-8599-A8DF5B71A9EC}" srcOrd="0" destOrd="0" presId="urn:microsoft.com/office/officeart/2018/2/layout/IconVerticalSolidList"/>
    <dgm:cxn modelId="{9AC0E76C-66A5-4431-A6D7-253D1B4EA498}" type="presOf" srcId="{C606AF4F-A9C0-4F2A-8808-2C0DD604C660}" destId="{74F04537-6157-4E06-8306-10771A8B72D6}" srcOrd="0" destOrd="0" presId="urn:microsoft.com/office/officeart/2018/2/layout/IconVerticalSolidList"/>
    <dgm:cxn modelId="{7C8F0484-F2EA-4CD7-87DC-DF0F0DFB9BB9}" type="presOf" srcId="{B833D11C-127F-4C44-BEA8-BD893356D5C8}" destId="{C2666C65-3A50-4476-90AE-620FEEAC9FFB}" srcOrd="0" destOrd="0" presId="urn:microsoft.com/office/officeart/2018/2/layout/IconVerticalSolidList"/>
    <dgm:cxn modelId="{6DC5A685-3635-4100-91E8-0CC3B17AA942}" type="presOf" srcId="{A7F6E0CB-4ED4-4140-9A85-25E1AAFB561C}" destId="{F2D4CF18-A727-4729-AA1A-B8F674F865D4}" srcOrd="0" destOrd="0" presId="urn:microsoft.com/office/officeart/2018/2/layout/IconVerticalSolidList"/>
    <dgm:cxn modelId="{F9FBC9B7-CF2C-4668-BECD-B60E5A83C3E4}" srcId="{5CC9D123-7ECE-4FF0-BEB5-21BB27432204}" destId="{B25EF95C-0389-48C2-A52F-0D4EC7520F2D}" srcOrd="3" destOrd="0" parTransId="{50FFAB0F-61E8-4350-A66A-310DB8BD6B74}" sibTransId="{200EAEEA-EB40-4E92-A678-ADEFA53B63C0}"/>
    <dgm:cxn modelId="{07E53BDE-B899-4B89-9343-1224BCBCE443}" srcId="{5CC9D123-7ECE-4FF0-BEB5-21BB27432204}" destId="{C606AF4F-A9C0-4F2A-8808-2C0DD604C660}" srcOrd="1" destOrd="0" parTransId="{2ABCA580-48AC-4A50-98AD-673232178235}" sibTransId="{4C13C123-05D0-4213-A27F-4D0F7138A685}"/>
    <dgm:cxn modelId="{609298E0-D53F-4DA1-BD20-5BC57F824C8B}" srcId="{5CC9D123-7ECE-4FF0-BEB5-21BB27432204}" destId="{A7F6E0CB-4ED4-4140-9A85-25E1AAFB561C}" srcOrd="0" destOrd="0" parTransId="{48427BAF-DFA6-441B-A681-DFF6EBDD2980}" sibTransId="{85D1619D-8EEF-4D74-812F-D7DEB3CEED46}"/>
    <dgm:cxn modelId="{3CB46AFC-5C9A-48A6-BD75-68DFCD493E2F}" type="presOf" srcId="{B25EF95C-0389-48C2-A52F-0D4EC7520F2D}" destId="{F37E0510-8724-4F51-9F9A-C46A02DEBBE4}" srcOrd="0" destOrd="0" presId="urn:microsoft.com/office/officeart/2018/2/layout/IconVerticalSolidList"/>
    <dgm:cxn modelId="{7E3D5EBB-4E67-48DF-A113-72017C64C692}" type="presParOf" srcId="{B7480E25-3F7E-4526-8599-A8DF5B71A9EC}" destId="{9188B39F-3EA8-4DAA-B8B2-FCC1DF7D15C7}" srcOrd="0" destOrd="0" presId="urn:microsoft.com/office/officeart/2018/2/layout/IconVerticalSolidList"/>
    <dgm:cxn modelId="{5235A849-C2C2-4964-8CDC-5F5CDDC3B005}" type="presParOf" srcId="{9188B39F-3EA8-4DAA-B8B2-FCC1DF7D15C7}" destId="{0A476B0A-7F09-4F29-A844-13D8C1611716}" srcOrd="0" destOrd="0" presId="urn:microsoft.com/office/officeart/2018/2/layout/IconVerticalSolidList"/>
    <dgm:cxn modelId="{2AC39C04-C982-41DC-AF65-82E2D642C462}" type="presParOf" srcId="{9188B39F-3EA8-4DAA-B8B2-FCC1DF7D15C7}" destId="{2FCC665D-55CD-4B40-86D5-4E5DF8AA6047}" srcOrd="1" destOrd="0" presId="urn:microsoft.com/office/officeart/2018/2/layout/IconVerticalSolidList"/>
    <dgm:cxn modelId="{BC5F2243-0BDD-4AE7-81D0-717BBB9B3138}" type="presParOf" srcId="{9188B39F-3EA8-4DAA-B8B2-FCC1DF7D15C7}" destId="{DAA949A3-A9C4-4E98-AD12-49EB89981253}" srcOrd="2" destOrd="0" presId="urn:microsoft.com/office/officeart/2018/2/layout/IconVerticalSolidList"/>
    <dgm:cxn modelId="{F4B9DB2A-4379-4B45-9A93-D7E085D908C1}" type="presParOf" srcId="{9188B39F-3EA8-4DAA-B8B2-FCC1DF7D15C7}" destId="{F2D4CF18-A727-4729-AA1A-B8F674F865D4}" srcOrd="3" destOrd="0" presId="urn:microsoft.com/office/officeart/2018/2/layout/IconVerticalSolidList"/>
    <dgm:cxn modelId="{321DB8E7-BEA8-4728-A1CB-A901FCF13D51}" type="presParOf" srcId="{B7480E25-3F7E-4526-8599-A8DF5B71A9EC}" destId="{8F457A04-E0C4-44BC-A57D-E9DA2332CBF6}" srcOrd="1" destOrd="0" presId="urn:microsoft.com/office/officeart/2018/2/layout/IconVerticalSolidList"/>
    <dgm:cxn modelId="{2E853AB1-C792-417D-95CB-A3DBDC7D2425}" type="presParOf" srcId="{B7480E25-3F7E-4526-8599-A8DF5B71A9EC}" destId="{68CA26FD-DAF0-4C58-9C8D-C89088D22D0B}" srcOrd="2" destOrd="0" presId="urn:microsoft.com/office/officeart/2018/2/layout/IconVerticalSolidList"/>
    <dgm:cxn modelId="{4A6B733E-13BA-4495-B158-60C0FEEB9CF7}" type="presParOf" srcId="{68CA26FD-DAF0-4C58-9C8D-C89088D22D0B}" destId="{86B9C04C-4392-4045-BF37-393F2D89D472}" srcOrd="0" destOrd="0" presId="urn:microsoft.com/office/officeart/2018/2/layout/IconVerticalSolidList"/>
    <dgm:cxn modelId="{D0262BD6-E3DF-4A5A-854D-BB791F3B2E4A}" type="presParOf" srcId="{68CA26FD-DAF0-4C58-9C8D-C89088D22D0B}" destId="{B7FCD2E0-AD26-4DE0-87F4-D802C4EAA307}" srcOrd="1" destOrd="0" presId="urn:microsoft.com/office/officeart/2018/2/layout/IconVerticalSolidList"/>
    <dgm:cxn modelId="{1301B50F-1338-4139-B716-748EA1A937D5}" type="presParOf" srcId="{68CA26FD-DAF0-4C58-9C8D-C89088D22D0B}" destId="{77430FE1-AB69-4EBC-9749-6D0BB5E6BAAB}" srcOrd="2" destOrd="0" presId="urn:microsoft.com/office/officeart/2018/2/layout/IconVerticalSolidList"/>
    <dgm:cxn modelId="{0A5A41E4-32E1-4043-8CEE-C90DCCA46CB1}" type="presParOf" srcId="{68CA26FD-DAF0-4C58-9C8D-C89088D22D0B}" destId="{74F04537-6157-4E06-8306-10771A8B72D6}" srcOrd="3" destOrd="0" presId="urn:microsoft.com/office/officeart/2018/2/layout/IconVerticalSolidList"/>
    <dgm:cxn modelId="{D503F88E-DD4C-402F-BEC5-74A4BE333E78}" type="presParOf" srcId="{B7480E25-3F7E-4526-8599-A8DF5B71A9EC}" destId="{54B85641-C254-472F-90BA-647D4AAF4B63}" srcOrd="3" destOrd="0" presId="urn:microsoft.com/office/officeart/2018/2/layout/IconVerticalSolidList"/>
    <dgm:cxn modelId="{1F52E5AB-F975-42EC-9B28-E8B154D88C4D}" type="presParOf" srcId="{B7480E25-3F7E-4526-8599-A8DF5B71A9EC}" destId="{2002D8D5-9D24-49C2-96C3-50F57C003C2E}" srcOrd="4" destOrd="0" presId="urn:microsoft.com/office/officeart/2018/2/layout/IconVerticalSolidList"/>
    <dgm:cxn modelId="{40F1851D-F146-48DB-9C12-9958E6A532E9}" type="presParOf" srcId="{2002D8D5-9D24-49C2-96C3-50F57C003C2E}" destId="{376B9077-601B-4022-AD4C-24C8438737B6}" srcOrd="0" destOrd="0" presId="urn:microsoft.com/office/officeart/2018/2/layout/IconVerticalSolidList"/>
    <dgm:cxn modelId="{A49554E2-59B3-4B33-A1BA-9B0F1554FD13}" type="presParOf" srcId="{2002D8D5-9D24-49C2-96C3-50F57C003C2E}" destId="{1C5DA314-5474-44A1-8B8F-49EE9E832F41}" srcOrd="1" destOrd="0" presId="urn:microsoft.com/office/officeart/2018/2/layout/IconVerticalSolidList"/>
    <dgm:cxn modelId="{6BE8DBBC-AA58-4D54-B144-70CAA85B5D87}" type="presParOf" srcId="{2002D8D5-9D24-49C2-96C3-50F57C003C2E}" destId="{57C3671A-09C0-4B9F-A9C7-FF77D3B7008F}" srcOrd="2" destOrd="0" presId="urn:microsoft.com/office/officeart/2018/2/layout/IconVerticalSolidList"/>
    <dgm:cxn modelId="{750E4133-9DDB-472F-85DC-18DF08AA4920}" type="presParOf" srcId="{2002D8D5-9D24-49C2-96C3-50F57C003C2E}" destId="{C2666C65-3A50-4476-90AE-620FEEAC9FFB}" srcOrd="3" destOrd="0" presId="urn:microsoft.com/office/officeart/2018/2/layout/IconVerticalSolidList"/>
    <dgm:cxn modelId="{2ACA89C6-816C-4A35-AB04-CA007C102ECC}" type="presParOf" srcId="{B7480E25-3F7E-4526-8599-A8DF5B71A9EC}" destId="{4C211354-BEE5-4707-8FB8-C5363898FA8A}" srcOrd="5" destOrd="0" presId="urn:microsoft.com/office/officeart/2018/2/layout/IconVerticalSolidList"/>
    <dgm:cxn modelId="{22808B75-774A-4487-9BE2-455859FA2B0E}" type="presParOf" srcId="{B7480E25-3F7E-4526-8599-A8DF5B71A9EC}" destId="{BEC86B30-12FD-4D82-BC27-DB3DD7D54DBC}" srcOrd="6" destOrd="0" presId="urn:microsoft.com/office/officeart/2018/2/layout/IconVerticalSolidList"/>
    <dgm:cxn modelId="{FB38FAE0-E7B9-42C8-853F-857D88E9686B}" type="presParOf" srcId="{BEC86B30-12FD-4D82-BC27-DB3DD7D54DBC}" destId="{4761E6CA-C858-42D5-875C-96056ED60EEF}" srcOrd="0" destOrd="0" presId="urn:microsoft.com/office/officeart/2018/2/layout/IconVerticalSolidList"/>
    <dgm:cxn modelId="{CA2F64BD-71F8-47FE-B798-A81BB39AF191}" type="presParOf" srcId="{BEC86B30-12FD-4D82-BC27-DB3DD7D54DBC}" destId="{70BA48DA-9497-4C9C-A979-0C88A65A53AB}" srcOrd="1" destOrd="0" presId="urn:microsoft.com/office/officeart/2018/2/layout/IconVerticalSolidList"/>
    <dgm:cxn modelId="{F529EF8C-FAA8-47D1-BE0B-A3526088721A}" type="presParOf" srcId="{BEC86B30-12FD-4D82-BC27-DB3DD7D54DBC}" destId="{76FD11A1-5F14-4015-948B-F2D4B984AFB3}" srcOrd="2" destOrd="0" presId="urn:microsoft.com/office/officeart/2018/2/layout/IconVerticalSolidList"/>
    <dgm:cxn modelId="{C6CD8D15-E130-4D1A-B512-4DD50AD04F61}" type="presParOf" srcId="{BEC86B30-12FD-4D82-BC27-DB3DD7D54DBC}" destId="{F37E0510-8724-4F51-9F9A-C46A02DEBB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9583-16D1-4E7C-A2E9-AF857EBC1201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EB4BB-14C9-4CBF-867E-5471D06E5CCD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A644B-C9D2-40D8-8C08-D11E66AA99DF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SYNTAX, Syntax, syntax</a:t>
          </a:r>
        </a:p>
      </dsp:txBody>
      <dsp:txXfrm>
        <a:off x="1623604" y="600"/>
        <a:ext cx="5033164" cy="1405718"/>
      </dsp:txXfrm>
    </dsp:sp>
    <dsp:sp modelId="{3D0323A4-6879-48B5-82B5-C697C2D799A2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8C65C-A5F8-4A38-8AB7-2D65037F425F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CD33-8E14-47A0-8E8D-D6FF7EA18982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Scope</a:t>
          </a:r>
        </a:p>
      </dsp:txBody>
      <dsp:txXfrm>
        <a:off x="1623604" y="1757748"/>
        <a:ext cx="5033164" cy="1405718"/>
      </dsp:txXfrm>
    </dsp:sp>
    <dsp:sp modelId="{351A6F4A-DAC8-4D53-903C-BA52F4007C60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5A4A-33BF-434A-A678-C2505B709924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4FD6F-08C0-40EA-8298-87CA14F582A7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</a:t>
          </a:r>
        </a:p>
      </dsp:txBody>
      <dsp:txXfrm>
        <a:off x="1623604" y="3514896"/>
        <a:ext cx="5033164" cy="140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8CF3C-C83C-4879-AE31-525850710B0D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1738E-F477-4D4F-B39E-27AAA46C1EC4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20124-4DC7-4C4C-B49A-4933106C501F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Percentage Bars</a:t>
          </a:r>
        </a:p>
      </dsp:txBody>
      <dsp:txXfrm>
        <a:off x="786764" y="3198"/>
        <a:ext cx="8831368" cy="681180"/>
      </dsp:txXfrm>
    </dsp:sp>
    <dsp:sp modelId="{AAFE0789-4CDE-4435-A609-92E619840754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86DAF-E49B-43C4-8B5B-D0BC030163B2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3F9FA-905D-4698-806D-0159C4F2181C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Finish the game’s first stage(week 1 lvls 1-5) alongside Game Loop</a:t>
          </a:r>
        </a:p>
      </dsp:txBody>
      <dsp:txXfrm>
        <a:off x="786764" y="854674"/>
        <a:ext cx="8831368" cy="681180"/>
      </dsp:txXfrm>
    </dsp:sp>
    <dsp:sp modelId="{21FDC82B-2120-4E42-A86A-D7788D4858F0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39AE8-7CC4-4B77-A7EF-67E95FB4A835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EA33F-09DC-4D4B-907C-5104B4A424CD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Code Overhaul and fixing</a:t>
          </a:r>
        </a:p>
      </dsp:txBody>
      <dsp:txXfrm>
        <a:off x="786764" y="1706150"/>
        <a:ext cx="8831368" cy="681180"/>
      </dsp:txXfrm>
    </dsp:sp>
    <dsp:sp modelId="{7820FDDA-8428-423E-947B-9B2BF64A9E71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5D5F1-061E-4D5A-9A18-670101F9F784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C4673-55CC-4E1F-A1FC-89FF968366FE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Research/Analysis on Misinformation (standalone Py program)</a:t>
          </a:r>
        </a:p>
      </dsp:txBody>
      <dsp:txXfrm>
        <a:off x="786764" y="2557626"/>
        <a:ext cx="8831368" cy="681180"/>
      </dsp:txXfrm>
    </dsp:sp>
    <dsp:sp modelId="{8E6E856A-63EF-406D-80C6-3E8A8FBA4F42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CB0EC-3D7A-445B-8BC3-11E2D8DD85AC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D64BE-A66E-4D07-BA0D-19AB6A377596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NLTK/TextBlob to generate game text data</a:t>
          </a:r>
        </a:p>
      </dsp:txBody>
      <dsp:txXfrm>
        <a:off x="786764" y="3409102"/>
        <a:ext cx="8831368" cy="681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76B0A-7F09-4F29-A844-13D8C1611716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C665D-55CD-4B40-86D5-4E5DF8AA6047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4CF18-A727-4729-AA1A-B8F674F865D4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 Incorporate Narrative Elements</a:t>
          </a:r>
        </a:p>
      </dsp:txBody>
      <dsp:txXfrm>
        <a:off x="994536" y="1698"/>
        <a:ext cx="8623596" cy="861070"/>
      </dsp:txXfrm>
    </dsp:sp>
    <dsp:sp modelId="{86B9C04C-4392-4045-BF37-393F2D89D472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CD2E0-AD26-4DE0-87F4-D802C4EAA307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04537-6157-4E06-8306-10771A8B72D6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Continue messing around with Python</a:t>
          </a:r>
        </a:p>
      </dsp:txBody>
      <dsp:txXfrm>
        <a:off x="994536" y="1078036"/>
        <a:ext cx="8623596" cy="861070"/>
      </dsp:txXfrm>
    </dsp:sp>
    <dsp:sp modelId="{376B9077-601B-4022-AD4C-24C8438737B6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DA314-5474-44A1-8B8F-49EE9E832F41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66C65-3A50-4476-90AE-620FEEAC9FFB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 More Python Libraries</a:t>
          </a:r>
        </a:p>
      </dsp:txBody>
      <dsp:txXfrm>
        <a:off x="994536" y="2154374"/>
        <a:ext cx="8623596" cy="861070"/>
      </dsp:txXfrm>
    </dsp:sp>
    <dsp:sp modelId="{4761E6CA-C858-42D5-875C-96056ED60EEF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A48DA-9497-4C9C-A979-0C88A65A53AB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E0510-8724-4F51-9F9A-C46A02DEBBE4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Game is Completed, investigate possible outlets to release it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35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773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FF6B-564C-4300-998A-58965D3FF18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6BE7F5-0626-4C44-B494-296E6840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06B4-5EA0-4A77-84B5-A8B2ACA1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 Assignment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6D59-A5C8-4907-8707-B696429CC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Sanchez</a:t>
            </a:r>
          </a:p>
        </p:txBody>
      </p:sp>
    </p:spTree>
    <p:extLst>
      <p:ext uri="{BB962C8B-B14F-4D97-AF65-F5344CB8AC3E}">
        <p14:creationId xmlns:p14="http://schemas.microsoft.com/office/powerpoint/2010/main" val="5792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4D7A-A21B-4ACE-9B29-753E895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Game : Mis/In/Formed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9021-D166-4460-BDF0-61566C06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Puzzle Simulation</a:t>
            </a:r>
          </a:p>
          <a:p>
            <a:r>
              <a:rPr lang="en-US" dirty="0"/>
              <a:t>Gameplay: Point and Click</a:t>
            </a:r>
          </a:p>
          <a:p>
            <a:r>
              <a:rPr lang="en-US" dirty="0"/>
              <a:t>Goals:</a:t>
            </a:r>
          </a:p>
          <a:p>
            <a:r>
              <a:rPr lang="en-US" dirty="0"/>
              <a:t>Overall Goal: a narrative surrounding Misinformation and Human AI</a:t>
            </a:r>
          </a:p>
          <a:p>
            <a:r>
              <a:rPr lang="en-US" dirty="0"/>
              <a:t>Second Overall Goal: Python skills, and demonstration of understanding using python libraries (Mostly </a:t>
            </a:r>
            <a:r>
              <a:rPr lang="en-US" dirty="0" err="1"/>
              <a:t>PyGame</a:t>
            </a:r>
            <a:r>
              <a:rPr lang="en-US" dirty="0"/>
              <a:t> at current state)</a:t>
            </a:r>
          </a:p>
        </p:txBody>
      </p:sp>
    </p:spTree>
    <p:extLst>
      <p:ext uri="{BB962C8B-B14F-4D97-AF65-F5344CB8AC3E}">
        <p14:creationId xmlns:p14="http://schemas.microsoft.com/office/powerpoint/2010/main" val="2108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DBF1-519D-4ED3-862D-E9472750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Concept 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BED24-F170-4668-BACB-ECD4C29B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" y="1515752"/>
            <a:ext cx="4052444" cy="22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392E0-2CD6-41AB-B636-80CE39C3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73" y="2329985"/>
            <a:ext cx="7385580" cy="41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DBF1-519D-4ED3-862D-E9472750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60" y="1661652"/>
            <a:ext cx="8596668" cy="1320800"/>
          </a:xfrm>
        </p:spPr>
        <p:txBody>
          <a:bodyPr/>
          <a:lstStyle/>
          <a:p>
            <a:r>
              <a:rPr lang="en-US" dirty="0"/>
              <a:t>Current State</a:t>
            </a:r>
            <a:br>
              <a:rPr lang="en-US" dirty="0"/>
            </a:br>
            <a:r>
              <a:rPr lang="en-US" dirty="0"/>
              <a:t>as of 5/10/20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7D2E-3411-418C-B132-013C6F27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3146" cy="37608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00F8A6-5882-4E78-9CAD-90A528DA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0060" y="3429000"/>
            <a:ext cx="61019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FCE6A-01CF-4EE0-ADFC-C0F3DB72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Road Blocks and Hurdles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79C1EF-1885-4272-A3E9-C39E904AE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3728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B0AAF-1BE9-435C-BFD0-6AD9996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Beyond Comp 3320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75B69-D91E-4F5A-91D0-E139C4F38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4562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9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6A8C9-5A52-47A3-BE5C-6ADC1007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Even Further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33366-15B9-44C4-9ADE-D065D79D3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658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77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Project Assignment #3</vt:lpstr>
      <vt:lpstr>Project  Game : Mis/In/Formed</vt:lpstr>
      <vt:lpstr>Concept Art</vt:lpstr>
      <vt:lpstr>Current State as of 5/10/20</vt:lpstr>
      <vt:lpstr>Road Blocks and Hurdles</vt:lpstr>
      <vt:lpstr>Beyond Comp 3320</vt:lpstr>
      <vt:lpstr>Even 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Assignment #3</dc:title>
  <dc:creator>Michael Sanchez</dc:creator>
  <cp:lastModifiedBy>Michael Sanchez</cp:lastModifiedBy>
  <cp:revision>1</cp:revision>
  <dcterms:created xsi:type="dcterms:W3CDTF">2020-05-10T18:12:09Z</dcterms:created>
  <dcterms:modified xsi:type="dcterms:W3CDTF">2020-05-11T22:00:50Z</dcterms:modified>
</cp:coreProperties>
</file>