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FAB98-3B88-4B37-9BC8-C41895CC1A0A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AED96E-22F3-4789-A4B6-648724126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110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AED96E-22F3-4789-A4B6-648724126A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707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912EA-B6DA-4A2F-98D0-74F68CDF52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BCEB0A-397C-4DAA-A86E-295D7B478E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A67AF-E10C-4F03-BB73-9DE916E4C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5BC9-C0F1-4083-A698-CE58771F3887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63327-2358-494D-A782-FFD8622E7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C37FE-63B4-4883-B826-62E3AAC40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2C19-FC6A-40E3-8D5F-8849192D3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4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98587-014E-40F8-9CA2-AE9A3CAAD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02BCC8-9B8F-40CF-8815-9F5C73DEE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28EFA-7DE0-4105-8FD1-408C866F9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5BC9-C0F1-4083-A698-CE58771F3887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40604-BA60-4F76-BD6A-6D230CB0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8D05D-C662-4F97-9610-A1EB037EF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2C19-FC6A-40E3-8D5F-8849192D3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23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800C8F-0107-41A7-919E-56542E5F1F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55497F-9F8E-4589-9A99-08CEDD1E4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E1BFB-3029-4652-8938-E56B189E1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5BC9-C0F1-4083-A698-CE58771F3887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2BA3D-A57B-465B-94B0-CC9C8DF57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92130-09A1-4F34-B636-353CC90B7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2C19-FC6A-40E3-8D5F-8849192D3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1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D8502-3406-4E25-9128-1A669BF05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47B7F-45A1-42B7-91A8-6885BCA15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90A87-F7B4-456A-BF6F-5839BF37C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5BC9-C0F1-4083-A698-CE58771F3887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711E6-8845-47DD-9569-AF4B548FF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D2514-F158-400E-89D1-2B4CB9311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2C19-FC6A-40E3-8D5F-8849192D3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4B5E5-E106-471C-8A21-B7CE3CDFF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A102A-D4CE-41AD-974A-007E6A29B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078AB-D116-439B-A3C4-645C34A5D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5BC9-C0F1-4083-A698-CE58771F3887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23EF8-0D63-4094-94DD-4B4272736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C81B7-A25D-473F-8982-62F0BCCA1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2C19-FC6A-40E3-8D5F-8849192D3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23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93F2E-BB3A-431C-A64C-ABDFEC0C2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09C47-2A57-4B30-9461-1B4F5C8054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D60241-F7D0-4020-86CF-88E6B4C6F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4E864A-47E5-4948-9320-8A90FA80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5BC9-C0F1-4083-A698-CE58771F3887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07E45-EFD3-4D52-BA9C-C97218EC5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69CE46-51F3-4E48-81A9-76B40715C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2C19-FC6A-40E3-8D5F-8849192D3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76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48554-AC37-4C27-9D33-7D4357353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5238F2-1D1B-4432-A7A0-0690AE7E7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2F4D6E-00D8-443B-BD65-9442D47BB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E9D23D-3B76-43C7-B247-CFF9B13BD9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2822A5-B5D9-4050-93FE-4861378830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5B7ADB-AA22-4010-B0C5-7B2195ECC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5BC9-C0F1-4083-A698-CE58771F3887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92E4C3-58DB-40A5-9E3B-E5CDD74B7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79601E-FE1F-46A3-BEB4-1A6218EB9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2C19-FC6A-40E3-8D5F-8849192D3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76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22079-E8CF-4ECB-966A-F69AD79FE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AC6732-1E7A-4507-A2AA-F34076B41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5BC9-C0F1-4083-A698-CE58771F3887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F2F415-9EB5-44FA-82FC-89262EE06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16D26B-E5E4-48F0-85AD-E7AFAFA04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2C19-FC6A-40E3-8D5F-8849192D3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603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8BD78D-D63E-48F7-919C-187CCB6C1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5BC9-C0F1-4083-A698-CE58771F3887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A2D1F5-8D6D-4DE8-89F9-2A5FAE857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AA1735-4FE5-4A20-A07E-5F70DB95D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2C19-FC6A-40E3-8D5F-8849192D3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61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5F318-A95A-4115-970E-577D249E0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1226F-5132-4393-A5CE-CE532BD87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9BBCE0-5597-49DA-9C05-E980B2968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DC26B-EDCC-476D-B948-9423CF1F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5BC9-C0F1-4083-A698-CE58771F3887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12198-1C0D-4673-A383-9F71463D5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E92B2D-61B2-4645-A88D-7BD594B29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2C19-FC6A-40E3-8D5F-8849192D3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67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2EE5B-BBA8-49A7-BB82-1D36F841B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E99E55-B920-4846-B9B0-17B7CCFBB9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7D0AC1-F342-4DDD-BA9C-4C55510F18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9DA2C-5081-49DC-98EB-3BFA219FF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5BC9-C0F1-4083-A698-CE58771F3887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5851D7-D3E4-48AB-90F7-C8EF2854A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70281-6FFC-4709-8F05-87F956C0B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2C19-FC6A-40E3-8D5F-8849192D3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11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ADFC2-1BF6-4F74-8C9D-CCF80CA87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D77F0-1DEC-4231-8FBE-12229E5B3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5A5C9-C26D-40E5-8225-CD5DCAF53B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D5BC9-C0F1-4083-A698-CE58771F3887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A3B46-B0B3-47EC-B13D-9D0B27342F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2CCB-22A2-407B-B08D-C70A6C20E5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A2C19-FC6A-40E3-8D5F-8849192D3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179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74000">
              <a:srgbClr val="7030A0"/>
            </a:gs>
            <a:gs pos="83000">
              <a:schemeClr val="tx1">
                <a:lumMod val="65000"/>
                <a:lumOff val="35000"/>
              </a:schemeClr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1C320B-F207-4F87-98D9-F11FE677B5BF}"/>
              </a:ext>
            </a:extLst>
          </p:cNvPr>
          <p:cNvSpPr/>
          <p:nvPr/>
        </p:nvSpPr>
        <p:spPr>
          <a:xfrm>
            <a:off x="3090658" y="224133"/>
            <a:ext cx="652752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dirty="0">
                <a:ln w="0">
                  <a:solidFill>
                    <a:schemeClr val="bg1"/>
                  </a:solidFill>
                </a:ln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Mis/In/Formed</a:t>
            </a:r>
            <a:endParaRPr lang="en-US" sz="6600" b="0" cap="none" spc="0" dirty="0">
              <a:ln w="0">
                <a:solidFill>
                  <a:schemeClr val="bg1"/>
                </a:solidFill>
              </a:ln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FCE304-9BB9-4B62-9A9D-9377781F25FE}"/>
              </a:ext>
            </a:extLst>
          </p:cNvPr>
          <p:cNvSpPr/>
          <p:nvPr/>
        </p:nvSpPr>
        <p:spPr>
          <a:xfrm>
            <a:off x="2934945" y="2571451"/>
            <a:ext cx="652752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>
                  <a:solidFill>
                    <a:schemeClr val="bg1"/>
                  </a:solidFill>
                </a:ln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New game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B4CC41-52D3-4AB7-8D9F-C995D04C3E71}"/>
              </a:ext>
            </a:extLst>
          </p:cNvPr>
          <p:cNvSpPr/>
          <p:nvPr/>
        </p:nvSpPr>
        <p:spPr>
          <a:xfrm>
            <a:off x="2934945" y="3187437"/>
            <a:ext cx="652752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>
                  <a:solidFill>
                    <a:schemeClr val="bg1"/>
                  </a:solidFill>
                </a:ln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Continue</a:t>
            </a:r>
            <a:endParaRPr lang="en-US" sz="4000" b="0" cap="none" spc="0" dirty="0">
              <a:ln w="0">
                <a:solidFill>
                  <a:schemeClr val="bg1"/>
                </a:solidFill>
              </a:ln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34590D-B205-43E9-9FD9-437ACDDACB39}"/>
              </a:ext>
            </a:extLst>
          </p:cNvPr>
          <p:cNvSpPr/>
          <p:nvPr/>
        </p:nvSpPr>
        <p:spPr>
          <a:xfrm>
            <a:off x="2934945" y="3811657"/>
            <a:ext cx="652752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>
                  <a:solidFill>
                    <a:schemeClr val="bg1"/>
                  </a:solidFill>
                </a:ln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Settings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9D1E25-F85E-434D-8C27-C6D152EFE59F}"/>
              </a:ext>
            </a:extLst>
          </p:cNvPr>
          <p:cNvSpPr/>
          <p:nvPr/>
        </p:nvSpPr>
        <p:spPr>
          <a:xfrm>
            <a:off x="2934945" y="4518268"/>
            <a:ext cx="652752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>
                  <a:solidFill>
                    <a:schemeClr val="bg1"/>
                  </a:solidFill>
                </a:ln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Controls</a:t>
            </a:r>
            <a:endParaRPr lang="en-US" sz="4000" b="0" cap="none" spc="0" dirty="0">
              <a:ln w="0">
                <a:solidFill>
                  <a:schemeClr val="bg1"/>
                </a:solidFill>
              </a:ln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6402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CF443A8-53FE-484B-972C-D96A12F7E43F}"/>
              </a:ext>
            </a:extLst>
          </p:cNvPr>
          <p:cNvSpPr/>
          <p:nvPr/>
        </p:nvSpPr>
        <p:spPr>
          <a:xfrm>
            <a:off x="0" y="5297556"/>
            <a:ext cx="12192000" cy="1560444"/>
          </a:xfrm>
          <a:prstGeom prst="rect">
            <a:avLst/>
          </a:pr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be 2">
            <a:extLst>
              <a:ext uri="{FF2B5EF4-FFF2-40B4-BE49-F238E27FC236}">
                <a16:creationId xmlns:a16="http://schemas.microsoft.com/office/drawing/2014/main" id="{4DC1DC0B-EB69-423C-98AC-7E388747BA28}"/>
              </a:ext>
            </a:extLst>
          </p:cNvPr>
          <p:cNvSpPr/>
          <p:nvPr/>
        </p:nvSpPr>
        <p:spPr>
          <a:xfrm>
            <a:off x="4194389" y="556591"/>
            <a:ext cx="3369365" cy="5744817"/>
          </a:xfrm>
          <a:prstGeom prst="cub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A26A6953-C909-4B34-A9BC-B56B13361862}"/>
              </a:ext>
            </a:extLst>
          </p:cNvPr>
          <p:cNvSpPr/>
          <p:nvPr/>
        </p:nvSpPr>
        <p:spPr>
          <a:xfrm>
            <a:off x="5108713" y="2176669"/>
            <a:ext cx="606287" cy="1172817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34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7F4573F-C16E-44A0-AA07-6B93692390EE}"/>
              </a:ext>
            </a:extLst>
          </p:cNvPr>
          <p:cNvSpPr/>
          <p:nvPr/>
        </p:nvSpPr>
        <p:spPr>
          <a:xfrm>
            <a:off x="2083900" y="1808922"/>
            <a:ext cx="1351722" cy="17393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F5A006-9273-403C-9EE2-84D6AC763BC5}"/>
              </a:ext>
            </a:extLst>
          </p:cNvPr>
          <p:cNvSpPr/>
          <p:nvPr/>
        </p:nvSpPr>
        <p:spPr>
          <a:xfrm>
            <a:off x="298170" y="1808922"/>
            <a:ext cx="1351722" cy="17393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1FAB6F-9C9F-4B10-8466-CAE3D30D5AB3}"/>
              </a:ext>
            </a:extLst>
          </p:cNvPr>
          <p:cNvSpPr/>
          <p:nvPr/>
        </p:nvSpPr>
        <p:spPr>
          <a:xfrm>
            <a:off x="3955774" y="1808922"/>
            <a:ext cx="1351722" cy="17393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C2EDF1-5553-403D-AD42-E899BE53BCCE}"/>
              </a:ext>
            </a:extLst>
          </p:cNvPr>
          <p:cNvSpPr/>
          <p:nvPr/>
        </p:nvSpPr>
        <p:spPr>
          <a:xfrm>
            <a:off x="5983357" y="0"/>
            <a:ext cx="6208644" cy="6858000"/>
          </a:xfrm>
          <a:prstGeom prst="rect">
            <a:avLst/>
          </a:prstGeom>
          <a:solidFill>
            <a:schemeClr val="tx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Terminal Window</a:t>
            </a:r>
          </a:p>
          <a:p>
            <a:pPr algn="ctr"/>
            <a:r>
              <a:rPr lang="en-US" sz="2000" dirty="0">
                <a:solidFill>
                  <a:schemeClr val="accent6"/>
                </a:solidFill>
              </a:rPr>
              <a:t>Related info will be found here and change</a:t>
            </a:r>
          </a:p>
        </p:txBody>
      </p:sp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41C22FE9-311E-43DB-8B05-16C69DCA41E9}"/>
              </a:ext>
            </a:extLst>
          </p:cNvPr>
          <p:cNvSpPr/>
          <p:nvPr/>
        </p:nvSpPr>
        <p:spPr>
          <a:xfrm>
            <a:off x="10041836" y="0"/>
            <a:ext cx="2126973" cy="556591"/>
          </a:xfrm>
          <a:prstGeom prst="round1Rect">
            <a:avLst>
              <a:gd name="adj" fmla="val 0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7" name="Rectangle: Single Corner Rounded 6">
            <a:extLst>
              <a:ext uri="{FF2B5EF4-FFF2-40B4-BE49-F238E27FC236}">
                <a16:creationId xmlns:a16="http://schemas.microsoft.com/office/drawing/2014/main" id="{85B87BFF-B0C6-4529-B688-2AE4D0E04E5A}"/>
              </a:ext>
            </a:extLst>
          </p:cNvPr>
          <p:cNvSpPr/>
          <p:nvPr/>
        </p:nvSpPr>
        <p:spPr>
          <a:xfrm>
            <a:off x="5983356" y="0"/>
            <a:ext cx="2126973" cy="556591"/>
          </a:xfrm>
          <a:prstGeom prst="round1Rect">
            <a:avLst>
              <a:gd name="adj" fmla="val 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Archived Web</a:t>
            </a:r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4246729F-E02D-447C-BED8-5C8A5C174692}"/>
              </a:ext>
            </a:extLst>
          </p:cNvPr>
          <p:cNvSpPr/>
          <p:nvPr/>
        </p:nvSpPr>
        <p:spPr>
          <a:xfrm>
            <a:off x="3087756" y="1808922"/>
            <a:ext cx="308113" cy="268357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CCB4CD0A-3107-4119-8149-A3C8EE8656DF}"/>
              </a:ext>
            </a:extLst>
          </p:cNvPr>
          <p:cNvSpPr/>
          <p:nvPr/>
        </p:nvSpPr>
        <p:spPr>
          <a:xfrm>
            <a:off x="4999383" y="1808922"/>
            <a:ext cx="308113" cy="268357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&quot;Not Allowed&quot; Symbol 11">
            <a:extLst>
              <a:ext uri="{FF2B5EF4-FFF2-40B4-BE49-F238E27FC236}">
                <a16:creationId xmlns:a16="http://schemas.microsoft.com/office/drawing/2014/main" id="{C6107E01-F9DA-478C-8BE3-188AE2976CCF}"/>
              </a:ext>
            </a:extLst>
          </p:cNvPr>
          <p:cNvSpPr/>
          <p:nvPr/>
        </p:nvSpPr>
        <p:spPr>
          <a:xfrm>
            <a:off x="1353365" y="1833769"/>
            <a:ext cx="228607" cy="218661"/>
          </a:xfrm>
          <a:prstGeom prst="noSmoking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2ED5BA-07F5-4B75-B2E6-E33B919F8FE5}"/>
              </a:ext>
            </a:extLst>
          </p:cNvPr>
          <p:cNvSpPr/>
          <p:nvPr/>
        </p:nvSpPr>
        <p:spPr>
          <a:xfrm>
            <a:off x="0" y="3925957"/>
            <a:ext cx="5983356" cy="29320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Article Info will be placed here</a:t>
            </a:r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F92DF462-DCA8-405C-ADA1-71D17741C398}"/>
              </a:ext>
            </a:extLst>
          </p:cNvPr>
          <p:cNvSpPr/>
          <p:nvPr/>
        </p:nvSpPr>
        <p:spPr>
          <a:xfrm>
            <a:off x="457201" y="775250"/>
            <a:ext cx="725556" cy="536713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2FDBD525-4769-43FD-B5DE-006AC6C0F9C8}"/>
              </a:ext>
            </a:extLst>
          </p:cNvPr>
          <p:cNvSpPr/>
          <p:nvPr/>
        </p:nvSpPr>
        <p:spPr>
          <a:xfrm rot="10800000">
            <a:off x="4631635" y="775250"/>
            <a:ext cx="725556" cy="536713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6057C3-E9E6-4709-BCC6-1E5E77AF9FE9}"/>
              </a:ext>
            </a:extLst>
          </p:cNvPr>
          <p:cNvSpPr txBox="1"/>
          <p:nvPr/>
        </p:nvSpPr>
        <p:spPr>
          <a:xfrm>
            <a:off x="7924799" y="4965290"/>
            <a:ext cx="4060723" cy="1200329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Reliability 90%</a:t>
            </a:r>
          </a:p>
          <a:p>
            <a:r>
              <a:rPr lang="en-US" dirty="0">
                <a:solidFill>
                  <a:srgbClr val="C00000"/>
                </a:solidFill>
              </a:rPr>
              <a:t>Reputation 95%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Creditability 95%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Trust 100%</a:t>
            </a:r>
          </a:p>
        </p:txBody>
      </p:sp>
    </p:spTree>
    <p:extLst>
      <p:ext uri="{BB962C8B-B14F-4D97-AF65-F5344CB8AC3E}">
        <p14:creationId xmlns:p14="http://schemas.microsoft.com/office/powerpoint/2010/main" val="159587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42</Words>
  <Application>Microsoft Office PowerPoint</Application>
  <PresentationFormat>Widescreen</PresentationFormat>
  <Paragraphs>15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Sanchez</dc:creator>
  <cp:lastModifiedBy>Michael Sanchez</cp:lastModifiedBy>
  <cp:revision>5</cp:revision>
  <dcterms:created xsi:type="dcterms:W3CDTF">2020-05-03T18:45:59Z</dcterms:created>
  <dcterms:modified xsi:type="dcterms:W3CDTF">2020-05-03T20:01:38Z</dcterms:modified>
</cp:coreProperties>
</file>