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1"/>
  </p:notesMasterIdLst>
  <p:sldIdLst>
    <p:sldId id="259" r:id="rId2"/>
    <p:sldId id="264" r:id="rId3"/>
    <p:sldId id="300" r:id="rId4"/>
    <p:sldId id="301" r:id="rId5"/>
    <p:sldId id="305" r:id="rId6"/>
    <p:sldId id="302" r:id="rId7"/>
    <p:sldId id="304" r:id="rId8"/>
    <p:sldId id="303" r:id="rId9"/>
    <p:sldId id="268" r:id="rId10"/>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206" autoAdjust="0"/>
  </p:normalViewPr>
  <p:slideViewPr>
    <p:cSldViewPr snapToGrid="0">
      <p:cViewPr>
        <p:scale>
          <a:sx n="31" d="100"/>
          <a:sy n="31" d="100"/>
        </p:scale>
        <p:origin x="1459" y="5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3480b52f1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3480b52f1_1_3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Who am I?</a:t>
            </a:r>
          </a:p>
          <a:p>
            <a:pPr marL="0" lvl="0" indent="0" algn="l" rtl="0">
              <a:spcBef>
                <a:spcPts val="0"/>
              </a:spcBef>
              <a:spcAft>
                <a:spcPts val="0"/>
              </a:spcAft>
              <a:buNone/>
            </a:pPr>
            <a:r>
              <a:rPr lang="en-US" dirty="0"/>
              <a:t>Going to be speaking about what svelte is for about 10 minutes</a:t>
            </a:r>
          </a:p>
          <a:p>
            <a:pPr marL="0" lvl="0" indent="0" algn="l" rtl="0">
              <a:spcBef>
                <a:spcPts val="0"/>
              </a:spcBef>
              <a:spcAft>
                <a:spcPts val="0"/>
              </a:spcAft>
              <a:buNone/>
            </a:pPr>
            <a:r>
              <a:rPr lang="en-US" dirty="0"/>
              <a:t>Then run through the basic features</a:t>
            </a:r>
          </a:p>
          <a:p>
            <a:pPr marL="0" lvl="0" indent="0" algn="l" rtl="0">
              <a:spcBef>
                <a:spcPts val="0"/>
              </a:spcBef>
              <a:spcAft>
                <a:spcPts val="0"/>
              </a:spcAft>
              <a:buNone/>
            </a:pPr>
            <a:r>
              <a:rPr lang="en-US" dirty="0"/>
              <a:t>Then if there is time, I’ll make a simple application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Svelte is a front-end framework. If you have ever used React, Vue, or Angular, it does the same job that those do, namely make JavaScript a little less miserable to work with.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Created by a man named Rich Harris while he worked at the Guardian, and later the New York Times for creating interactive graphics for news articles. This meant he needed it to be accessible to people in the news-room who’s primary job was not necessarily web development.</a:t>
            </a:r>
          </a:p>
          <a:p>
            <a:pPr marL="0" lvl="0" indent="0" algn="l" rtl="0">
              <a:spcBef>
                <a:spcPts val="0"/>
              </a:spcBef>
              <a:spcAft>
                <a:spcPts val="0"/>
              </a:spcAft>
              <a:buNone/>
            </a:pPr>
            <a:r>
              <a:rPr lang="en-US" dirty="0"/>
              <a:t>Rich Harris is now being employed by </a:t>
            </a:r>
            <a:r>
              <a:rPr lang="en-US" dirty="0" err="1"/>
              <a:t>Vercel</a:t>
            </a:r>
            <a:r>
              <a:rPr lang="en-US" dirty="0"/>
              <a:t> to work on Svelte full time.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Unlike React, where you are writing HTML in your JavaScript, Svelte is a superset of HTML. That means all valid HTML is valid Svelte.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big difference with Svelte is that it is actually a compiler. All the frameworks that came before it are libraries that need to be shipped to the client, meaning there is always a JavaScript overhead, no matter how small the app is.</a:t>
            </a:r>
            <a:br>
              <a:rPr lang="en-US" dirty="0"/>
            </a:br>
            <a:r>
              <a:rPr lang="en-US" dirty="0"/>
              <a:t>Svelte has a compile step, where it converts your svelte files into fast, efficient vanilla JavaScript.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result is not only faster, smaller bundles, but syntax that is far more concise.</a:t>
            </a:r>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two main ways to write svelte applications, Svelte and </a:t>
            </a:r>
            <a:r>
              <a:rPr lang="en-US" dirty="0" err="1"/>
              <a:t>SvelteKit</a:t>
            </a:r>
            <a:r>
              <a:rPr lang="en-US" dirty="0"/>
              <a:t>. We are only going to be looking at Svelte today, which is the code that is going to be running on the user’s computer.</a:t>
            </a:r>
          </a:p>
          <a:p>
            <a:pPr marL="0" lvl="0" indent="0" algn="l" rtl="0">
              <a:spcBef>
                <a:spcPts val="0"/>
              </a:spcBef>
              <a:spcAft>
                <a:spcPts val="0"/>
              </a:spcAft>
              <a:buNone/>
            </a:pPr>
            <a:r>
              <a:rPr lang="en-US" dirty="0" err="1"/>
              <a:t>SvelteKit</a:t>
            </a:r>
            <a:r>
              <a:rPr lang="en-US" dirty="0"/>
              <a:t> is similar to Next.js is for react. It provides routing, code splitting, server side rendering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were writing an app from the ground up that required server side code, like most things do, </a:t>
            </a:r>
            <a:r>
              <a:rPr lang="en-US" dirty="0" err="1"/>
              <a:t>SvelteKit</a:t>
            </a:r>
            <a:r>
              <a:rPr lang="en-US" dirty="0"/>
              <a:t> would be the way to go.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SvelteKit</a:t>
            </a:r>
            <a:r>
              <a:rPr lang="en-US" dirty="0"/>
              <a:t> is an enhancement, everything you learn here will be applicable to </a:t>
            </a:r>
            <a:r>
              <a:rPr lang="en-US" dirty="0" err="1"/>
              <a:t>SvelteKit</a:t>
            </a:r>
            <a:r>
              <a:rPr lang="en-US" dirty="0"/>
              <a:t> too.</a:t>
            </a:r>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29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am not going to be teaching you how to code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Preferably some experience with HTML and CSS so what I’m doing is not completely foreign to you. As I mentioned, Svelte is a superset of HTML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idea is for you guys to code along with me. If you do not have a laptop with you that becomes quite difficult. Perhaps you can collaborate with the person next to you, if they’re feeling charitable.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Svelte and its associated packages are themselves written in JavaScript. This means that to run your application while you’re working on it you need to have Nodejs, the JavaScript runtime installed.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you need a development environment. I would suggest VS Code, as it supports HTML, CSS and JavaScript out of the box and has a first party Svelte Plugin.</a:t>
            </a:r>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5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050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want, you can open the tutorial and follow it while I’m speaking, what I am going to go through next is just a worse version of the official tutorial</a:t>
            </a:r>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503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13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d4ac5bf46_0_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 am going to go through next is probably just a worse version of the official tutorial, which is fantastic</a:t>
            </a:r>
          </a:p>
        </p:txBody>
      </p:sp>
      <p:sp>
        <p:nvSpPr>
          <p:cNvPr id="170" name="Google Shape;170;gbd4ac5bf4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582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d4ac5bf46_0_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6" name="Google Shape;196;gbd4ac5bf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 Red">
  <p:cSld name="Title, Subtitle, &amp; Bullets_1_2">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427925" y="4513800"/>
            <a:ext cx="143106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10000">
                <a:solidFill>
                  <a:schemeClr val="dk1"/>
                </a:solidFill>
                <a:latin typeface="Google Sans"/>
                <a:ea typeface="Google Sans"/>
                <a:cs typeface="Google Sans"/>
                <a:sym typeface="Google Sans"/>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17" name="Google Shape;17;p4"/>
          <p:cNvSpPr txBox="1">
            <a:spLocks noGrp="1"/>
          </p:cNvSpPr>
          <p:nvPr>
            <p:ph type="subTitle" idx="1"/>
          </p:nvPr>
        </p:nvSpPr>
        <p:spPr>
          <a:xfrm>
            <a:off x="5929600" y="8096125"/>
            <a:ext cx="10548300" cy="2005800"/>
          </a:xfrm>
          <a:prstGeom prst="rect">
            <a:avLst/>
          </a:prstGeom>
        </p:spPr>
        <p:txBody>
          <a:bodyPr spcFirstLastPara="1" wrap="square" lIns="91425" tIns="91425" rIns="91425" bIns="91425" anchor="t" anchorCtr="0">
            <a:spAutoFit/>
          </a:bodyPr>
          <a:lstStyle>
            <a:lvl1pPr lvl="0" rtl="0">
              <a:lnSpc>
                <a:spcPct val="100000"/>
              </a:lnSpc>
              <a:spcBef>
                <a:spcPts val="0"/>
              </a:spcBef>
              <a:spcAft>
                <a:spcPts val="0"/>
              </a:spcAft>
              <a:buNone/>
              <a:defRPr sz="4000">
                <a:solidFill>
                  <a:schemeClr val="accent3"/>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
        <p:nvSpPr>
          <p:cNvPr id="18" name="Google Shape;18;p4"/>
          <p:cNvSpPr txBox="1">
            <a:spLocks noGrp="1"/>
          </p:cNvSpPr>
          <p:nvPr>
            <p:ph type="subTitle" idx="2"/>
          </p:nvPr>
        </p:nvSpPr>
        <p:spPr>
          <a:xfrm>
            <a:off x="2663900" y="6090325"/>
            <a:ext cx="105483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btitle - Red">
  <p:cSld name="Title, Subtitle, &amp; Bullets_2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1"/>
          <p:cNvSpPr txBox="1"/>
          <p:nvPr/>
        </p:nvSpPr>
        <p:spPr>
          <a:xfrm>
            <a:off x="2434620" y="5048879"/>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50" name="Google Shape;50;p11"/>
          <p:cNvSpPr txBox="1">
            <a:spLocks noGrp="1"/>
          </p:cNvSpPr>
          <p:nvPr>
            <p:ph type="body" idx="1"/>
          </p:nvPr>
        </p:nvSpPr>
        <p:spPr>
          <a:xfrm>
            <a:off x="2477575" y="6102575"/>
            <a:ext cx="15843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51" name="Google Shape;51;p11"/>
          <p:cNvSpPr txBox="1">
            <a:spLocks noGrp="1"/>
          </p:cNvSpPr>
          <p:nvPr>
            <p:ph type="title"/>
          </p:nvPr>
        </p:nvSpPr>
        <p:spPr>
          <a:xfrm>
            <a:off x="2278700" y="3143550"/>
            <a:ext cx="145425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latin typeface="Google Sans"/>
                <a:ea typeface="Google Sans"/>
                <a:cs typeface="Google Sans"/>
                <a:sym typeface="Google Sans"/>
              </a:defRPr>
            </a:lvl2pPr>
            <a:lvl3pPr lvl="2" rtl="0">
              <a:spcBef>
                <a:spcPts val="0"/>
              </a:spcBef>
              <a:spcAft>
                <a:spcPts val="0"/>
              </a:spcAft>
              <a:buNone/>
              <a:defRPr sz="9300">
                <a:latin typeface="Google Sans"/>
                <a:ea typeface="Google Sans"/>
                <a:cs typeface="Google Sans"/>
                <a:sym typeface="Google Sans"/>
              </a:defRPr>
            </a:lvl3pPr>
            <a:lvl4pPr lvl="3" rtl="0">
              <a:spcBef>
                <a:spcPts val="0"/>
              </a:spcBef>
              <a:spcAft>
                <a:spcPts val="0"/>
              </a:spcAft>
              <a:buNone/>
              <a:defRPr sz="9300">
                <a:latin typeface="Google Sans"/>
                <a:ea typeface="Google Sans"/>
                <a:cs typeface="Google Sans"/>
                <a:sym typeface="Google Sans"/>
              </a:defRPr>
            </a:lvl4pPr>
            <a:lvl5pPr lvl="4" rtl="0">
              <a:spcBef>
                <a:spcPts val="0"/>
              </a:spcBef>
              <a:spcAft>
                <a:spcPts val="0"/>
              </a:spcAft>
              <a:buNone/>
              <a:defRPr sz="9300">
                <a:latin typeface="Google Sans"/>
                <a:ea typeface="Google Sans"/>
                <a:cs typeface="Google Sans"/>
                <a:sym typeface="Google Sans"/>
              </a:defRPr>
            </a:lvl5pPr>
            <a:lvl6pPr lvl="5" rtl="0">
              <a:spcBef>
                <a:spcPts val="0"/>
              </a:spcBef>
              <a:spcAft>
                <a:spcPts val="0"/>
              </a:spcAft>
              <a:buNone/>
              <a:defRPr sz="9300">
                <a:latin typeface="Google Sans"/>
                <a:ea typeface="Google Sans"/>
                <a:cs typeface="Google Sans"/>
                <a:sym typeface="Google Sans"/>
              </a:defRPr>
            </a:lvl6pPr>
            <a:lvl7pPr lvl="6" rtl="0">
              <a:spcBef>
                <a:spcPts val="0"/>
              </a:spcBef>
              <a:spcAft>
                <a:spcPts val="0"/>
              </a:spcAft>
              <a:buNone/>
              <a:defRPr sz="9300">
                <a:latin typeface="Google Sans"/>
                <a:ea typeface="Google Sans"/>
                <a:cs typeface="Google Sans"/>
                <a:sym typeface="Google Sans"/>
              </a:defRPr>
            </a:lvl7pPr>
            <a:lvl8pPr lvl="7" rtl="0">
              <a:spcBef>
                <a:spcPts val="0"/>
              </a:spcBef>
              <a:spcAft>
                <a:spcPts val="0"/>
              </a:spcAft>
              <a:buNone/>
              <a:defRPr sz="9300">
                <a:latin typeface="Google Sans"/>
                <a:ea typeface="Google Sans"/>
                <a:cs typeface="Google Sans"/>
                <a:sym typeface="Google Sans"/>
              </a:defRPr>
            </a:lvl8pPr>
            <a:lvl9pPr lvl="8" rtl="0">
              <a:spcBef>
                <a:spcPts val="0"/>
              </a:spcBef>
              <a:spcAft>
                <a:spcPts val="0"/>
              </a:spcAft>
              <a:buNone/>
              <a:defRPr sz="9300">
                <a:latin typeface="Google Sans"/>
                <a:ea typeface="Google Sans"/>
                <a:cs typeface="Google Sans"/>
                <a:sym typeface="Google Sans"/>
              </a:defRPr>
            </a:lvl9pPr>
          </a:lstStyle>
          <a:p>
            <a:endParaRPr/>
          </a:p>
        </p:txBody>
      </p:sp>
      <p:sp>
        <p:nvSpPr>
          <p:cNvPr id="52" name="Google Shape;52;p11"/>
          <p:cNvSpPr txBox="1">
            <a:spLocks noGrp="1"/>
          </p:cNvSpPr>
          <p:nvPr>
            <p:ph type="subTitle" idx="2"/>
          </p:nvPr>
        </p:nvSpPr>
        <p:spPr>
          <a:xfrm>
            <a:off x="2477575" y="4888700"/>
            <a:ext cx="17061900" cy="20058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3"/>
                </a:solidFill>
                <a:latin typeface="Roboto Mono"/>
                <a:ea typeface="Roboto Mono"/>
                <a:cs typeface="Roboto Mono"/>
                <a:sym typeface="Roboto Mono"/>
              </a:defRPr>
            </a:lvl1pPr>
            <a:lvl2pPr lvl="1" rtl="0">
              <a:spcBef>
                <a:spcPts val="0"/>
              </a:spcBef>
              <a:spcAft>
                <a:spcPts val="0"/>
              </a:spcAft>
              <a:buNone/>
              <a:defRPr>
                <a:latin typeface="Google Sans"/>
                <a:ea typeface="Google Sans"/>
                <a:cs typeface="Google Sans"/>
                <a:sym typeface="Google Sans"/>
              </a:defRPr>
            </a:lvl2pPr>
            <a:lvl3pPr lvl="2" rtl="0">
              <a:spcBef>
                <a:spcPts val="0"/>
              </a:spcBef>
              <a:spcAft>
                <a:spcPts val="0"/>
              </a:spcAft>
              <a:buNone/>
              <a:defRPr>
                <a:latin typeface="Google Sans"/>
                <a:ea typeface="Google Sans"/>
                <a:cs typeface="Google Sans"/>
                <a:sym typeface="Google Sans"/>
              </a:defRPr>
            </a:lvl3pPr>
            <a:lvl4pPr lvl="3" rtl="0">
              <a:spcBef>
                <a:spcPts val="0"/>
              </a:spcBef>
              <a:spcAft>
                <a:spcPts val="0"/>
              </a:spcAft>
              <a:buNone/>
              <a:defRPr>
                <a:latin typeface="Google Sans"/>
                <a:ea typeface="Google Sans"/>
                <a:cs typeface="Google Sans"/>
                <a:sym typeface="Google Sans"/>
              </a:defRPr>
            </a:lvl4pPr>
            <a:lvl5pPr lvl="4" rtl="0">
              <a:spcBef>
                <a:spcPts val="0"/>
              </a:spcBef>
              <a:spcAft>
                <a:spcPts val="0"/>
              </a:spcAft>
              <a:buNone/>
              <a:defRPr>
                <a:latin typeface="Google Sans"/>
                <a:ea typeface="Google Sans"/>
                <a:cs typeface="Google Sans"/>
                <a:sym typeface="Google Sans"/>
              </a:defRPr>
            </a:lvl5pPr>
            <a:lvl6pPr lvl="5" rtl="0">
              <a:spcBef>
                <a:spcPts val="0"/>
              </a:spcBef>
              <a:spcAft>
                <a:spcPts val="0"/>
              </a:spcAft>
              <a:buNone/>
              <a:defRPr>
                <a:latin typeface="Google Sans"/>
                <a:ea typeface="Google Sans"/>
                <a:cs typeface="Google Sans"/>
                <a:sym typeface="Google Sans"/>
              </a:defRPr>
            </a:lvl6pPr>
            <a:lvl7pPr lvl="6" rtl="0">
              <a:spcBef>
                <a:spcPts val="0"/>
              </a:spcBef>
              <a:spcAft>
                <a:spcPts val="0"/>
              </a:spcAft>
              <a:buNone/>
              <a:defRPr>
                <a:latin typeface="Google Sans"/>
                <a:ea typeface="Google Sans"/>
                <a:cs typeface="Google Sans"/>
                <a:sym typeface="Google Sans"/>
              </a:defRPr>
            </a:lvl7pPr>
            <a:lvl8pPr lvl="7" rtl="0">
              <a:spcBef>
                <a:spcPts val="0"/>
              </a:spcBef>
              <a:spcAft>
                <a:spcPts val="0"/>
              </a:spcAft>
              <a:buNone/>
              <a:defRPr>
                <a:latin typeface="Google Sans"/>
                <a:ea typeface="Google Sans"/>
                <a:cs typeface="Google Sans"/>
                <a:sym typeface="Google Sans"/>
              </a:defRPr>
            </a:lvl8pPr>
            <a:lvl9pPr lvl="8" rtl="0">
              <a:spcBef>
                <a:spcPts val="0"/>
              </a:spcBef>
              <a:spcAft>
                <a:spcPts val="0"/>
              </a:spcAft>
              <a:buNone/>
              <a:defRPr>
                <a:latin typeface="Google Sans"/>
                <a:ea typeface="Google Sans"/>
                <a:cs typeface="Google Sans"/>
                <a:sym typeface="Google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lide Style 01 - Red">
  <p:cSld name="Title, Subtitle, &amp; Bullets_1_2_1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p:nvPr/>
        </p:nvSpPr>
        <p:spPr>
          <a:xfrm>
            <a:off x="1160395" y="3195454"/>
            <a:ext cx="18101400" cy="2759400"/>
          </a:xfrm>
          <a:prstGeom prst="rect">
            <a:avLst/>
          </a:prstGeom>
          <a:noFill/>
          <a:ln>
            <a:noFill/>
          </a:ln>
        </p:spPr>
        <p:txBody>
          <a:bodyPr spcFirstLastPara="1" wrap="square" lIns="91425" tIns="91425" rIns="91425" bIns="91425" anchor="t" anchorCtr="0">
            <a:noAutofit/>
          </a:bodyPr>
          <a:lstStyle/>
          <a:p>
            <a:pPr marL="635000" lvl="0" indent="-222250" algn="l" rtl="0">
              <a:spcBef>
                <a:spcPts val="5900"/>
              </a:spcBef>
              <a:spcAft>
                <a:spcPts val="0"/>
              </a:spcAft>
              <a:buNone/>
            </a:pPr>
            <a:endParaRPr sz="5200">
              <a:latin typeface="Helvetica Neue"/>
              <a:ea typeface="Helvetica Neue"/>
              <a:cs typeface="Helvetica Neue"/>
              <a:sym typeface="Helvetica Neue"/>
            </a:endParaRPr>
          </a:p>
        </p:txBody>
      </p:sp>
      <p:sp>
        <p:nvSpPr>
          <p:cNvPr id="72" name="Google Shape;72;p16"/>
          <p:cNvSpPr txBox="1">
            <a:spLocks noGrp="1"/>
          </p:cNvSpPr>
          <p:nvPr>
            <p:ph type="title"/>
          </p:nvPr>
        </p:nvSpPr>
        <p:spPr>
          <a:xfrm>
            <a:off x="893050" y="1290125"/>
            <a:ext cx="21956100" cy="2005800"/>
          </a:xfrm>
          <a:prstGeom prst="rect">
            <a:avLst/>
          </a:prstGeom>
        </p:spPr>
        <p:txBody>
          <a:bodyPr spcFirstLastPara="1" wrap="square" lIns="243800" tIns="243800" rIns="243800" bIns="243800" anchor="t" anchorCtr="0">
            <a:spAutoFit/>
          </a:bodyPr>
          <a:lstStyle>
            <a:lvl1pPr lvl="0" rtl="0">
              <a:spcBef>
                <a:spcPts val="0"/>
              </a:spcBef>
              <a:spcAft>
                <a:spcPts val="0"/>
              </a:spcAft>
              <a:buNone/>
              <a:defRPr sz="9300">
                <a:solidFill>
                  <a:schemeClr val="dk1"/>
                </a:solidFill>
                <a:latin typeface="Google Sans"/>
                <a:ea typeface="Google Sans"/>
                <a:cs typeface="Google Sans"/>
                <a:sym typeface="Google Sans"/>
              </a:defRPr>
            </a:lvl1pPr>
            <a:lvl2pPr lvl="1" rtl="0">
              <a:spcBef>
                <a:spcPts val="0"/>
              </a:spcBef>
              <a:spcAft>
                <a:spcPts val="0"/>
              </a:spcAft>
              <a:buNone/>
              <a:defRPr sz="9300">
                <a:solidFill>
                  <a:schemeClr val="dk1"/>
                </a:solidFill>
                <a:latin typeface="Google Sans"/>
                <a:ea typeface="Google Sans"/>
                <a:cs typeface="Google Sans"/>
                <a:sym typeface="Google Sans"/>
              </a:defRPr>
            </a:lvl2pPr>
            <a:lvl3pPr lvl="2" rtl="0">
              <a:spcBef>
                <a:spcPts val="0"/>
              </a:spcBef>
              <a:spcAft>
                <a:spcPts val="0"/>
              </a:spcAft>
              <a:buNone/>
              <a:defRPr sz="9300">
                <a:solidFill>
                  <a:schemeClr val="dk1"/>
                </a:solidFill>
                <a:latin typeface="Google Sans"/>
                <a:ea typeface="Google Sans"/>
                <a:cs typeface="Google Sans"/>
                <a:sym typeface="Google Sans"/>
              </a:defRPr>
            </a:lvl3pPr>
            <a:lvl4pPr lvl="3" rtl="0">
              <a:spcBef>
                <a:spcPts val="0"/>
              </a:spcBef>
              <a:spcAft>
                <a:spcPts val="0"/>
              </a:spcAft>
              <a:buNone/>
              <a:defRPr sz="9300">
                <a:solidFill>
                  <a:schemeClr val="dk1"/>
                </a:solidFill>
                <a:latin typeface="Google Sans"/>
                <a:ea typeface="Google Sans"/>
                <a:cs typeface="Google Sans"/>
                <a:sym typeface="Google Sans"/>
              </a:defRPr>
            </a:lvl4pPr>
            <a:lvl5pPr lvl="4" rtl="0">
              <a:spcBef>
                <a:spcPts val="0"/>
              </a:spcBef>
              <a:spcAft>
                <a:spcPts val="0"/>
              </a:spcAft>
              <a:buNone/>
              <a:defRPr sz="9300">
                <a:solidFill>
                  <a:schemeClr val="dk1"/>
                </a:solidFill>
                <a:latin typeface="Google Sans"/>
                <a:ea typeface="Google Sans"/>
                <a:cs typeface="Google Sans"/>
                <a:sym typeface="Google Sans"/>
              </a:defRPr>
            </a:lvl5pPr>
            <a:lvl6pPr lvl="5" rtl="0">
              <a:spcBef>
                <a:spcPts val="0"/>
              </a:spcBef>
              <a:spcAft>
                <a:spcPts val="0"/>
              </a:spcAft>
              <a:buNone/>
              <a:defRPr sz="9300">
                <a:solidFill>
                  <a:schemeClr val="dk1"/>
                </a:solidFill>
                <a:latin typeface="Google Sans"/>
                <a:ea typeface="Google Sans"/>
                <a:cs typeface="Google Sans"/>
                <a:sym typeface="Google Sans"/>
              </a:defRPr>
            </a:lvl6pPr>
            <a:lvl7pPr lvl="6" rtl="0">
              <a:spcBef>
                <a:spcPts val="0"/>
              </a:spcBef>
              <a:spcAft>
                <a:spcPts val="0"/>
              </a:spcAft>
              <a:buNone/>
              <a:defRPr sz="9300">
                <a:solidFill>
                  <a:schemeClr val="dk1"/>
                </a:solidFill>
                <a:latin typeface="Google Sans"/>
                <a:ea typeface="Google Sans"/>
                <a:cs typeface="Google Sans"/>
                <a:sym typeface="Google Sans"/>
              </a:defRPr>
            </a:lvl7pPr>
            <a:lvl8pPr lvl="7" rtl="0">
              <a:spcBef>
                <a:spcPts val="0"/>
              </a:spcBef>
              <a:spcAft>
                <a:spcPts val="0"/>
              </a:spcAft>
              <a:buNone/>
              <a:defRPr sz="9300">
                <a:solidFill>
                  <a:schemeClr val="dk1"/>
                </a:solidFill>
                <a:latin typeface="Google Sans"/>
                <a:ea typeface="Google Sans"/>
                <a:cs typeface="Google Sans"/>
                <a:sym typeface="Google Sans"/>
              </a:defRPr>
            </a:lvl8pPr>
            <a:lvl9pPr lvl="8" rtl="0">
              <a:spcBef>
                <a:spcPts val="0"/>
              </a:spcBef>
              <a:spcAft>
                <a:spcPts val="0"/>
              </a:spcAft>
              <a:buNone/>
              <a:defRPr sz="9300">
                <a:solidFill>
                  <a:schemeClr val="dk1"/>
                </a:solidFill>
                <a:latin typeface="Google Sans"/>
                <a:ea typeface="Google Sans"/>
                <a:cs typeface="Google Sans"/>
                <a:sym typeface="Google Sans"/>
              </a:defRPr>
            </a:lvl9pPr>
          </a:lstStyle>
          <a:p>
            <a:endParaRPr/>
          </a:p>
        </p:txBody>
      </p:sp>
      <p:sp>
        <p:nvSpPr>
          <p:cNvPr id="73" name="Google Shape;73;p16"/>
          <p:cNvSpPr txBox="1">
            <a:spLocks noGrp="1"/>
          </p:cNvSpPr>
          <p:nvPr>
            <p:ph type="body" idx="1"/>
          </p:nvPr>
        </p:nvSpPr>
        <p:spPr>
          <a:xfrm>
            <a:off x="1203350" y="4079650"/>
            <a:ext cx="21906300" cy="6407100"/>
          </a:xfrm>
          <a:prstGeom prst="rect">
            <a:avLst/>
          </a:prstGeom>
        </p:spPr>
        <p:txBody>
          <a:bodyPr spcFirstLastPara="1" wrap="square" lIns="91425" tIns="91425" rIns="91425" bIns="91425" anchor="t" anchorCtr="0">
            <a:spAutoFit/>
          </a:bodyPr>
          <a:lstStyle>
            <a:lvl1pPr marL="457200" lvl="0"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1pPr>
            <a:lvl2pPr marL="914400" lvl="1" indent="-533400" rtl="0">
              <a:spcBef>
                <a:spcPts val="0"/>
              </a:spcBef>
              <a:spcAft>
                <a:spcPts val="0"/>
              </a:spcAft>
              <a:buSzPts val="4800"/>
              <a:buFont typeface="Open Sans Light"/>
              <a:buChar char="○"/>
              <a:defRPr sz="4800">
                <a:latin typeface="Open Sans Light"/>
                <a:ea typeface="Open Sans Light"/>
                <a:cs typeface="Open Sans Light"/>
                <a:sym typeface="Open Sans Light"/>
              </a:defRPr>
            </a:lvl2pPr>
            <a:lvl3pPr marL="1371600" lvl="2"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3pPr>
            <a:lvl4pPr marL="1828800" lvl="3" indent="-457200" rtl="0">
              <a:spcBef>
                <a:spcPts val="0"/>
              </a:spcBef>
              <a:spcAft>
                <a:spcPts val="0"/>
              </a:spcAft>
              <a:buSzPts val="3600"/>
              <a:buFont typeface="Open Sans Light"/>
              <a:buChar char="●"/>
              <a:defRPr sz="3600">
                <a:latin typeface="Open Sans Light"/>
                <a:ea typeface="Open Sans Light"/>
                <a:cs typeface="Open Sans Light"/>
                <a:sym typeface="Open Sans Light"/>
              </a:defRPr>
            </a:lvl4pPr>
            <a:lvl5pPr marL="2286000" lvl="4"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5pPr>
            <a:lvl6pPr marL="2743200" lvl="5"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6pPr>
            <a:lvl7pPr marL="3200400" lvl="6"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7pPr>
            <a:lvl8pPr marL="3657600" lvl="7"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8pPr>
            <a:lvl9pPr marL="4114800" lvl="8" indent="-419100" rtl="0">
              <a:spcBef>
                <a:spcPts val="0"/>
              </a:spcBef>
              <a:spcAft>
                <a:spcPts val="0"/>
              </a:spcAft>
              <a:buSzPts val="3000"/>
              <a:buFont typeface="Open Sans Light"/>
              <a:buChar char="■"/>
              <a:defRPr sz="3000">
                <a:latin typeface="Open Sans Light"/>
                <a:ea typeface="Open Sans Light"/>
                <a:cs typeface="Open Sans Light"/>
                <a:sym typeface="Open Sans Light"/>
              </a:defRPr>
            </a:lvl9pPr>
          </a:lstStyle>
          <a:p>
            <a:endParaRPr/>
          </a:p>
        </p:txBody>
      </p:sp>
      <p:sp>
        <p:nvSpPr>
          <p:cNvPr id="74" name="Google Shape;74;p16"/>
          <p:cNvSpPr txBox="1">
            <a:spLocks noGrp="1"/>
          </p:cNvSpPr>
          <p:nvPr>
            <p:ph type="subTitle" idx="2"/>
          </p:nvPr>
        </p:nvSpPr>
        <p:spPr>
          <a:xfrm>
            <a:off x="1095650" y="3035275"/>
            <a:ext cx="22014000" cy="1366500"/>
          </a:xfrm>
          <a:prstGeom prst="rect">
            <a:avLst/>
          </a:prstGeom>
        </p:spPr>
        <p:txBody>
          <a:bodyPr spcFirstLastPara="1" wrap="square" lIns="91425" tIns="91425" rIns="91425" bIns="91425" anchor="t" anchorCtr="0">
            <a:spAutoFit/>
          </a:bodyPr>
          <a:lstStyle>
            <a:lvl1pPr lvl="0" rtl="0">
              <a:spcBef>
                <a:spcPts val="0"/>
              </a:spcBef>
              <a:spcAft>
                <a:spcPts val="0"/>
              </a:spcAft>
              <a:buNone/>
              <a:defRPr sz="4800">
                <a:solidFill>
                  <a:schemeClr val="accent3"/>
                </a:solidFill>
                <a:latin typeface="Roboto Mono"/>
                <a:ea typeface="Roboto Mono"/>
                <a:cs typeface="Roboto Mono"/>
                <a:sym typeface="Roboto Mono"/>
              </a:defRPr>
            </a:lvl1pPr>
            <a:lvl2pPr lvl="1" rtl="0">
              <a:spcBef>
                <a:spcPts val="0"/>
              </a:spcBef>
              <a:spcAft>
                <a:spcPts val="0"/>
              </a:spcAft>
              <a:buNone/>
              <a:defRPr>
                <a:solidFill>
                  <a:schemeClr val="accent3"/>
                </a:solidFill>
                <a:latin typeface="Google Sans"/>
                <a:ea typeface="Google Sans"/>
                <a:cs typeface="Google Sans"/>
                <a:sym typeface="Google Sans"/>
              </a:defRPr>
            </a:lvl2pPr>
            <a:lvl3pPr lvl="2" rtl="0">
              <a:spcBef>
                <a:spcPts val="0"/>
              </a:spcBef>
              <a:spcAft>
                <a:spcPts val="0"/>
              </a:spcAft>
              <a:buNone/>
              <a:defRPr>
                <a:solidFill>
                  <a:schemeClr val="accent3"/>
                </a:solidFill>
                <a:latin typeface="Google Sans"/>
                <a:ea typeface="Google Sans"/>
                <a:cs typeface="Google Sans"/>
                <a:sym typeface="Google Sans"/>
              </a:defRPr>
            </a:lvl3pPr>
            <a:lvl4pPr lvl="3" rtl="0">
              <a:spcBef>
                <a:spcPts val="0"/>
              </a:spcBef>
              <a:spcAft>
                <a:spcPts val="0"/>
              </a:spcAft>
              <a:buNone/>
              <a:defRPr>
                <a:solidFill>
                  <a:schemeClr val="accent3"/>
                </a:solidFill>
                <a:latin typeface="Google Sans"/>
                <a:ea typeface="Google Sans"/>
                <a:cs typeface="Google Sans"/>
                <a:sym typeface="Google Sans"/>
              </a:defRPr>
            </a:lvl4pPr>
            <a:lvl5pPr lvl="4" rtl="0">
              <a:spcBef>
                <a:spcPts val="0"/>
              </a:spcBef>
              <a:spcAft>
                <a:spcPts val="0"/>
              </a:spcAft>
              <a:buNone/>
              <a:defRPr>
                <a:solidFill>
                  <a:schemeClr val="accent3"/>
                </a:solidFill>
                <a:latin typeface="Google Sans"/>
                <a:ea typeface="Google Sans"/>
                <a:cs typeface="Google Sans"/>
                <a:sym typeface="Google Sans"/>
              </a:defRPr>
            </a:lvl5pPr>
            <a:lvl6pPr lvl="5" rtl="0">
              <a:spcBef>
                <a:spcPts val="0"/>
              </a:spcBef>
              <a:spcAft>
                <a:spcPts val="0"/>
              </a:spcAft>
              <a:buNone/>
              <a:defRPr>
                <a:solidFill>
                  <a:schemeClr val="accent3"/>
                </a:solidFill>
                <a:latin typeface="Google Sans"/>
                <a:ea typeface="Google Sans"/>
                <a:cs typeface="Google Sans"/>
                <a:sym typeface="Google Sans"/>
              </a:defRPr>
            </a:lvl6pPr>
            <a:lvl7pPr lvl="6" rtl="0">
              <a:spcBef>
                <a:spcPts val="0"/>
              </a:spcBef>
              <a:spcAft>
                <a:spcPts val="0"/>
              </a:spcAft>
              <a:buNone/>
              <a:defRPr>
                <a:solidFill>
                  <a:schemeClr val="accent3"/>
                </a:solidFill>
                <a:latin typeface="Google Sans"/>
                <a:ea typeface="Google Sans"/>
                <a:cs typeface="Google Sans"/>
                <a:sym typeface="Google Sans"/>
              </a:defRPr>
            </a:lvl7pPr>
            <a:lvl8pPr lvl="7" rtl="0">
              <a:spcBef>
                <a:spcPts val="0"/>
              </a:spcBef>
              <a:spcAft>
                <a:spcPts val="0"/>
              </a:spcAft>
              <a:buNone/>
              <a:defRPr>
                <a:solidFill>
                  <a:schemeClr val="accent3"/>
                </a:solidFill>
                <a:latin typeface="Google Sans"/>
                <a:ea typeface="Google Sans"/>
                <a:cs typeface="Google Sans"/>
                <a:sym typeface="Google Sans"/>
              </a:defRPr>
            </a:lvl8pPr>
            <a:lvl9pPr lvl="8" rtl="0">
              <a:spcBef>
                <a:spcPts val="0"/>
              </a:spcBef>
              <a:spcAft>
                <a:spcPts val="0"/>
              </a:spcAft>
              <a:buNone/>
              <a:defRPr>
                <a:solidFill>
                  <a:schemeClr val="accent3"/>
                </a:solidFill>
                <a:latin typeface="Google Sans"/>
                <a:ea typeface="Google Sans"/>
                <a:cs typeface="Google Sans"/>
                <a:sym typeface="Google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700" cy="1527300"/>
          </a:xfrm>
          <a:prstGeom prst="rect">
            <a:avLst/>
          </a:prstGeom>
          <a:noFill/>
          <a:ln>
            <a:noFill/>
          </a:ln>
        </p:spPr>
        <p:txBody>
          <a:bodyPr spcFirstLastPara="1" wrap="square" lIns="243800" tIns="243800" rIns="243800" bIns="243800" anchor="t" anchorCtr="0">
            <a:normAutofit/>
          </a:bodyPr>
          <a:lstStyle>
            <a:lvl1pPr lvl="0" rtl="0">
              <a:spcBef>
                <a:spcPts val="0"/>
              </a:spcBef>
              <a:spcAft>
                <a:spcPts val="0"/>
              </a:spcAft>
              <a:buClr>
                <a:schemeClr val="dk2"/>
              </a:buClr>
              <a:buSzPts val="7500"/>
              <a:buFont typeface="Google Sans"/>
              <a:buNone/>
              <a:defRPr sz="7500">
                <a:solidFill>
                  <a:schemeClr val="dk2"/>
                </a:solidFill>
                <a:latin typeface="Google Sans"/>
                <a:ea typeface="Google Sans"/>
                <a:cs typeface="Google Sans"/>
                <a:sym typeface="Google Sans"/>
              </a:defRPr>
            </a:lvl1pPr>
            <a:lvl2pPr lvl="1" rtl="0">
              <a:spcBef>
                <a:spcPts val="0"/>
              </a:spcBef>
              <a:spcAft>
                <a:spcPts val="0"/>
              </a:spcAft>
              <a:buClr>
                <a:schemeClr val="dk2"/>
              </a:buClr>
              <a:buSzPts val="7500"/>
              <a:buNone/>
              <a:defRPr sz="7500">
                <a:solidFill>
                  <a:schemeClr val="dk2"/>
                </a:solidFill>
              </a:defRPr>
            </a:lvl2pPr>
            <a:lvl3pPr lvl="2" rtl="0">
              <a:spcBef>
                <a:spcPts val="0"/>
              </a:spcBef>
              <a:spcAft>
                <a:spcPts val="0"/>
              </a:spcAft>
              <a:buClr>
                <a:schemeClr val="dk2"/>
              </a:buClr>
              <a:buSzPts val="7500"/>
              <a:buNone/>
              <a:defRPr sz="7500">
                <a:solidFill>
                  <a:schemeClr val="dk2"/>
                </a:solidFill>
              </a:defRPr>
            </a:lvl3pPr>
            <a:lvl4pPr lvl="3" rtl="0">
              <a:spcBef>
                <a:spcPts val="0"/>
              </a:spcBef>
              <a:spcAft>
                <a:spcPts val="0"/>
              </a:spcAft>
              <a:buClr>
                <a:schemeClr val="dk2"/>
              </a:buClr>
              <a:buSzPts val="7500"/>
              <a:buNone/>
              <a:defRPr sz="7500">
                <a:solidFill>
                  <a:schemeClr val="dk2"/>
                </a:solidFill>
              </a:defRPr>
            </a:lvl4pPr>
            <a:lvl5pPr lvl="4" rtl="0">
              <a:spcBef>
                <a:spcPts val="0"/>
              </a:spcBef>
              <a:spcAft>
                <a:spcPts val="0"/>
              </a:spcAft>
              <a:buClr>
                <a:schemeClr val="dk2"/>
              </a:buClr>
              <a:buSzPts val="7500"/>
              <a:buNone/>
              <a:defRPr sz="7500">
                <a:solidFill>
                  <a:schemeClr val="dk2"/>
                </a:solidFill>
              </a:defRPr>
            </a:lvl5pPr>
            <a:lvl6pPr lvl="5" rtl="0">
              <a:spcBef>
                <a:spcPts val="0"/>
              </a:spcBef>
              <a:spcAft>
                <a:spcPts val="0"/>
              </a:spcAft>
              <a:buClr>
                <a:schemeClr val="dk2"/>
              </a:buClr>
              <a:buSzPts val="7500"/>
              <a:buNone/>
              <a:defRPr sz="7500">
                <a:solidFill>
                  <a:schemeClr val="dk2"/>
                </a:solidFill>
              </a:defRPr>
            </a:lvl6pPr>
            <a:lvl7pPr lvl="6" rtl="0">
              <a:spcBef>
                <a:spcPts val="0"/>
              </a:spcBef>
              <a:spcAft>
                <a:spcPts val="0"/>
              </a:spcAft>
              <a:buClr>
                <a:schemeClr val="dk2"/>
              </a:buClr>
              <a:buSzPts val="7500"/>
              <a:buNone/>
              <a:defRPr sz="7500">
                <a:solidFill>
                  <a:schemeClr val="dk2"/>
                </a:solidFill>
              </a:defRPr>
            </a:lvl7pPr>
            <a:lvl8pPr lvl="7" rtl="0">
              <a:spcBef>
                <a:spcPts val="0"/>
              </a:spcBef>
              <a:spcAft>
                <a:spcPts val="0"/>
              </a:spcAft>
              <a:buClr>
                <a:schemeClr val="dk2"/>
              </a:buClr>
              <a:buSzPts val="7500"/>
              <a:buNone/>
              <a:defRPr sz="7500">
                <a:solidFill>
                  <a:schemeClr val="dk2"/>
                </a:solidFill>
              </a:defRPr>
            </a:lvl8pPr>
            <a:lvl9pPr lvl="8" rtl="0">
              <a:spcBef>
                <a:spcPts val="0"/>
              </a:spcBef>
              <a:spcAft>
                <a:spcPts val="0"/>
              </a:spcAft>
              <a:buClr>
                <a:schemeClr val="dk2"/>
              </a:buClr>
              <a:buSzPts val="7500"/>
              <a:buNone/>
              <a:defRPr sz="7500">
                <a:solidFill>
                  <a:schemeClr val="dk2"/>
                </a:solidFill>
              </a:defRPr>
            </a:lvl9pPr>
          </a:lstStyle>
          <a:p>
            <a:endParaRPr/>
          </a:p>
        </p:txBody>
      </p:sp>
      <p:sp>
        <p:nvSpPr>
          <p:cNvPr id="7" name="Google Shape;7;p1"/>
          <p:cNvSpPr txBox="1">
            <a:spLocks noGrp="1"/>
          </p:cNvSpPr>
          <p:nvPr>
            <p:ph type="sldNum" idx="12"/>
          </p:nvPr>
        </p:nvSpPr>
        <p:spPr>
          <a:xfrm>
            <a:off x="22593221" y="12435245"/>
            <a:ext cx="1463100" cy="1049700"/>
          </a:xfrm>
          <a:prstGeom prst="rect">
            <a:avLst/>
          </a:prstGeom>
          <a:noFill/>
          <a:ln>
            <a:noFill/>
          </a:ln>
        </p:spPr>
        <p:txBody>
          <a:bodyPr spcFirstLastPara="1" wrap="square" lIns="243800" tIns="243800" rIns="243800" bIns="243800" anchor="ctr" anchorCtr="0">
            <a:normAutofit/>
          </a:bodyPr>
          <a:lstStyle>
            <a:lvl1pPr lvl="0" algn="r" rtl="0">
              <a:buNone/>
              <a:defRPr sz="2700">
                <a:solidFill>
                  <a:schemeClr val="dk2"/>
                </a:solidFill>
              </a:defRPr>
            </a:lvl1pPr>
            <a:lvl2pPr lvl="1" algn="r" rtl="0">
              <a:buNone/>
              <a:defRPr sz="2700">
                <a:solidFill>
                  <a:schemeClr val="dk2"/>
                </a:solidFill>
              </a:defRPr>
            </a:lvl2pPr>
            <a:lvl3pPr lvl="2" algn="r" rtl="0">
              <a:buNone/>
              <a:defRPr sz="2700">
                <a:solidFill>
                  <a:schemeClr val="dk2"/>
                </a:solidFill>
              </a:defRPr>
            </a:lvl3pPr>
            <a:lvl4pPr lvl="3" algn="r" rtl="0">
              <a:buNone/>
              <a:defRPr sz="2700">
                <a:solidFill>
                  <a:schemeClr val="dk2"/>
                </a:solidFill>
              </a:defRPr>
            </a:lvl4pPr>
            <a:lvl5pPr lvl="4" algn="r" rtl="0">
              <a:buNone/>
              <a:defRPr sz="2700">
                <a:solidFill>
                  <a:schemeClr val="dk2"/>
                </a:solidFill>
              </a:defRPr>
            </a:lvl5pPr>
            <a:lvl6pPr lvl="5" algn="r" rtl="0">
              <a:buNone/>
              <a:defRPr sz="2700">
                <a:solidFill>
                  <a:schemeClr val="dk2"/>
                </a:solidFill>
              </a:defRPr>
            </a:lvl6pPr>
            <a:lvl7pPr lvl="6" algn="r" rtl="0">
              <a:buNone/>
              <a:defRPr sz="2700">
                <a:solidFill>
                  <a:schemeClr val="dk2"/>
                </a:solidFill>
              </a:defRPr>
            </a:lvl7pPr>
            <a:lvl8pPr lvl="7" algn="r" rtl="0">
              <a:buNone/>
              <a:defRPr sz="2700">
                <a:solidFill>
                  <a:schemeClr val="dk2"/>
                </a:solidFill>
              </a:defRPr>
            </a:lvl8pPr>
            <a:lvl9pPr lvl="8" algn="r" rtl="0">
              <a:buNone/>
              <a:defRPr sz="27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
        <p:nvSpPr>
          <p:cNvPr id="8" name="Google Shape;8;p1"/>
          <p:cNvSpPr txBox="1">
            <a:spLocks noGrp="1"/>
          </p:cNvSpPr>
          <p:nvPr>
            <p:ph type="body" idx="1"/>
          </p:nvPr>
        </p:nvSpPr>
        <p:spPr>
          <a:xfrm>
            <a:off x="1203350" y="3095025"/>
            <a:ext cx="21906300" cy="6407100"/>
          </a:xfrm>
          <a:prstGeom prst="rect">
            <a:avLst/>
          </a:prstGeom>
          <a:noFill/>
          <a:ln>
            <a:noFill/>
          </a:ln>
        </p:spPr>
        <p:txBody>
          <a:bodyPr spcFirstLastPara="1" wrap="square" lIns="91425" tIns="91425" rIns="91425" bIns="91425" anchor="t" anchorCtr="0">
            <a:spAutoFit/>
          </a:bodyPr>
          <a:lstStyle>
            <a:lvl1pPr marL="457200" lvl="0"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1pPr>
            <a:lvl2pPr marL="914400" lvl="1" indent="-533400" rtl="0">
              <a:spcBef>
                <a:spcPts val="0"/>
              </a:spcBef>
              <a:spcAft>
                <a:spcPts val="0"/>
              </a:spcAft>
              <a:buClr>
                <a:schemeClr val="dk2"/>
              </a:buClr>
              <a:buSzPts val="4800"/>
              <a:buFont typeface="Open Sans Light"/>
              <a:buChar char="○"/>
              <a:defRPr sz="4800">
                <a:solidFill>
                  <a:schemeClr val="dk2"/>
                </a:solidFill>
                <a:latin typeface="Open Sans Light"/>
                <a:ea typeface="Open Sans Light"/>
                <a:cs typeface="Open Sans Light"/>
                <a:sym typeface="Open Sans Light"/>
              </a:defRPr>
            </a:lvl2pPr>
            <a:lvl3pPr marL="1371600" lvl="2"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3pPr>
            <a:lvl4pPr marL="1828800" lvl="3" indent="-457200" rtl="0">
              <a:spcBef>
                <a:spcPts val="0"/>
              </a:spcBef>
              <a:spcAft>
                <a:spcPts val="0"/>
              </a:spcAft>
              <a:buClr>
                <a:schemeClr val="dk2"/>
              </a:buClr>
              <a:buSzPts val="3600"/>
              <a:buFont typeface="Open Sans Light"/>
              <a:buChar char="●"/>
              <a:defRPr sz="3600">
                <a:solidFill>
                  <a:schemeClr val="dk2"/>
                </a:solidFill>
                <a:latin typeface="Open Sans Light"/>
                <a:ea typeface="Open Sans Light"/>
                <a:cs typeface="Open Sans Light"/>
                <a:sym typeface="Open Sans Light"/>
              </a:defRPr>
            </a:lvl4pPr>
            <a:lvl5pPr marL="2286000" lvl="4"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5pPr>
            <a:lvl6pPr marL="2743200" lvl="5"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6pPr>
            <a:lvl7pPr marL="3200400" lvl="6"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7pPr>
            <a:lvl8pPr marL="3657600" lvl="7"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8pPr>
            <a:lvl9pPr marL="4114800" lvl="8" indent="-419100" rtl="0">
              <a:spcBef>
                <a:spcPts val="0"/>
              </a:spcBef>
              <a:spcAft>
                <a:spcPts val="0"/>
              </a:spcAft>
              <a:buClr>
                <a:schemeClr val="dk2"/>
              </a:buClr>
              <a:buSzPts val="3000"/>
              <a:buFont typeface="Open Sans Light"/>
              <a:buChar char="■"/>
              <a:defRPr sz="3000">
                <a:solidFill>
                  <a:schemeClr val="dk2"/>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7"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a:stretch>
        </a:blipFill>
        <a:effectLst/>
      </p:bgPr>
    </p:bg>
    <p:spTree>
      <p:nvGrpSpPr>
        <p:cNvPr id="1" name="Shape 134"/>
        <p:cNvGrpSpPr/>
        <p:nvPr/>
      </p:nvGrpSpPr>
      <p:grpSpPr>
        <a:xfrm>
          <a:off x="0" y="0"/>
          <a:ext cx="0" cy="0"/>
          <a:chOff x="0" y="0"/>
          <a:chExt cx="0" cy="0"/>
        </a:xfrm>
      </p:grpSpPr>
      <p:sp>
        <p:nvSpPr>
          <p:cNvPr id="136" name="Google Shape;136;p29"/>
          <p:cNvSpPr txBox="1">
            <a:spLocks noGrp="1"/>
          </p:cNvSpPr>
          <p:nvPr>
            <p:ph type="title"/>
          </p:nvPr>
        </p:nvSpPr>
        <p:spPr>
          <a:xfrm>
            <a:off x="2427925" y="4513800"/>
            <a:ext cx="14310600" cy="20316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Introduction to Svelte</a:t>
            </a:r>
            <a:endParaRPr dirty="0"/>
          </a:p>
        </p:txBody>
      </p:sp>
      <p:sp>
        <p:nvSpPr>
          <p:cNvPr id="137" name="Google Shape;137;p29"/>
          <p:cNvSpPr txBox="1">
            <a:spLocks noGrp="1"/>
          </p:cNvSpPr>
          <p:nvPr>
            <p:ph type="subTitle" idx="1"/>
          </p:nvPr>
        </p:nvSpPr>
        <p:spPr>
          <a:xfrm>
            <a:off x="5688585" y="8321254"/>
            <a:ext cx="10548300" cy="141574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dirty="0"/>
              <a:t>Mikha Davids</a:t>
            </a:r>
          </a:p>
          <a:p>
            <a:pPr marL="0" lvl="0" indent="0" algn="l" rtl="0">
              <a:spcBef>
                <a:spcPts val="0"/>
              </a:spcBef>
              <a:spcAft>
                <a:spcPts val="0"/>
              </a:spcAft>
              <a:buClr>
                <a:schemeClr val="dk1"/>
              </a:buClr>
              <a:buSzPts val="1100"/>
              <a:buFont typeface="Arial"/>
              <a:buNone/>
            </a:pPr>
            <a:r>
              <a:rPr lang="en-US" dirty="0"/>
              <a:t>https://github.com/MikhaD</a:t>
            </a:r>
            <a:endParaRPr dirty="0"/>
          </a:p>
        </p:txBody>
      </p:sp>
      <p:pic>
        <p:nvPicPr>
          <p:cNvPr id="3" name="Graphic 2">
            <a:extLst>
              <a:ext uri="{FF2B5EF4-FFF2-40B4-BE49-F238E27FC236}">
                <a16:creationId xmlns:a16="http://schemas.microsoft.com/office/drawing/2014/main" id="{D90E9664-8BD6-68AE-C55A-8F83F0C486FD}"/>
              </a:ext>
            </a:extLst>
          </p:cNvPr>
          <p:cNvPicPr>
            <a:picLocks noChangeAspect="1"/>
          </p:cNvPicPr>
          <p:nvPr/>
        </p:nvPicPr>
        <p:blipFill rotWithShape="1">
          <a:blip r:embed="rId4">
            <a:alphaModFix/>
            <a:extLst>
              <a:ext uri="{96DAC541-7B7A-43D3-8B79-37D633B846F1}">
                <asvg:svgBlip xmlns:asvg="http://schemas.microsoft.com/office/drawing/2016/SVG/main" r:embed="rId5"/>
              </a:ext>
            </a:extLst>
          </a:blip>
          <a:srcRect r="75437"/>
          <a:stretch/>
        </p:blipFill>
        <p:spPr>
          <a:xfrm>
            <a:off x="14781634" y="5374638"/>
            <a:ext cx="3913781" cy="3892250"/>
          </a:xfrm>
          <a:prstGeom prst="rect">
            <a:avLst/>
          </a:prstGeom>
        </p:spPr>
      </p:pic>
      <p:pic>
        <p:nvPicPr>
          <p:cNvPr id="5" name="Picture 4" descr="A person smiling at the camera&#10;&#10;Description automatically generated with medium confidence">
            <a:extLst>
              <a:ext uri="{FF2B5EF4-FFF2-40B4-BE49-F238E27FC236}">
                <a16:creationId xmlns:a16="http://schemas.microsoft.com/office/drawing/2014/main" id="{DCC9CD7E-9826-7B15-7298-A757A1E1F025}"/>
              </a:ext>
            </a:extLst>
          </p:cNvPr>
          <p:cNvPicPr>
            <a:picLocks noChangeAspect="1"/>
          </p:cNvPicPr>
          <p:nvPr/>
        </p:nvPicPr>
        <p:blipFill>
          <a:blip r:embed="rId6"/>
          <a:stretch>
            <a:fillRect/>
          </a:stretch>
        </p:blipFill>
        <p:spPr>
          <a:xfrm>
            <a:off x="2583775" y="7670275"/>
            <a:ext cx="2717700" cy="2717700"/>
          </a:xfrm>
          <a:prstGeom prst="rect">
            <a:avLst/>
          </a:prstGeom>
          <a:ln>
            <a:noFill/>
          </a:ln>
          <a:effectLst>
            <a:softEdge rad="112500"/>
          </a:effectLst>
        </p:spPr>
      </p:pic>
      <p:pic>
        <p:nvPicPr>
          <p:cNvPr id="2" name="Graphic 1">
            <a:extLst>
              <a:ext uri="{FF2B5EF4-FFF2-40B4-BE49-F238E27FC236}">
                <a16:creationId xmlns:a16="http://schemas.microsoft.com/office/drawing/2014/main" id="{868B629A-15BA-B702-22A5-26EBDB4C30E6}"/>
              </a:ext>
            </a:extLst>
          </p:cNvPr>
          <p:cNvPicPr>
            <a:picLocks noChangeAspect="1"/>
          </p:cNvPicPr>
          <p:nvPr/>
        </p:nvPicPr>
        <p:blipFill rotWithShape="1">
          <a:blip r:embed="rId4">
            <a:alphaModFix amt="25000"/>
            <a:extLst>
              <a:ext uri="{96DAC541-7B7A-43D3-8B79-37D633B846F1}">
                <asvg:svgBlip xmlns:asvg="http://schemas.microsoft.com/office/drawing/2016/SVG/main" r:embed="rId5"/>
              </a:ext>
            </a:extLst>
          </a:blip>
          <a:srcRect r="75437"/>
          <a:stretch/>
        </p:blipFill>
        <p:spPr>
          <a:xfrm>
            <a:off x="22105200" y="339217"/>
            <a:ext cx="2117049" cy="21054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34"/>
          <p:cNvSpPr txBox="1">
            <a:spLocks noGrp="1"/>
          </p:cNvSpPr>
          <p:nvPr>
            <p:ph type="body" idx="1"/>
          </p:nvPr>
        </p:nvSpPr>
        <p:spPr>
          <a:xfrm>
            <a:off x="2278700" y="5311743"/>
            <a:ext cx="15843300" cy="923299"/>
          </a:xfrm>
          <a:prstGeom prst="rect">
            <a:avLst/>
          </a:prstGeom>
        </p:spPr>
        <p:txBody>
          <a:bodyPr spcFirstLastPara="1" wrap="square" lIns="91425" tIns="91425" rIns="91425" bIns="91425" anchor="t" anchorCtr="0">
            <a:spAutoFit/>
          </a:bodyPr>
          <a:lstStyle/>
          <a:p>
            <a:pPr marL="685800" lvl="0" indent="-685800" algn="l" rtl="0">
              <a:spcBef>
                <a:spcPts val="0"/>
              </a:spcBef>
              <a:spcAft>
                <a:spcPts val="0"/>
              </a:spcAft>
              <a:buFontTx/>
              <a:buChar char="-"/>
            </a:pPr>
            <a:r>
              <a:rPr lang="en-US" dirty="0"/>
              <a:t>Front end Framework, similar to Vue, React, Angular</a:t>
            </a:r>
          </a:p>
        </p:txBody>
      </p:sp>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What is Svelte?</a:t>
            </a:r>
            <a:endParaRPr dirty="0"/>
          </a:p>
        </p:txBody>
      </p:sp>
      <p:sp>
        <p:nvSpPr>
          <p:cNvPr id="4" name="Google Shape;173;p34">
            <a:extLst>
              <a:ext uri="{FF2B5EF4-FFF2-40B4-BE49-F238E27FC236}">
                <a16:creationId xmlns:a16="http://schemas.microsoft.com/office/drawing/2014/main" id="{30EF7828-AC9F-2E74-B053-05BEB3DBE136}"/>
              </a:ext>
            </a:extLst>
          </p:cNvPr>
          <p:cNvSpPr txBox="1">
            <a:spLocks/>
          </p:cNvSpPr>
          <p:nvPr/>
        </p:nvSpPr>
        <p:spPr>
          <a:xfrm>
            <a:off x="2278700" y="6482182"/>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Created by Rich Harris for non Web Developers</a:t>
            </a:r>
          </a:p>
        </p:txBody>
      </p:sp>
      <p:sp>
        <p:nvSpPr>
          <p:cNvPr id="5" name="Google Shape;173;p34">
            <a:extLst>
              <a:ext uri="{FF2B5EF4-FFF2-40B4-BE49-F238E27FC236}">
                <a16:creationId xmlns:a16="http://schemas.microsoft.com/office/drawing/2014/main" id="{56F3C7B3-AA6F-6B3F-3EF1-0AFE1240AE33}"/>
              </a:ext>
            </a:extLst>
          </p:cNvPr>
          <p:cNvSpPr txBox="1">
            <a:spLocks/>
          </p:cNvSpPr>
          <p:nvPr/>
        </p:nvSpPr>
        <p:spPr>
          <a:xfrm>
            <a:off x="2278700" y="7652621"/>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Superset of HTML</a:t>
            </a:r>
          </a:p>
        </p:txBody>
      </p:sp>
      <p:sp>
        <p:nvSpPr>
          <p:cNvPr id="6" name="Google Shape;173;p34">
            <a:extLst>
              <a:ext uri="{FF2B5EF4-FFF2-40B4-BE49-F238E27FC236}">
                <a16:creationId xmlns:a16="http://schemas.microsoft.com/office/drawing/2014/main" id="{E58445A2-5CAE-102F-A4BD-3909791ADA5B}"/>
              </a:ext>
            </a:extLst>
          </p:cNvPr>
          <p:cNvSpPr txBox="1">
            <a:spLocks/>
          </p:cNvSpPr>
          <p:nvPr/>
        </p:nvSpPr>
        <p:spPr>
          <a:xfrm>
            <a:off x="2278700" y="8823060"/>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Compiler, unlike other frameworks</a:t>
            </a:r>
          </a:p>
        </p:txBody>
      </p:sp>
      <p:sp>
        <p:nvSpPr>
          <p:cNvPr id="8" name="Google Shape;173;p34">
            <a:extLst>
              <a:ext uri="{FF2B5EF4-FFF2-40B4-BE49-F238E27FC236}">
                <a16:creationId xmlns:a16="http://schemas.microsoft.com/office/drawing/2014/main" id="{87B627CD-504A-C630-AB2B-C19FCBC8C2ED}"/>
              </a:ext>
            </a:extLst>
          </p:cNvPr>
          <p:cNvSpPr txBox="1">
            <a:spLocks/>
          </p:cNvSpPr>
          <p:nvPr/>
        </p:nvSpPr>
        <p:spPr>
          <a:xfrm>
            <a:off x="2278700" y="9993499"/>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Faster, smaller, more concise</a:t>
            </a:r>
          </a:p>
        </p:txBody>
      </p:sp>
      <p:pic>
        <p:nvPicPr>
          <p:cNvPr id="9" name="Graphic 8">
            <a:extLst>
              <a:ext uri="{FF2B5EF4-FFF2-40B4-BE49-F238E27FC236}">
                <a16:creationId xmlns:a16="http://schemas.microsoft.com/office/drawing/2014/main" id="{D8243A40-E588-F0C3-13CE-13E21DEB456E}"/>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decel="10000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de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decel="10000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build="p"/>
      <p:bldP spid="4" grpId="0"/>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34"/>
          <p:cNvSpPr txBox="1">
            <a:spLocks noGrp="1"/>
          </p:cNvSpPr>
          <p:nvPr>
            <p:ph type="body" idx="1"/>
          </p:nvPr>
        </p:nvSpPr>
        <p:spPr>
          <a:xfrm>
            <a:off x="2278700" y="5311743"/>
            <a:ext cx="15843300" cy="923299"/>
          </a:xfrm>
          <a:prstGeom prst="rect">
            <a:avLst/>
          </a:prstGeom>
        </p:spPr>
        <p:txBody>
          <a:bodyPr spcFirstLastPara="1" wrap="square" lIns="91425" tIns="91425" rIns="91425" bIns="91425" anchor="t" anchorCtr="0">
            <a:spAutoFit/>
          </a:bodyPr>
          <a:lstStyle/>
          <a:p>
            <a:pPr marL="685800" lvl="0" indent="-685800" algn="l" rtl="0">
              <a:spcBef>
                <a:spcPts val="0"/>
              </a:spcBef>
              <a:spcAft>
                <a:spcPts val="0"/>
              </a:spcAft>
              <a:buFontTx/>
              <a:buChar char="-"/>
            </a:pPr>
            <a:r>
              <a:rPr lang="en-US" dirty="0"/>
              <a:t>Your Svelte code runs on the user’s device</a:t>
            </a:r>
          </a:p>
        </p:txBody>
      </p:sp>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Svelte vs </a:t>
            </a:r>
            <a:r>
              <a:rPr lang="en-US" dirty="0" err="1"/>
              <a:t>SvelteKit</a:t>
            </a:r>
            <a:endParaRPr dirty="0"/>
          </a:p>
        </p:txBody>
      </p:sp>
      <p:sp>
        <p:nvSpPr>
          <p:cNvPr id="4" name="Google Shape;173;p34">
            <a:extLst>
              <a:ext uri="{FF2B5EF4-FFF2-40B4-BE49-F238E27FC236}">
                <a16:creationId xmlns:a16="http://schemas.microsoft.com/office/drawing/2014/main" id="{30EF7828-AC9F-2E74-B053-05BEB3DBE136}"/>
              </a:ext>
            </a:extLst>
          </p:cNvPr>
          <p:cNvSpPr txBox="1">
            <a:spLocks/>
          </p:cNvSpPr>
          <p:nvPr/>
        </p:nvSpPr>
        <p:spPr>
          <a:xfrm>
            <a:off x="2278700" y="6482182"/>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err="1"/>
              <a:t>SvelteKit</a:t>
            </a:r>
            <a:r>
              <a:rPr lang="en-US" dirty="0"/>
              <a:t> provides more options for full blown sites</a:t>
            </a:r>
          </a:p>
        </p:txBody>
      </p:sp>
      <p:sp>
        <p:nvSpPr>
          <p:cNvPr id="5" name="Google Shape;173;p34">
            <a:extLst>
              <a:ext uri="{FF2B5EF4-FFF2-40B4-BE49-F238E27FC236}">
                <a16:creationId xmlns:a16="http://schemas.microsoft.com/office/drawing/2014/main" id="{56F3C7B3-AA6F-6B3F-3EF1-0AFE1240AE33}"/>
              </a:ext>
            </a:extLst>
          </p:cNvPr>
          <p:cNvSpPr txBox="1">
            <a:spLocks/>
          </p:cNvSpPr>
          <p:nvPr/>
        </p:nvSpPr>
        <p:spPr>
          <a:xfrm>
            <a:off x="2278700" y="7652621"/>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Everything you learn here is applicable to </a:t>
            </a:r>
            <a:r>
              <a:rPr lang="en-US" dirty="0" err="1"/>
              <a:t>SvelteKit</a:t>
            </a:r>
            <a:endParaRPr lang="en-US" dirty="0"/>
          </a:p>
        </p:txBody>
      </p:sp>
      <p:pic>
        <p:nvPicPr>
          <p:cNvPr id="2" name="Graphic 1">
            <a:extLst>
              <a:ext uri="{FF2B5EF4-FFF2-40B4-BE49-F238E27FC236}">
                <a16:creationId xmlns:a16="http://schemas.microsoft.com/office/drawing/2014/main" id="{7033DEB1-F37A-A755-8F14-3A1ED629EC88}"/>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Tree>
    <p:extLst>
      <p:ext uri="{BB962C8B-B14F-4D97-AF65-F5344CB8AC3E}">
        <p14:creationId xmlns:p14="http://schemas.microsoft.com/office/powerpoint/2010/main" val="418556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decel="10000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34"/>
          <p:cNvSpPr txBox="1">
            <a:spLocks noGrp="1"/>
          </p:cNvSpPr>
          <p:nvPr>
            <p:ph type="body" idx="1"/>
          </p:nvPr>
        </p:nvSpPr>
        <p:spPr>
          <a:xfrm>
            <a:off x="2278700" y="5311743"/>
            <a:ext cx="15843300" cy="923299"/>
          </a:xfrm>
          <a:prstGeom prst="rect">
            <a:avLst/>
          </a:prstGeom>
        </p:spPr>
        <p:txBody>
          <a:bodyPr spcFirstLastPara="1" wrap="square" lIns="91425" tIns="91425" rIns="91425" bIns="91425" anchor="t" anchorCtr="0">
            <a:spAutoFit/>
          </a:bodyPr>
          <a:lstStyle/>
          <a:p>
            <a:pPr marL="685800" lvl="0" indent="-685800" algn="l" rtl="0">
              <a:spcBef>
                <a:spcPts val="0"/>
              </a:spcBef>
              <a:spcAft>
                <a:spcPts val="0"/>
              </a:spcAft>
              <a:buFontTx/>
              <a:buChar char="-"/>
            </a:pPr>
            <a:r>
              <a:rPr lang="en-US" dirty="0"/>
              <a:t>Some coding experience</a:t>
            </a:r>
          </a:p>
        </p:txBody>
      </p:sp>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Prerequisites</a:t>
            </a:r>
            <a:endParaRPr dirty="0"/>
          </a:p>
        </p:txBody>
      </p:sp>
      <p:sp>
        <p:nvSpPr>
          <p:cNvPr id="4" name="Google Shape;173;p34">
            <a:extLst>
              <a:ext uri="{FF2B5EF4-FFF2-40B4-BE49-F238E27FC236}">
                <a16:creationId xmlns:a16="http://schemas.microsoft.com/office/drawing/2014/main" id="{30EF7828-AC9F-2E74-B053-05BEB3DBE136}"/>
              </a:ext>
            </a:extLst>
          </p:cNvPr>
          <p:cNvSpPr txBox="1">
            <a:spLocks/>
          </p:cNvSpPr>
          <p:nvPr/>
        </p:nvSpPr>
        <p:spPr>
          <a:xfrm>
            <a:off x="2278700" y="6482182"/>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Ideally some JavaScript, HTML &amp; CSS experience</a:t>
            </a:r>
          </a:p>
        </p:txBody>
      </p:sp>
      <p:sp>
        <p:nvSpPr>
          <p:cNvPr id="5" name="Google Shape;173;p34">
            <a:extLst>
              <a:ext uri="{FF2B5EF4-FFF2-40B4-BE49-F238E27FC236}">
                <a16:creationId xmlns:a16="http://schemas.microsoft.com/office/drawing/2014/main" id="{56F3C7B3-AA6F-6B3F-3EF1-0AFE1240AE33}"/>
              </a:ext>
            </a:extLst>
          </p:cNvPr>
          <p:cNvSpPr txBox="1">
            <a:spLocks/>
          </p:cNvSpPr>
          <p:nvPr/>
        </p:nvSpPr>
        <p:spPr>
          <a:xfrm>
            <a:off x="2278700" y="7652621"/>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A laptop</a:t>
            </a:r>
          </a:p>
        </p:txBody>
      </p:sp>
      <p:sp>
        <p:nvSpPr>
          <p:cNvPr id="6" name="Google Shape;173;p34">
            <a:extLst>
              <a:ext uri="{FF2B5EF4-FFF2-40B4-BE49-F238E27FC236}">
                <a16:creationId xmlns:a16="http://schemas.microsoft.com/office/drawing/2014/main" id="{E58445A2-5CAE-102F-A4BD-3909791ADA5B}"/>
              </a:ext>
            </a:extLst>
          </p:cNvPr>
          <p:cNvSpPr txBox="1">
            <a:spLocks/>
          </p:cNvSpPr>
          <p:nvPr/>
        </p:nvSpPr>
        <p:spPr>
          <a:xfrm>
            <a:off x="2278700" y="8823060"/>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Nodejs</a:t>
            </a:r>
          </a:p>
        </p:txBody>
      </p:sp>
      <p:sp>
        <p:nvSpPr>
          <p:cNvPr id="8" name="Google Shape;173;p34">
            <a:extLst>
              <a:ext uri="{FF2B5EF4-FFF2-40B4-BE49-F238E27FC236}">
                <a16:creationId xmlns:a16="http://schemas.microsoft.com/office/drawing/2014/main" id="{87B627CD-504A-C630-AB2B-C19FCBC8C2ED}"/>
              </a:ext>
            </a:extLst>
          </p:cNvPr>
          <p:cNvSpPr txBox="1">
            <a:spLocks/>
          </p:cNvSpPr>
          <p:nvPr/>
        </p:nvSpPr>
        <p:spPr>
          <a:xfrm>
            <a:off x="2278700" y="9993499"/>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685800" indent="-685800">
              <a:buFontTx/>
              <a:buChar char="-"/>
            </a:pPr>
            <a:r>
              <a:rPr lang="en-US" dirty="0"/>
              <a:t>A development environment</a:t>
            </a:r>
          </a:p>
        </p:txBody>
      </p:sp>
      <p:pic>
        <p:nvPicPr>
          <p:cNvPr id="2" name="Graphic 1">
            <a:extLst>
              <a:ext uri="{FF2B5EF4-FFF2-40B4-BE49-F238E27FC236}">
                <a16:creationId xmlns:a16="http://schemas.microsoft.com/office/drawing/2014/main" id="{CA4BEECD-387C-D97E-AD46-56690102C62F}"/>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Tree>
    <p:extLst>
      <p:ext uri="{BB962C8B-B14F-4D97-AF65-F5344CB8AC3E}">
        <p14:creationId xmlns:p14="http://schemas.microsoft.com/office/powerpoint/2010/main" val="367335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 calcmode="lin" valueType="num">
                                      <p:cBhvr additive="base">
                                        <p:cTn id="7" dur="500" fill="hold"/>
                                        <p:tgtEl>
                                          <p:spTgt spid="1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decel="10000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decel="10000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decel="10000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build="p"/>
      <p:bldP spid="4" grpId="0"/>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Alternative: Svelte REPL</a:t>
            </a:r>
            <a:endParaRPr dirty="0"/>
          </a:p>
        </p:txBody>
      </p:sp>
      <p:pic>
        <p:nvPicPr>
          <p:cNvPr id="2" name="Graphic 1">
            <a:extLst>
              <a:ext uri="{FF2B5EF4-FFF2-40B4-BE49-F238E27FC236}">
                <a16:creationId xmlns:a16="http://schemas.microsoft.com/office/drawing/2014/main" id="{CA4BEECD-387C-D97E-AD46-56690102C62F}"/>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
        <p:nvSpPr>
          <p:cNvPr id="9" name="Google Shape;200;p38">
            <a:extLst>
              <a:ext uri="{FF2B5EF4-FFF2-40B4-BE49-F238E27FC236}">
                <a16:creationId xmlns:a16="http://schemas.microsoft.com/office/drawing/2014/main" id="{5A7A09CE-1D81-7BE6-ADE6-8209DEBB75BC}"/>
              </a:ext>
            </a:extLst>
          </p:cNvPr>
          <p:cNvSpPr txBox="1">
            <a:spLocks noGrp="1"/>
          </p:cNvSpPr>
          <p:nvPr>
            <p:ph type="subTitle" idx="2"/>
          </p:nvPr>
        </p:nvSpPr>
        <p:spPr>
          <a:xfrm>
            <a:off x="2477575" y="4929935"/>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https://svelte.dev/repl</a:t>
            </a:r>
            <a:endParaRPr dirty="0"/>
          </a:p>
        </p:txBody>
      </p:sp>
      <p:pic>
        <p:nvPicPr>
          <p:cNvPr id="13" name="Picture 12">
            <a:extLst>
              <a:ext uri="{FF2B5EF4-FFF2-40B4-BE49-F238E27FC236}">
                <a16:creationId xmlns:a16="http://schemas.microsoft.com/office/drawing/2014/main" id="{9B445057-C66C-746E-DB54-E20EED517C7A}"/>
              </a:ext>
            </a:extLst>
          </p:cNvPr>
          <p:cNvPicPr>
            <a:picLocks noChangeAspect="1"/>
          </p:cNvPicPr>
          <p:nvPr/>
        </p:nvPicPr>
        <p:blipFill rotWithShape="1">
          <a:blip r:embed="rId5"/>
          <a:srcRect b="18568"/>
          <a:stretch/>
        </p:blipFill>
        <p:spPr>
          <a:xfrm>
            <a:off x="2278700" y="6056929"/>
            <a:ext cx="15080180" cy="6818812"/>
          </a:xfrm>
          <a:prstGeom prst="rect">
            <a:avLst/>
          </a:prstGeom>
        </p:spPr>
      </p:pic>
    </p:spTree>
    <p:extLst>
      <p:ext uri="{BB962C8B-B14F-4D97-AF65-F5344CB8AC3E}">
        <p14:creationId xmlns:p14="http://schemas.microsoft.com/office/powerpoint/2010/main" val="433978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34"/>
          <p:cNvSpPr txBox="1">
            <a:spLocks noGrp="1"/>
          </p:cNvSpPr>
          <p:nvPr>
            <p:ph type="body" idx="1"/>
          </p:nvPr>
        </p:nvSpPr>
        <p:spPr>
          <a:xfrm>
            <a:off x="2603174" y="7110221"/>
            <a:ext cx="15843300" cy="923299"/>
          </a:xfrm>
          <a:prstGeom prst="rect">
            <a:avLst/>
          </a:prstGeom>
        </p:spPr>
        <p:txBody>
          <a:bodyPr spcFirstLastPara="1" wrap="square" lIns="91425" tIns="91425" rIns="91425" bIns="91425" anchor="t" anchorCtr="0">
            <a:spAutoFit/>
          </a:bodyPr>
          <a:lstStyle/>
          <a:p>
            <a:pPr marL="0" lvl="0" indent="0">
              <a:buNone/>
            </a:pPr>
            <a:r>
              <a:rPr lang="en-US" dirty="0"/>
              <a:t>https://svelte.dev/tutorial</a:t>
            </a:r>
          </a:p>
        </p:txBody>
      </p:sp>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Further Resources</a:t>
            </a:r>
            <a:endParaRPr dirty="0"/>
          </a:p>
        </p:txBody>
      </p:sp>
      <p:pic>
        <p:nvPicPr>
          <p:cNvPr id="2" name="Graphic 1">
            <a:extLst>
              <a:ext uri="{FF2B5EF4-FFF2-40B4-BE49-F238E27FC236}">
                <a16:creationId xmlns:a16="http://schemas.microsoft.com/office/drawing/2014/main" id="{CA4BEECD-387C-D97E-AD46-56690102C62F}"/>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
        <p:nvSpPr>
          <p:cNvPr id="3" name="Google Shape;200;p38">
            <a:extLst>
              <a:ext uri="{FF2B5EF4-FFF2-40B4-BE49-F238E27FC236}">
                <a16:creationId xmlns:a16="http://schemas.microsoft.com/office/drawing/2014/main" id="{8C70CB56-E96B-4845-09FE-888E430A205B}"/>
              </a:ext>
            </a:extLst>
          </p:cNvPr>
          <p:cNvSpPr txBox="1">
            <a:spLocks noGrp="1"/>
          </p:cNvSpPr>
          <p:nvPr>
            <p:ph type="subTitle" idx="2"/>
          </p:nvPr>
        </p:nvSpPr>
        <p:spPr>
          <a:xfrm>
            <a:off x="2603174" y="6107520"/>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Official Svelte Tutorial</a:t>
            </a:r>
            <a:endParaRPr dirty="0"/>
          </a:p>
        </p:txBody>
      </p:sp>
      <p:sp>
        <p:nvSpPr>
          <p:cNvPr id="7" name="Google Shape;173;p34">
            <a:extLst>
              <a:ext uri="{FF2B5EF4-FFF2-40B4-BE49-F238E27FC236}">
                <a16:creationId xmlns:a16="http://schemas.microsoft.com/office/drawing/2014/main" id="{A749E350-EEFF-B0BD-4B6D-04E000997C8C}"/>
              </a:ext>
            </a:extLst>
          </p:cNvPr>
          <p:cNvSpPr txBox="1">
            <a:spLocks/>
          </p:cNvSpPr>
          <p:nvPr/>
        </p:nvSpPr>
        <p:spPr>
          <a:xfrm>
            <a:off x="2603174" y="9657950"/>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0" indent="0">
              <a:buFont typeface="Open Sans Light"/>
              <a:buNone/>
            </a:pPr>
            <a:r>
              <a:rPr lang="en-US" dirty="0"/>
              <a:t>https://learn.svelte.dev/tutorial</a:t>
            </a:r>
          </a:p>
        </p:txBody>
      </p:sp>
      <p:sp>
        <p:nvSpPr>
          <p:cNvPr id="9" name="Google Shape;200;p38">
            <a:extLst>
              <a:ext uri="{FF2B5EF4-FFF2-40B4-BE49-F238E27FC236}">
                <a16:creationId xmlns:a16="http://schemas.microsoft.com/office/drawing/2014/main" id="{6ADDDA1C-5C83-D74D-5ADE-532B92153E27}"/>
              </a:ext>
            </a:extLst>
          </p:cNvPr>
          <p:cNvSpPr txBox="1">
            <a:spLocks/>
          </p:cNvSpPr>
          <p:nvPr/>
        </p:nvSpPr>
        <p:spPr>
          <a:xfrm>
            <a:off x="2603174" y="8655249"/>
            <a:ext cx="22014000" cy="925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3"/>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dk2"/>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dk2"/>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dk2"/>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9pPr>
          </a:lstStyle>
          <a:p>
            <a:pPr marL="0" indent="0"/>
            <a:r>
              <a:rPr lang="en-US" dirty="0"/>
              <a:t>Official </a:t>
            </a:r>
            <a:r>
              <a:rPr lang="en-US" dirty="0" err="1"/>
              <a:t>SvelteKit</a:t>
            </a:r>
            <a:r>
              <a:rPr lang="en-US" dirty="0"/>
              <a:t> Tutorial</a:t>
            </a:r>
          </a:p>
        </p:txBody>
      </p:sp>
    </p:spTree>
    <p:extLst>
      <p:ext uri="{BB962C8B-B14F-4D97-AF65-F5344CB8AC3E}">
        <p14:creationId xmlns:p14="http://schemas.microsoft.com/office/powerpoint/2010/main" val="175597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Getting Started</a:t>
            </a:r>
            <a:endParaRPr dirty="0"/>
          </a:p>
        </p:txBody>
      </p:sp>
      <p:pic>
        <p:nvPicPr>
          <p:cNvPr id="2" name="Graphic 1">
            <a:extLst>
              <a:ext uri="{FF2B5EF4-FFF2-40B4-BE49-F238E27FC236}">
                <a16:creationId xmlns:a16="http://schemas.microsoft.com/office/drawing/2014/main" id="{CA4BEECD-387C-D97E-AD46-56690102C62F}"/>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
        <p:nvSpPr>
          <p:cNvPr id="3" name="Google Shape;200;p38">
            <a:extLst>
              <a:ext uri="{FF2B5EF4-FFF2-40B4-BE49-F238E27FC236}">
                <a16:creationId xmlns:a16="http://schemas.microsoft.com/office/drawing/2014/main" id="{8C70CB56-E96B-4845-09FE-888E430A205B}"/>
              </a:ext>
            </a:extLst>
          </p:cNvPr>
          <p:cNvSpPr txBox="1">
            <a:spLocks noGrp="1"/>
          </p:cNvSpPr>
          <p:nvPr>
            <p:ph type="subTitle" idx="2"/>
          </p:nvPr>
        </p:nvSpPr>
        <p:spPr>
          <a:xfrm>
            <a:off x="2603174" y="6107520"/>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ZA" dirty="0"/>
              <a:t>n</a:t>
            </a:r>
            <a:r>
              <a:rPr lang="en-US" dirty="0"/>
              <a:t>pm </a:t>
            </a:r>
            <a:r>
              <a:rPr lang="en-US" dirty="0" err="1"/>
              <a:t>init</a:t>
            </a:r>
            <a:r>
              <a:rPr lang="en-US" dirty="0"/>
              <a:t> </a:t>
            </a:r>
            <a:r>
              <a:rPr lang="en-US" dirty="0" err="1"/>
              <a:t>vite@latest</a:t>
            </a:r>
            <a:endParaRPr dirty="0"/>
          </a:p>
        </p:txBody>
      </p:sp>
    </p:spTree>
    <p:extLst>
      <p:ext uri="{BB962C8B-B14F-4D97-AF65-F5344CB8AC3E}">
        <p14:creationId xmlns:p14="http://schemas.microsoft.com/office/powerpoint/2010/main" val="322043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34"/>
          <p:cNvSpPr txBox="1">
            <a:spLocks noGrp="1"/>
          </p:cNvSpPr>
          <p:nvPr>
            <p:ph type="body" idx="1"/>
          </p:nvPr>
        </p:nvSpPr>
        <p:spPr>
          <a:xfrm>
            <a:off x="2603174" y="7110221"/>
            <a:ext cx="15843300" cy="923299"/>
          </a:xfrm>
          <a:prstGeom prst="rect">
            <a:avLst/>
          </a:prstGeom>
        </p:spPr>
        <p:txBody>
          <a:bodyPr spcFirstLastPara="1" wrap="square" lIns="91425" tIns="91425" rIns="91425" bIns="91425" anchor="t" anchorCtr="0">
            <a:spAutoFit/>
          </a:bodyPr>
          <a:lstStyle/>
          <a:p>
            <a:pPr marL="0" lvl="0" indent="0">
              <a:buNone/>
            </a:pPr>
            <a:r>
              <a:rPr lang="en-US" dirty="0"/>
              <a:t>https://svelte.dev/tutorial</a:t>
            </a:r>
          </a:p>
        </p:txBody>
      </p:sp>
      <p:sp>
        <p:nvSpPr>
          <p:cNvPr id="174" name="Google Shape;174;p34"/>
          <p:cNvSpPr txBox="1">
            <a:spLocks noGrp="1"/>
          </p:cNvSpPr>
          <p:nvPr>
            <p:ph type="title"/>
          </p:nvPr>
        </p:nvSpPr>
        <p:spPr>
          <a:xfrm>
            <a:off x="2278700" y="3143550"/>
            <a:ext cx="14542500" cy="1926000"/>
          </a:xfrm>
          <a:prstGeom prst="rect">
            <a:avLst/>
          </a:prstGeom>
        </p:spPr>
        <p:txBody>
          <a:bodyPr spcFirstLastPara="1" wrap="square" lIns="243800" tIns="243800" rIns="243800" bIns="243800" anchor="t" anchorCtr="0">
            <a:spAutoFit/>
          </a:bodyPr>
          <a:lstStyle/>
          <a:p>
            <a:pPr marL="0" lvl="0" indent="0" algn="l" rtl="0">
              <a:spcBef>
                <a:spcPts val="0"/>
              </a:spcBef>
              <a:spcAft>
                <a:spcPts val="0"/>
              </a:spcAft>
              <a:buNone/>
            </a:pPr>
            <a:r>
              <a:rPr lang="en-US" dirty="0"/>
              <a:t>Further Resources</a:t>
            </a:r>
            <a:endParaRPr dirty="0"/>
          </a:p>
        </p:txBody>
      </p:sp>
      <p:pic>
        <p:nvPicPr>
          <p:cNvPr id="2" name="Graphic 1">
            <a:extLst>
              <a:ext uri="{FF2B5EF4-FFF2-40B4-BE49-F238E27FC236}">
                <a16:creationId xmlns:a16="http://schemas.microsoft.com/office/drawing/2014/main" id="{CA4BEECD-387C-D97E-AD46-56690102C62F}"/>
              </a:ext>
            </a:extLst>
          </p:cNvPr>
          <p:cNvPicPr>
            <a:picLocks noChangeAspect="1"/>
          </p:cNvPicPr>
          <p:nvPr/>
        </p:nvPicPr>
        <p:blipFill rotWithShape="1">
          <a:blip r:embed="rId3">
            <a:alphaModFix amt="25000"/>
            <a:extLst>
              <a:ext uri="{96DAC541-7B7A-43D3-8B79-37D633B846F1}">
                <asvg:svgBlip xmlns:asvg="http://schemas.microsoft.com/office/drawing/2016/SVG/main" r:embed="rId4"/>
              </a:ext>
            </a:extLst>
          </a:blip>
          <a:srcRect r="75437"/>
          <a:stretch/>
        </p:blipFill>
        <p:spPr>
          <a:xfrm>
            <a:off x="22105200" y="339217"/>
            <a:ext cx="2117049" cy="2105403"/>
          </a:xfrm>
          <a:prstGeom prst="rect">
            <a:avLst/>
          </a:prstGeom>
        </p:spPr>
      </p:pic>
      <p:sp>
        <p:nvSpPr>
          <p:cNvPr id="3" name="Google Shape;200;p38">
            <a:extLst>
              <a:ext uri="{FF2B5EF4-FFF2-40B4-BE49-F238E27FC236}">
                <a16:creationId xmlns:a16="http://schemas.microsoft.com/office/drawing/2014/main" id="{8C70CB56-E96B-4845-09FE-888E430A205B}"/>
              </a:ext>
            </a:extLst>
          </p:cNvPr>
          <p:cNvSpPr txBox="1">
            <a:spLocks noGrp="1"/>
          </p:cNvSpPr>
          <p:nvPr>
            <p:ph type="subTitle" idx="2"/>
          </p:nvPr>
        </p:nvSpPr>
        <p:spPr>
          <a:xfrm>
            <a:off x="2603174" y="6107520"/>
            <a:ext cx="22014000" cy="925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dirty="0"/>
              <a:t>Official Svelte Tutorial</a:t>
            </a:r>
            <a:endParaRPr dirty="0"/>
          </a:p>
        </p:txBody>
      </p:sp>
      <p:sp>
        <p:nvSpPr>
          <p:cNvPr id="7" name="Google Shape;173;p34">
            <a:extLst>
              <a:ext uri="{FF2B5EF4-FFF2-40B4-BE49-F238E27FC236}">
                <a16:creationId xmlns:a16="http://schemas.microsoft.com/office/drawing/2014/main" id="{A749E350-EEFF-B0BD-4B6D-04E000997C8C}"/>
              </a:ext>
            </a:extLst>
          </p:cNvPr>
          <p:cNvSpPr txBox="1">
            <a:spLocks/>
          </p:cNvSpPr>
          <p:nvPr/>
        </p:nvSpPr>
        <p:spPr>
          <a:xfrm>
            <a:off x="2603174" y="9657950"/>
            <a:ext cx="15843300"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1pPr>
            <a:lvl2pPr marL="914400" marR="0" lvl="1" indent="-533400" algn="l" rtl="0">
              <a:lnSpc>
                <a:spcPct val="100000"/>
              </a:lnSpc>
              <a:spcBef>
                <a:spcPts val="0"/>
              </a:spcBef>
              <a:spcAft>
                <a:spcPts val="0"/>
              </a:spcAft>
              <a:buClr>
                <a:schemeClr val="dk2"/>
              </a:buClr>
              <a:buSzPts val="4800"/>
              <a:buFont typeface="Open Sans Light"/>
              <a:buChar char="○"/>
              <a:defRPr sz="4800" b="0" i="0" u="none" strike="noStrike" cap="none">
                <a:solidFill>
                  <a:schemeClr val="dk2"/>
                </a:solidFill>
                <a:latin typeface="Open Sans Light"/>
                <a:ea typeface="Open Sans Light"/>
                <a:cs typeface="Open Sans Light"/>
                <a:sym typeface="Open Sans Light"/>
              </a:defRPr>
            </a:lvl2pPr>
            <a:lvl3pPr marL="1371600" marR="0" lvl="2"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3pPr>
            <a:lvl4pPr marL="1828800" marR="0" lvl="3" indent="-457200" algn="l" rtl="0">
              <a:lnSpc>
                <a:spcPct val="100000"/>
              </a:lnSpc>
              <a:spcBef>
                <a:spcPts val="0"/>
              </a:spcBef>
              <a:spcAft>
                <a:spcPts val="0"/>
              </a:spcAft>
              <a:buClr>
                <a:schemeClr val="dk2"/>
              </a:buClr>
              <a:buSzPts val="3600"/>
              <a:buFont typeface="Open Sans Light"/>
              <a:buChar char="●"/>
              <a:defRPr sz="3600" b="0" i="0" u="none" strike="noStrike" cap="none">
                <a:solidFill>
                  <a:schemeClr val="dk2"/>
                </a:solidFill>
                <a:latin typeface="Open Sans Light"/>
                <a:ea typeface="Open Sans Light"/>
                <a:cs typeface="Open Sans Light"/>
                <a:sym typeface="Open Sans Light"/>
              </a:defRPr>
            </a:lvl4pPr>
            <a:lvl5pPr marL="2286000" marR="0" lvl="4"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5pPr>
            <a:lvl6pPr marL="2743200" marR="0" lvl="5"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6pPr>
            <a:lvl7pPr marL="3200400" marR="0" lvl="6"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7pPr>
            <a:lvl8pPr marL="3657600" marR="0" lvl="7"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8pPr>
            <a:lvl9pPr marL="4114800" marR="0" lvl="8" indent="-419100" algn="l" rtl="0">
              <a:lnSpc>
                <a:spcPct val="100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9pPr>
          </a:lstStyle>
          <a:p>
            <a:pPr marL="0" indent="0">
              <a:buFont typeface="Open Sans Light"/>
              <a:buNone/>
            </a:pPr>
            <a:r>
              <a:rPr lang="en-US" dirty="0"/>
              <a:t>https://learn.svelte.dev/tutorial</a:t>
            </a:r>
          </a:p>
        </p:txBody>
      </p:sp>
      <p:sp>
        <p:nvSpPr>
          <p:cNvPr id="9" name="Google Shape;200;p38">
            <a:extLst>
              <a:ext uri="{FF2B5EF4-FFF2-40B4-BE49-F238E27FC236}">
                <a16:creationId xmlns:a16="http://schemas.microsoft.com/office/drawing/2014/main" id="{6ADDDA1C-5C83-D74D-5ADE-532B92153E27}"/>
              </a:ext>
            </a:extLst>
          </p:cNvPr>
          <p:cNvSpPr txBox="1">
            <a:spLocks/>
          </p:cNvSpPr>
          <p:nvPr/>
        </p:nvSpPr>
        <p:spPr>
          <a:xfrm>
            <a:off x="2603174" y="8655249"/>
            <a:ext cx="22014000" cy="925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3"/>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dk2"/>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dk2"/>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dk2"/>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dk2"/>
                </a:solidFill>
                <a:latin typeface="Google Sans"/>
                <a:ea typeface="Google Sans"/>
                <a:cs typeface="Google Sans"/>
                <a:sym typeface="Google Sans"/>
              </a:defRPr>
            </a:lvl9pPr>
          </a:lstStyle>
          <a:p>
            <a:pPr marL="0" indent="0"/>
            <a:r>
              <a:rPr lang="en-US" dirty="0"/>
              <a:t>Official </a:t>
            </a:r>
            <a:r>
              <a:rPr lang="en-US" dirty="0" err="1"/>
              <a:t>SvelteKit</a:t>
            </a:r>
            <a:r>
              <a:rPr lang="en-US" dirty="0"/>
              <a:t> Tutorial</a:t>
            </a:r>
          </a:p>
        </p:txBody>
      </p:sp>
    </p:spTree>
    <p:extLst>
      <p:ext uri="{BB962C8B-B14F-4D97-AF65-F5344CB8AC3E}">
        <p14:creationId xmlns:p14="http://schemas.microsoft.com/office/powerpoint/2010/main" val="391079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893050" y="1290125"/>
            <a:ext cx="21956100" cy="1926000"/>
          </a:xfrm>
          <a:prstGeom prst="rect">
            <a:avLst/>
          </a:prstGeom>
        </p:spPr>
        <p:txBody>
          <a:bodyPr spcFirstLastPara="1" wrap="square" lIns="243800" tIns="243800" rIns="243800" bIns="243800" anchor="t" anchorCtr="0">
            <a:spAutoFit/>
          </a:bodyPr>
          <a:lstStyle/>
          <a:p>
            <a:pPr marL="0" lvl="0" indent="0" algn="ctr" rtl="0">
              <a:spcBef>
                <a:spcPts val="0"/>
              </a:spcBef>
              <a:spcAft>
                <a:spcPts val="0"/>
              </a:spcAft>
              <a:buNone/>
            </a:pPr>
            <a:r>
              <a:rPr lang="en-US" dirty="0"/>
              <a:t>Thank You</a:t>
            </a:r>
            <a:endParaRPr dirty="0"/>
          </a:p>
        </p:txBody>
      </p:sp>
      <p:sp>
        <p:nvSpPr>
          <p:cNvPr id="3" name="Subtitle 2">
            <a:extLst>
              <a:ext uri="{FF2B5EF4-FFF2-40B4-BE49-F238E27FC236}">
                <a16:creationId xmlns:a16="http://schemas.microsoft.com/office/drawing/2014/main" id="{750D84AD-4235-0967-C044-A82A92F9E6D2}"/>
              </a:ext>
            </a:extLst>
          </p:cNvPr>
          <p:cNvSpPr>
            <a:spLocks noGrp="1"/>
          </p:cNvSpPr>
          <p:nvPr>
            <p:ph type="subTitle" idx="2"/>
          </p:nvPr>
        </p:nvSpPr>
        <p:spPr>
          <a:xfrm>
            <a:off x="10116082" y="5934701"/>
            <a:ext cx="7331659" cy="923299"/>
          </a:xfrm>
        </p:spPr>
        <p:txBody>
          <a:bodyPr/>
          <a:lstStyle/>
          <a:p>
            <a:r>
              <a:rPr lang="en-US" dirty="0"/>
              <a:t>Follow me on GitHub</a:t>
            </a:r>
          </a:p>
        </p:txBody>
      </p:sp>
      <p:pic>
        <p:nvPicPr>
          <p:cNvPr id="7" name="Picture 6">
            <a:extLst>
              <a:ext uri="{FF2B5EF4-FFF2-40B4-BE49-F238E27FC236}">
                <a16:creationId xmlns:a16="http://schemas.microsoft.com/office/drawing/2014/main" id="{1590B530-A8FF-CD81-CC88-3C2E5EC623E4}"/>
              </a:ext>
            </a:extLst>
          </p:cNvPr>
          <p:cNvPicPr>
            <a:picLocks noChangeAspect="1"/>
          </p:cNvPicPr>
          <p:nvPr/>
        </p:nvPicPr>
        <p:blipFill>
          <a:blip r:embed="rId3"/>
          <a:stretch>
            <a:fillRect/>
          </a:stretch>
        </p:blipFill>
        <p:spPr>
          <a:xfrm>
            <a:off x="4720184" y="4921447"/>
            <a:ext cx="4493837" cy="4493837"/>
          </a:xfrm>
          <a:prstGeom prst="rect">
            <a:avLst/>
          </a:prstGeom>
        </p:spPr>
      </p:pic>
      <p:sp>
        <p:nvSpPr>
          <p:cNvPr id="8" name="Subtitle 2">
            <a:extLst>
              <a:ext uri="{FF2B5EF4-FFF2-40B4-BE49-F238E27FC236}">
                <a16:creationId xmlns:a16="http://schemas.microsoft.com/office/drawing/2014/main" id="{376941B6-DF3C-6419-6B9E-6329A2AA5CD5}"/>
              </a:ext>
            </a:extLst>
          </p:cNvPr>
          <p:cNvSpPr txBox="1">
            <a:spLocks/>
          </p:cNvSpPr>
          <p:nvPr/>
        </p:nvSpPr>
        <p:spPr>
          <a:xfrm>
            <a:off x="10116082" y="6858000"/>
            <a:ext cx="9778296" cy="9232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3"/>
                </a:solidFill>
                <a:latin typeface="Roboto Mono"/>
                <a:ea typeface="Roboto Mono"/>
                <a:cs typeface="Roboto Mono"/>
                <a:sym typeface="Roboto Mono"/>
              </a:defRPr>
            </a:lvl1pPr>
            <a:lvl2pPr marL="914400" marR="0" lvl="1" indent="-533400" algn="l" rtl="0">
              <a:lnSpc>
                <a:spcPct val="100000"/>
              </a:lnSpc>
              <a:spcBef>
                <a:spcPts val="0"/>
              </a:spcBef>
              <a:spcAft>
                <a:spcPts val="0"/>
              </a:spcAft>
              <a:buClr>
                <a:schemeClr val="dk2"/>
              </a:buClr>
              <a:buSzPts val="4800"/>
              <a:buFont typeface="Open Sans Light"/>
              <a:buNone/>
              <a:defRPr sz="4800" b="0" i="0" u="none" strike="noStrike" cap="none">
                <a:solidFill>
                  <a:schemeClr val="accent3"/>
                </a:solidFill>
                <a:latin typeface="Google Sans"/>
                <a:ea typeface="Google Sans"/>
                <a:cs typeface="Google Sans"/>
                <a:sym typeface="Google Sans"/>
              </a:defRPr>
            </a:lvl2pPr>
            <a:lvl3pPr marL="1371600" marR="0" lvl="2"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3"/>
                </a:solidFill>
                <a:latin typeface="Google Sans"/>
                <a:ea typeface="Google Sans"/>
                <a:cs typeface="Google Sans"/>
                <a:sym typeface="Google Sans"/>
              </a:defRPr>
            </a:lvl3pPr>
            <a:lvl4pPr marL="1828800" marR="0" lvl="3" indent="-457200" algn="l" rtl="0">
              <a:lnSpc>
                <a:spcPct val="100000"/>
              </a:lnSpc>
              <a:spcBef>
                <a:spcPts val="0"/>
              </a:spcBef>
              <a:spcAft>
                <a:spcPts val="0"/>
              </a:spcAft>
              <a:buClr>
                <a:schemeClr val="dk2"/>
              </a:buClr>
              <a:buSzPts val="3600"/>
              <a:buFont typeface="Open Sans Light"/>
              <a:buNone/>
              <a:defRPr sz="3600" b="0" i="0" u="none" strike="noStrike" cap="none">
                <a:solidFill>
                  <a:schemeClr val="accent3"/>
                </a:solidFill>
                <a:latin typeface="Google Sans"/>
                <a:ea typeface="Google Sans"/>
                <a:cs typeface="Google Sans"/>
                <a:sym typeface="Google Sans"/>
              </a:defRPr>
            </a:lvl4pPr>
            <a:lvl5pPr marL="2286000" marR="0" lvl="4"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3"/>
                </a:solidFill>
                <a:latin typeface="Google Sans"/>
                <a:ea typeface="Google Sans"/>
                <a:cs typeface="Google Sans"/>
                <a:sym typeface="Google Sans"/>
              </a:defRPr>
            </a:lvl5pPr>
            <a:lvl6pPr marL="2743200" marR="0" lvl="5"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3"/>
                </a:solidFill>
                <a:latin typeface="Google Sans"/>
                <a:ea typeface="Google Sans"/>
                <a:cs typeface="Google Sans"/>
                <a:sym typeface="Google Sans"/>
              </a:defRPr>
            </a:lvl6pPr>
            <a:lvl7pPr marL="3200400" marR="0" lvl="6"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3"/>
                </a:solidFill>
                <a:latin typeface="Google Sans"/>
                <a:ea typeface="Google Sans"/>
                <a:cs typeface="Google Sans"/>
                <a:sym typeface="Google Sans"/>
              </a:defRPr>
            </a:lvl7pPr>
            <a:lvl8pPr marL="3657600" marR="0" lvl="7"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3"/>
                </a:solidFill>
                <a:latin typeface="Google Sans"/>
                <a:ea typeface="Google Sans"/>
                <a:cs typeface="Google Sans"/>
                <a:sym typeface="Google Sans"/>
              </a:defRPr>
            </a:lvl8pPr>
            <a:lvl9pPr marL="4114800" marR="0" lvl="8" indent="-419100" algn="l" rtl="0">
              <a:lnSpc>
                <a:spcPct val="100000"/>
              </a:lnSpc>
              <a:spcBef>
                <a:spcPts val="0"/>
              </a:spcBef>
              <a:spcAft>
                <a:spcPts val="0"/>
              </a:spcAft>
              <a:buClr>
                <a:schemeClr val="dk2"/>
              </a:buClr>
              <a:buSzPts val="3000"/>
              <a:buFont typeface="Open Sans Light"/>
              <a:buNone/>
              <a:defRPr sz="3000" b="0" i="0" u="none" strike="noStrike" cap="none">
                <a:solidFill>
                  <a:schemeClr val="accent3"/>
                </a:solidFill>
                <a:latin typeface="Google Sans"/>
                <a:ea typeface="Google Sans"/>
                <a:cs typeface="Google Sans"/>
                <a:sym typeface="Google Sans"/>
              </a:defRPr>
            </a:lvl9pPr>
          </a:lstStyle>
          <a:p>
            <a:r>
              <a:rPr lang="en-US" dirty="0"/>
              <a:t>https://github.com/MikhaD</a:t>
            </a:r>
          </a:p>
        </p:txBody>
      </p:sp>
    </p:spTree>
  </p:cSld>
  <p:clrMapOvr>
    <a:masterClrMapping/>
  </p:clrMapOvr>
</p:sld>
</file>

<file path=ppt/theme/theme1.xml><?xml version="1.0" encoding="utf-8"?>
<a:theme xmlns:a="http://schemas.openxmlformats.org/drawingml/2006/main" name="Simple Light">
  <a:themeElements>
    <a:clrScheme name="Simple Light">
      <a:dk1>
        <a:srgbClr val="404040"/>
      </a:dk1>
      <a:lt1>
        <a:srgbClr val="FFFFFF"/>
      </a:lt1>
      <a:dk2>
        <a:srgbClr val="676C72"/>
      </a:dk2>
      <a:lt2>
        <a:srgbClr val="F9F9F9"/>
      </a:lt2>
      <a:accent1>
        <a:srgbClr val="4285F4"/>
      </a:accent1>
      <a:accent2>
        <a:srgbClr val="FBBC04"/>
      </a:accent2>
      <a:accent3>
        <a:srgbClr val="E84435"/>
      </a:accent3>
      <a:accent4>
        <a:srgbClr val="0F9D58"/>
      </a:accent4>
      <a:accent5>
        <a:srgbClr val="FFCDD2"/>
      </a:accent5>
      <a:accent6>
        <a:srgbClr val="C8E6C9"/>
      </a:accent6>
      <a:hlink>
        <a:srgbClr val="BBD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734</Words>
  <Application>Microsoft Office PowerPoint</Application>
  <PresentationFormat>Custom</PresentationFormat>
  <Paragraphs>67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Google Sans</vt:lpstr>
      <vt:lpstr>Helvetica Neue</vt:lpstr>
      <vt:lpstr>Open Sans Light</vt:lpstr>
      <vt:lpstr>Roboto Mono</vt:lpstr>
      <vt:lpstr>Simple Light</vt:lpstr>
      <vt:lpstr>Introduction to Svelte</vt:lpstr>
      <vt:lpstr>What is Svelte?</vt:lpstr>
      <vt:lpstr>Svelte vs SvelteKit</vt:lpstr>
      <vt:lpstr>Prerequisites</vt:lpstr>
      <vt:lpstr>Alternative: Svelte REPL</vt:lpstr>
      <vt:lpstr>Further Resources</vt:lpstr>
      <vt:lpstr>Getting Started</vt:lpstr>
      <vt:lpstr>Further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Mikha Davids</cp:lastModifiedBy>
  <cp:revision>4</cp:revision>
  <dcterms:modified xsi:type="dcterms:W3CDTF">2023-05-18T19:09:33Z</dcterms:modified>
</cp:coreProperties>
</file>