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2" r:id="rId6"/>
    <p:sldId id="257" r:id="rId7"/>
    <p:sldId id="259" r:id="rId8"/>
    <p:sldId id="263" r:id="rId9"/>
    <p:sldId id="264" r:id="rId10"/>
    <p:sldId id="265" r:id="rId11"/>
    <p:sldId id="266" r:id="rId12"/>
    <p:sldId id="268" r:id="rId13"/>
    <p:sldId id="270" r:id="rId14"/>
    <p:sldId id="273" r:id="rId15"/>
    <p:sldId id="271" r:id="rId16"/>
    <p:sldId id="269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52F77-1454-44BF-9C98-A3DC6F5A5C4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91BF0-D248-4942-839A-9E92021E0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91BF0-D248-4942-839A-9E92021E0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4AC-3453-4072-905E-E5DDABB162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8A19-346B-4451-ACB7-698A1555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5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4AC-3453-4072-905E-E5DDABB162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8A19-346B-4451-ACB7-698A1555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4AC-3453-4072-905E-E5DDABB162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8A19-346B-4451-ACB7-698A1555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2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4AC-3453-4072-905E-E5DDABB162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8A19-346B-4451-ACB7-698A1555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6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4AC-3453-4072-905E-E5DDABB162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8A19-346B-4451-ACB7-698A1555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1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4AC-3453-4072-905E-E5DDABB162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8A19-346B-4451-ACB7-698A1555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4AC-3453-4072-905E-E5DDABB162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8A19-346B-4451-ACB7-698A1555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9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4AC-3453-4072-905E-E5DDABB162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8A19-346B-4451-ACB7-698A1555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4AC-3453-4072-905E-E5DDABB162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8A19-346B-4451-ACB7-698A1555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2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4AC-3453-4072-905E-E5DDABB162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8A19-346B-4451-ACB7-698A1555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6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4AC-3453-4072-905E-E5DDABB162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8A19-346B-4451-ACB7-698A1555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7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F4AC-3453-4072-905E-E5DDABB1621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8A19-346B-4451-ACB7-698A1555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87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virtual" TargetMode="External"/><Relationship Id="rId2" Type="http://schemas.openxmlformats.org/officeDocument/2006/relationships/hyperlink" Target="https://docs.microsoft.com/en-us/dotnet/csharp/language-reference/compiler-op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5462B-F64B-40F0-A077-A4BC82544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s-DO" sz="5600"/>
              <a:t>Programación Orientada  Objetos y C#</a:t>
            </a:r>
            <a:endParaRPr lang="en-US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81876-9904-409B-A944-AE08E3C81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s-DO" dirty="0"/>
              <a:t>El truco es ver todo como un objeto.</a:t>
            </a:r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2D3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50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Snoopy soccer">
            <a:extLst>
              <a:ext uri="{FF2B5EF4-FFF2-40B4-BE49-F238E27FC236}">
                <a16:creationId xmlns:a16="http://schemas.microsoft.com/office/drawing/2014/main" id="{3F03667F-EFCB-4D26-A6C7-9AC361EDC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5" r="2" b="2"/>
          <a:stretch/>
        </p:blipFill>
        <p:spPr bwMode="auto"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0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478E5-508A-4DAA-B47C-DAE160CD9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04" y="0"/>
            <a:ext cx="5745192" cy="6858000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63C2EEA3-2FB3-4FDC-B7D7-777DD6FAA9FC}"/>
              </a:ext>
            </a:extLst>
          </p:cNvPr>
          <p:cNvSpPr/>
          <p:nvPr/>
        </p:nvSpPr>
        <p:spPr>
          <a:xfrm>
            <a:off x="3040380" y="5497830"/>
            <a:ext cx="102870" cy="8801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8225D-D920-46DA-A1F1-E4A65A408E90}"/>
              </a:ext>
            </a:extLst>
          </p:cNvPr>
          <p:cNvSpPr txBox="1"/>
          <p:nvPr/>
        </p:nvSpPr>
        <p:spPr>
          <a:xfrm>
            <a:off x="1140353" y="5497830"/>
            <a:ext cx="181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/>
              <a:t>Cualquier animal puede ejecutar </a:t>
            </a:r>
            <a:r>
              <a:rPr lang="es-DO" dirty="0">
                <a:latin typeface="Consolas" panose="020B0609020204030204" pitchFamily="49" charset="0"/>
              </a:rPr>
              <a:t>Caminar()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65EC53C-6313-49E9-86D5-8E395E55E42A}"/>
              </a:ext>
            </a:extLst>
          </p:cNvPr>
          <p:cNvSpPr/>
          <p:nvPr/>
        </p:nvSpPr>
        <p:spPr>
          <a:xfrm>
            <a:off x="2937510" y="3657600"/>
            <a:ext cx="102870" cy="1224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18F90-0276-4705-8C2B-74A23D79A2C8}"/>
              </a:ext>
            </a:extLst>
          </p:cNvPr>
          <p:cNvSpPr txBox="1"/>
          <p:nvPr/>
        </p:nvSpPr>
        <p:spPr>
          <a:xfrm>
            <a:off x="1117636" y="3669595"/>
            <a:ext cx="1819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>
                <a:latin typeface="Consolas" panose="020B0609020204030204" pitchFamily="49" charset="0"/>
              </a:rPr>
              <a:t>gato </a:t>
            </a:r>
            <a:r>
              <a:rPr lang="es-DO" dirty="0"/>
              <a:t>y </a:t>
            </a:r>
            <a:r>
              <a:rPr lang="es-DO" dirty="0">
                <a:latin typeface="Consolas" panose="020B0609020204030204" pitchFamily="49" charset="0"/>
              </a:rPr>
              <a:t>perro</a:t>
            </a:r>
            <a:r>
              <a:rPr lang="es-DO" dirty="0"/>
              <a:t> heredan las propiedades de </a:t>
            </a:r>
            <a:r>
              <a:rPr lang="es-DO" dirty="0">
                <a:latin typeface="Consolas" panose="020B0609020204030204" pitchFamily="49" charset="0"/>
              </a:rPr>
              <a:t>Animal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CEAE-8C47-4A7C-8295-49540BB9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Abstracción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B324F-61B7-450D-B294-A64DF986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DO" dirty="0"/>
              <a:t>La abstracción en programación se usa todo el tiempo. En POO cuando se habla de abstracción se refiere tanto conceptualmente como técnicamente. 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45348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75CC3BB-7416-483E-A1DF-0585D643AA42}"/>
              </a:ext>
            </a:extLst>
          </p:cNvPr>
          <p:cNvGrpSpPr/>
          <p:nvPr/>
        </p:nvGrpSpPr>
        <p:grpSpPr>
          <a:xfrm>
            <a:off x="386715" y="233842"/>
            <a:ext cx="4766310" cy="6390315"/>
            <a:chOff x="3712845" y="233842"/>
            <a:chExt cx="4766310" cy="639031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611B824-99A4-477E-9E3E-24A76B95F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2845" y="233842"/>
              <a:ext cx="4766310" cy="639031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CD36FA-3CF1-440E-9FA2-27B63F301CB2}"/>
                </a:ext>
              </a:extLst>
            </p:cNvPr>
            <p:cNvSpPr/>
            <p:nvPr/>
          </p:nvSpPr>
          <p:spPr>
            <a:xfrm>
              <a:off x="5189220" y="5840730"/>
              <a:ext cx="906780" cy="4000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0686893-900D-43A2-B331-12E5CE50A777}"/>
                </a:ext>
              </a:extLst>
            </p:cNvPr>
            <p:cNvSpPr/>
            <p:nvPr/>
          </p:nvSpPr>
          <p:spPr>
            <a:xfrm>
              <a:off x="4735830" y="1021080"/>
              <a:ext cx="906780" cy="4000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A9EB0A-69E4-49C3-813D-72DF07811541}"/>
              </a:ext>
            </a:extLst>
          </p:cNvPr>
          <p:cNvGrpSpPr/>
          <p:nvPr/>
        </p:nvGrpSpPr>
        <p:grpSpPr>
          <a:xfrm>
            <a:off x="5718810" y="1760220"/>
            <a:ext cx="6086475" cy="3086280"/>
            <a:chOff x="5372100" y="434340"/>
            <a:chExt cx="6543675" cy="32577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72D4F7-5F0D-4341-A941-869CFE1A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2100" y="825589"/>
              <a:ext cx="6537960" cy="55910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7C8D0-E7EE-4B80-91EF-8A7B1BC3333F}"/>
                </a:ext>
              </a:extLst>
            </p:cNvPr>
            <p:cNvSpPr txBox="1"/>
            <p:nvPr/>
          </p:nvSpPr>
          <p:spPr>
            <a:xfrm>
              <a:off x="5372100" y="434340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DO" dirty="0" err="1">
                  <a:latin typeface="Consolas" panose="020B0609020204030204" pitchFamily="49" charset="0"/>
                </a:rPr>
                <a:t>Serpiente.cs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DF41794-3BE1-476D-BC80-A57A9D9A9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2100" y="2065011"/>
              <a:ext cx="6543675" cy="5810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165305-CC5B-4C68-90BB-53DD1ADE8655}"/>
                </a:ext>
              </a:extLst>
            </p:cNvPr>
            <p:cNvSpPr txBox="1"/>
            <p:nvPr/>
          </p:nvSpPr>
          <p:spPr>
            <a:xfrm>
              <a:off x="5372100" y="169567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DO" dirty="0" err="1">
                  <a:latin typeface="Consolas" panose="020B0609020204030204" pitchFamily="49" charset="0"/>
                </a:rPr>
                <a:t>Gato.cs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BDA9CD-7019-4BA6-BD23-69B5264122CB}"/>
                </a:ext>
              </a:extLst>
            </p:cNvPr>
            <p:cNvSpPr txBox="1"/>
            <p:nvPr/>
          </p:nvSpPr>
          <p:spPr>
            <a:xfrm>
              <a:off x="5372100" y="2646036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DO" dirty="0" err="1">
                  <a:latin typeface="Consolas" panose="020B0609020204030204" pitchFamily="49" charset="0"/>
                </a:rPr>
                <a:t>Perro.cs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58854-40CD-4F9D-AFFA-E87DA58F0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2100" y="3165928"/>
              <a:ext cx="6537960" cy="526142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2764D5-C743-4480-BE89-32B0C75AE602}"/>
              </a:ext>
            </a:extLst>
          </p:cNvPr>
          <p:cNvCxnSpPr/>
          <p:nvPr/>
        </p:nvCxnSpPr>
        <p:spPr>
          <a:xfrm>
            <a:off x="5383530" y="102870"/>
            <a:ext cx="0" cy="6521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4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CEAE-8C47-4A7C-8295-49540BB9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Encapsulación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B324F-61B7-450D-B294-A64DF986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DO" dirty="0"/>
              <a:t>Al igual que los demás pilares de la POO, ésta tiene una aplicación conceptual y técnica.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b="1" dirty="0"/>
              <a:t>Aplicación conceptual</a:t>
            </a:r>
          </a:p>
          <a:p>
            <a:pPr marL="0" indent="0">
              <a:buNone/>
            </a:pPr>
            <a:r>
              <a:rPr lang="es-DO" dirty="0"/>
              <a:t>La encapsulación es encapsular, tratar elementos separados como una sola entidad. 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b="1" dirty="0"/>
              <a:t>Aplicación técnica</a:t>
            </a:r>
          </a:p>
          <a:p>
            <a:pPr marL="0" indent="0">
              <a:buNone/>
            </a:pPr>
            <a:r>
              <a:rPr lang="es-ES" dirty="0"/>
              <a:t>Encapsulación significa crear un límite alrededor de un objeto, para separar su comportamiento externo (público) de sus detalles de implementación internos (privados).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58035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900D82-4C89-46D1-8830-865725F51888}"/>
              </a:ext>
            </a:extLst>
          </p:cNvPr>
          <p:cNvSpPr txBox="1">
            <a:spLocks/>
          </p:cNvSpPr>
          <p:nvPr/>
        </p:nvSpPr>
        <p:spPr>
          <a:xfrm>
            <a:off x="975360" y="57975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D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00CF-AA1C-479B-ABA0-B33E1B04ED9A}"/>
              </a:ext>
            </a:extLst>
          </p:cNvPr>
          <p:cNvSpPr txBox="1">
            <a:spLocks/>
          </p:cNvSpPr>
          <p:nvPr/>
        </p:nvSpPr>
        <p:spPr>
          <a:xfrm>
            <a:off x="806450" y="1200150"/>
            <a:ext cx="2556510" cy="44576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DO" dirty="0"/>
              <a:t>Esta aplicación técnica hace referencia a los llamados “</a:t>
            </a:r>
            <a:r>
              <a:rPr lang="es-DO" b="1" dirty="0"/>
              <a:t>modificadores de acceso</a:t>
            </a:r>
            <a:r>
              <a:rPr lang="es-DO" dirty="0"/>
              <a:t>”. Estos son aplicados tanto a la clase como a los miembros de ésta.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DO" dirty="0"/>
          </a:p>
          <a:p>
            <a:pPr marL="0" indent="0">
              <a:buFont typeface="Arial" panose="020B0604020202020204" pitchFamily="34" charset="0"/>
              <a:buNone/>
            </a:pPr>
            <a:endParaRPr lang="es-D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980788-137B-4777-BEC3-DEB965A0E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48719"/>
              </p:ext>
            </p:extLst>
          </p:nvPr>
        </p:nvGraphicFramePr>
        <p:xfrm>
          <a:off x="3620770" y="899160"/>
          <a:ext cx="8128000" cy="50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689678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90358853"/>
                    </a:ext>
                  </a:extLst>
                </a:gridCol>
              </a:tblGrid>
              <a:tr h="340511">
                <a:tc>
                  <a:txBody>
                    <a:bodyPr/>
                    <a:lstStyle/>
                    <a:p>
                      <a:r>
                        <a:rPr lang="es-DO" dirty="0"/>
                        <a:t>Modificador de acceso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/>
                        <a:t>Uso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05445"/>
                  </a:ext>
                </a:extLst>
              </a:tr>
              <a:tr h="306919">
                <a:tc>
                  <a:txBody>
                    <a:bodyPr/>
                    <a:lstStyle/>
                    <a:p>
                      <a:r>
                        <a:rPr lang="es-DO" dirty="0" err="1">
                          <a:latin typeface="Consolas" panose="020B0609020204030204" pitchFamily="49" charset="0"/>
                        </a:rPr>
                        <a:t>public</a:t>
                      </a:r>
                      <a:endParaRPr lang="es-DO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DO" sz="1600" dirty="0"/>
                        <a:t>Permite ser manipulada por ella misma y externamente por cualquier otra clase.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2464"/>
                  </a:ext>
                </a:extLst>
              </a:tr>
              <a:tr h="317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dirty="0" err="1">
                          <a:latin typeface="Consolas" panose="020B0609020204030204" pitchFamily="49" charset="0"/>
                        </a:rPr>
                        <a:t>internal</a:t>
                      </a:r>
                      <a:endParaRPr lang="es-DO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DO" sz="1600" dirty="0"/>
                        <a:t>Se puede manipular dentro y fuera de la clase pero dentro del </a:t>
                      </a:r>
                      <a:r>
                        <a:rPr lang="es-DO" sz="1600" i="1" dirty="0" err="1"/>
                        <a:t>assembly</a:t>
                      </a:r>
                      <a:r>
                        <a:rPr lang="es-DO" sz="1600" i="1" dirty="0"/>
                        <a:t>. </a:t>
                      </a:r>
                      <a:r>
                        <a:rPr lang="en-US" sz="1600" i="0" dirty="0"/>
                        <a:t>Este es el valor por </a:t>
                      </a:r>
                      <a:r>
                        <a:rPr lang="en-US" sz="1600" i="0" dirty="0" err="1"/>
                        <a:t>defecto</a:t>
                      </a:r>
                      <a:r>
                        <a:rPr lang="en-US" sz="1600" i="0" dirty="0"/>
                        <a:t> que </a:t>
                      </a:r>
                      <a:r>
                        <a:rPr lang="en-US" sz="1600" i="0" dirty="0" err="1"/>
                        <a:t>reciben</a:t>
                      </a:r>
                      <a:r>
                        <a:rPr lang="en-US" sz="1600" i="0" dirty="0"/>
                        <a:t> </a:t>
                      </a:r>
                      <a:r>
                        <a:rPr lang="en-US" sz="1600" i="0" dirty="0" err="1"/>
                        <a:t>éstos</a:t>
                      </a:r>
                      <a:r>
                        <a:rPr lang="en-US" sz="1600" i="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29585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dirty="0" err="1">
                          <a:latin typeface="Consolas" panose="020B0609020204030204" pitchFamily="49" charset="0"/>
                        </a:rPr>
                        <a:t>private</a:t>
                      </a:r>
                      <a:endParaRPr lang="es-DO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Permite</a:t>
                      </a:r>
                      <a:r>
                        <a:rPr lang="en-US" sz="1600" dirty="0"/>
                        <a:t> solo </a:t>
                      </a:r>
                      <a:r>
                        <a:rPr lang="en-US" sz="1600" dirty="0" err="1"/>
                        <a:t>manipular</a:t>
                      </a:r>
                      <a:r>
                        <a:rPr lang="en-US" sz="1600" dirty="0"/>
                        <a:t> dentro de la </a:t>
                      </a:r>
                      <a:r>
                        <a:rPr lang="en-US" sz="1600" dirty="0" err="1"/>
                        <a:t>clase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misma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pero</a:t>
                      </a:r>
                      <a:r>
                        <a:rPr lang="en-US" sz="1600" dirty="0"/>
                        <a:t> no </a:t>
                      </a:r>
                      <a:r>
                        <a:rPr lang="en-US" sz="1600" dirty="0" err="1"/>
                        <a:t>fuera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80760"/>
                  </a:ext>
                </a:extLst>
              </a:tr>
              <a:tr h="272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dirty="0" err="1">
                          <a:latin typeface="Consolas" panose="020B0609020204030204" pitchFamily="49" charset="0"/>
                        </a:rPr>
                        <a:t>protected</a:t>
                      </a:r>
                      <a:endParaRPr lang="es-DO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Permite</a:t>
                      </a:r>
                      <a:r>
                        <a:rPr lang="en-US" sz="1600" dirty="0"/>
                        <a:t> ser </a:t>
                      </a:r>
                      <a:r>
                        <a:rPr lang="en-US" sz="1600" dirty="0" err="1"/>
                        <a:t>manipulada</a:t>
                      </a:r>
                      <a:r>
                        <a:rPr lang="en-US" sz="1600" dirty="0"/>
                        <a:t> por </a:t>
                      </a:r>
                      <a:r>
                        <a:rPr lang="en-US" sz="1600" dirty="0" err="1"/>
                        <a:t>ella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misma</a:t>
                      </a:r>
                      <a:r>
                        <a:rPr lang="en-US" sz="1600" dirty="0"/>
                        <a:t> y por </a:t>
                      </a:r>
                      <a:r>
                        <a:rPr lang="en-US" sz="1600" dirty="0" err="1"/>
                        <a:t>subclases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9445"/>
                  </a:ext>
                </a:extLst>
              </a:tr>
              <a:tr h="340511">
                <a:tc>
                  <a:txBody>
                    <a:bodyPr/>
                    <a:lstStyle/>
                    <a:p>
                      <a:r>
                        <a:rPr lang="es-DO" dirty="0" err="1">
                          <a:latin typeface="Consolas" panose="020B0609020204030204" pitchFamily="49" charset="0"/>
                        </a:rPr>
                        <a:t>protected</a:t>
                      </a:r>
                      <a:r>
                        <a:rPr lang="es-D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DO" dirty="0" err="1">
                          <a:latin typeface="Consolas" panose="020B0609020204030204" pitchFamily="49" charset="0"/>
                        </a:rPr>
                        <a:t>internal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Todo es lo más privado posible por defecto, y cada modificador hace que la cosa sea más accesible. Entonces, algo que está protegido internamente se hace más accesible de dos maneras.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716282"/>
                  </a:ext>
                </a:extLst>
              </a:tr>
              <a:tr h="340511">
                <a:tc>
                  <a:txBody>
                    <a:bodyPr/>
                    <a:lstStyle/>
                    <a:p>
                      <a:r>
                        <a:rPr lang="es-DO" dirty="0" err="1"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s-D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DO" dirty="0" err="1">
                          <a:latin typeface="Consolas" panose="020B0609020204030204" pitchFamily="49" charset="0"/>
                        </a:rPr>
                        <a:t>protected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código de la misma clase o de una clase derivada dentro del ensamblado de clase base puede acceder al tipo o miembro en cuestión.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15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2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5433-6512-46E5-A2B1-D4C534A6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Consideraciones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790C8-663D-4C76-A84C-BF5ABD1D1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/>
              <a:t>Algunas cosas no detalladas y otros conceptos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0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09B1-0A0A-4135-B125-6FE7C148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y </a:t>
            </a:r>
            <a:r>
              <a:rPr lang="en-US" dirty="0">
                <a:latin typeface="Consolas" panose="020B0609020204030204" pitchFamily="49" charset="0"/>
              </a:rPr>
              <a:t>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D256-3AC6-4BF0-85B5-3EF0BF43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DO" dirty="0"/>
              <a:t>Éstas son palabras clave. </a:t>
            </a:r>
          </a:p>
          <a:p>
            <a:pPr marL="0" indent="0">
              <a:buNone/>
            </a:pPr>
            <a:endParaRPr lang="es-DO" dirty="0"/>
          </a:p>
          <a:p>
            <a:r>
              <a:rPr lang="es-DO" dirty="0"/>
              <a:t>El primero es un objeto que hace referencia a la clase donde se encuentra. </a:t>
            </a:r>
          </a:p>
          <a:p>
            <a:r>
              <a:rPr lang="es-DO" dirty="0"/>
              <a:t>El segundo sirve como objeto que hace referencia a objetos de la superclase y también permite la sobreescritura de los constructores</a:t>
            </a:r>
          </a:p>
          <a:p>
            <a:endParaRPr lang="es-DO" dirty="0"/>
          </a:p>
          <a:p>
            <a:endParaRPr lang="es-DO" dirty="0"/>
          </a:p>
          <a:p>
            <a:pPr marL="0" indent="0">
              <a:buNone/>
            </a:pPr>
            <a:r>
              <a:rPr lang="es-D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(112)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3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4B26-E482-4D6D-A2DC-668C3A8B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C# es impuro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9B81-D3C9-4616-B4D4-4BEE3567C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DO" dirty="0"/>
              <a:t>Mirar la página 19 del libro.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7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B54F-5F07-416A-BE9B-B4CB2B07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sz="4400" err="1"/>
              <a:t>Referencias</a:t>
            </a:r>
            <a:endParaRPr lang="en-US" sz="44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8BC8-D44D-4875-B1F6-A8C7FFFE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https://docs.microsoft.com/en-us/dotnet/csharp/language-reference/compiler-options/</a:t>
            </a:r>
            <a:endParaRPr lang="en-US" sz="1800" dirty="0"/>
          </a:p>
          <a:p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https://docs.microsoft.com/en-us/dotnet/csharp/language-reference/keywords/virtual</a:t>
            </a:r>
            <a:endParaRPr lang="en-US" sz="1800" dirty="0"/>
          </a:p>
        </p:txBody>
      </p:sp>
      <p:pic>
        <p:nvPicPr>
          <p:cNvPr id="5" name="Picture 2" descr="Resultado de imagen para snoopy despedida">
            <a:extLst>
              <a:ext uri="{FF2B5EF4-FFF2-40B4-BE49-F238E27FC236}">
                <a16:creationId xmlns:a16="http://schemas.microsoft.com/office/drawing/2014/main" id="{820333A0-075D-439D-BF2F-9AE9D3698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8" r="17301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05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28F8F-354B-4B28-AE97-2746C127F7B6}"/>
              </a:ext>
            </a:extLst>
          </p:cNvPr>
          <p:cNvSpPr txBox="1"/>
          <p:nvPr/>
        </p:nvSpPr>
        <p:spPr>
          <a:xfrm>
            <a:off x="2177143" y="1997839"/>
            <a:ext cx="7837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600" i="1" dirty="0"/>
              <a:t>La Programación Orientada a Objetos es un </a:t>
            </a:r>
            <a:r>
              <a:rPr lang="es-DO" sz="3600" b="1" i="1" dirty="0"/>
              <a:t>paradigma</a:t>
            </a:r>
            <a:r>
              <a:rPr lang="es-DO" sz="3600" i="1" dirty="0"/>
              <a:t> de programación, una manera de escribir código en la que éste se auto describe como una entidad llamada objeto.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22235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0767-0406-4901-BF4E-DEC9E16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Todo está en la</a:t>
            </a:r>
            <a:r>
              <a:rPr lang="es-DO" dirty="0">
                <a:latin typeface="Consolas" panose="020B0609020204030204" pitchFamily="49" charset="0"/>
              </a:rPr>
              <a:t> Clase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F2E92-2980-4BC1-AA1E-6B55CCECA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/>
              <a:t>La unidad elemental de escritura de código POO.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8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CB088-2F00-49EE-BD34-3A2006DD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65" y="437480"/>
            <a:ext cx="6120755" cy="5983039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05E38C1-E474-42EF-8DFE-0C2B588BDF44}"/>
              </a:ext>
            </a:extLst>
          </p:cNvPr>
          <p:cNvSpPr/>
          <p:nvPr/>
        </p:nvSpPr>
        <p:spPr>
          <a:xfrm>
            <a:off x="6840638" y="4965539"/>
            <a:ext cx="300942" cy="87967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27731-25C5-4475-8336-38D599897BFA}"/>
              </a:ext>
            </a:extLst>
          </p:cNvPr>
          <p:cNvSpPr txBox="1"/>
          <p:nvPr/>
        </p:nvSpPr>
        <p:spPr>
          <a:xfrm>
            <a:off x="7197195" y="5206595"/>
            <a:ext cx="19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s-DO" dirty="0" err="1"/>
              <a:t>étodo</a:t>
            </a:r>
            <a:r>
              <a:rPr lang="es-DO" dirty="0"/>
              <a:t> o acción</a:t>
            </a:r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1B04690-3A88-42AE-A030-DA4EC3209026}"/>
              </a:ext>
            </a:extLst>
          </p:cNvPr>
          <p:cNvSpPr/>
          <p:nvPr/>
        </p:nvSpPr>
        <p:spPr>
          <a:xfrm>
            <a:off x="6840638" y="2989161"/>
            <a:ext cx="300942" cy="146017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57897C-198C-4E6C-BBAE-07CAB544BA79}"/>
              </a:ext>
            </a:extLst>
          </p:cNvPr>
          <p:cNvSpPr txBox="1"/>
          <p:nvPr/>
        </p:nvSpPr>
        <p:spPr>
          <a:xfrm>
            <a:off x="7197195" y="3534583"/>
            <a:ext cx="195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/>
              <a:t>Constructor (método especial)</a:t>
            </a:r>
            <a:endParaRPr lang="en-US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3F29B15-28C9-44F7-B729-6D8A31B3DD10}"/>
              </a:ext>
            </a:extLst>
          </p:cNvPr>
          <p:cNvSpPr/>
          <p:nvPr/>
        </p:nvSpPr>
        <p:spPr>
          <a:xfrm>
            <a:off x="6840638" y="2185638"/>
            <a:ext cx="300942" cy="54542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E9385D-2F55-4FC6-A35C-91F6979D246D}"/>
              </a:ext>
            </a:extLst>
          </p:cNvPr>
          <p:cNvSpPr txBox="1"/>
          <p:nvPr/>
        </p:nvSpPr>
        <p:spPr>
          <a:xfrm>
            <a:off x="7197195" y="2135182"/>
            <a:ext cx="195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/>
              <a:t>Propiedades y/o características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6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DC77-DC16-447F-869A-1A9ABAD7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29" y="42552"/>
            <a:ext cx="5257800" cy="2567646"/>
          </a:xfrm>
        </p:spPr>
        <p:txBody>
          <a:bodyPr>
            <a:normAutofit/>
          </a:bodyPr>
          <a:lstStyle/>
          <a:p>
            <a:r>
              <a:rPr lang="es-DO" dirty="0"/>
              <a:t>Se usan como bloques de construcción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57F74-D5BF-4CCE-B96D-4FCF3E3D3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29" y="2506662"/>
            <a:ext cx="5019675" cy="4351338"/>
          </a:xfrm>
        </p:spPr>
        <p:txBody>
          <a:bodyPr/>
          <a:lstStyle/>
          <a:p>
            <a:pPr marL="0" indent="0">
              <a:buNone/>
            </a:pPr>
            <a:r>
              <a:rPr lang="es-DO" dirty="0"/>
              <a:t>Como se aprecia en el ejemplo, en pantalla aparecería algo como esto:</a:t>
            </a:r>
          </a:p>
          <a:p>
            <a:pPr marL="0" indent="0">
              <a:buNone/>
            </a:pPr>
            <a:endParaRPr lang="es-D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8BDF4-809A-433A-91C1-7545C0861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8"/>
          <a:stretch/>
        </p:blipFill>
        <p:spPr>
          <a:xfrm>
            <a:off x="6334127" y="878832"/>
            <a:ext cx="5468744" cy="510033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B5F349-8B84-4CC1-993D-7ACF38B9213D}"/>
              </a:ext>
            </a:extLst>
          </p:cNvPr>
          <p:cNvCxnSpPr/>
          <p:nvPr/>
        </p:nvCxnSpPr>
        <p:spPr>
          <a:xfrm>
            <a:off x="5921297" y="323385"/>
            <a:ext cx="0" cy="6211229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F5068D-57E3-4B7A-BC1C-D06F05C6A7A5}"/>
              </a:ext>
            </a:extLst>
          </p:cNvPr>
          <p:cNvSpPr/>
          <p:nvPr/>
        </p:nvSpPr>
        <p:spPr>
          <a:xfrm>
            <a:off x="490304" y="4003946"/>
            <a:ext cx="4817323" cy="1460306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DO" b="1" dirty="0">
                <a:solidFill>
                  <a:srgbClr val="FF0000"/>
                </a:solidFill>
                <a:latin typeface="Consolas" panose="020B0609020204030204" pitchFamily="49" charset="0"/>
              </a:rPr>
              <a:t>Esto es texto</a:t>
            </a:r>
          </a:p>
          <a:p>
            <a:r>
              <a:rPr lang="es-DO" dirty="0">
                <a:latin typeface="Consolas" panose="020B0609020204030204" pitchFamily="49" charset="0"/>
              </a:rPr>
              <a:t>Texto en una columna 1</a:t>
            </a:r>
          </a:p>
          <a:p>
            <a:r>
              <a:rPr lang="es-DO" dirty="0">
                <a:latin typeface="Consolas" panose="020B0609020204030204" pitchFamily="49" charset="0"/>
              </a:rPr>
              <a:t>Texto en una columna 2</a:t>
            </a:r>
          </a:p>
          <a:p>
            <a:r>
              <a:rPr lang="es-DO" dirty="0">
                <a:latin typeface="Consolas" panose="020B0609020204030204" pitchFamily="49" charset="0"/>
              </a:rPr>
              <a:t>Texto en una columna 3</a:t>
            </a:r>
          </a:p>
        </p:txBody>
      </p:sp>
    </p:spTree>
    <p:extLst>
      <p:ext uri="{BB962C8B-B14F-4D97-AF65-F5344CB8AC3E}">
        <p14:creationId xmlns:p14="http://schemas.microsoft.com/office/powerpoint/2010/main" val="22500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C60B-DEE8-487A-BB98-1F261ACC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s-DO" sz="4400"/>
              <a:t>Pilares de la POO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A543-8279-4205-BB71-E7CA6480F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s-DO" sz="2800" dirty="0"/>
              <a:t>Herencia.</a:t>
            </a:r>
          </a:p>
          <a:p>
            <a:r>
              <a:rPr lang="es-DO" sz="2800" dirty="0"/>
              <a:t>Polimorfismo.</a:t>
            </a:r>
          </a:p>
          <a:p>
            <a:r>
              <a:rPr lang="en-US" sz="2800" dirty="0" err="1"/>
              <a:t>Abstracción</a:t>
            </a:r>
            <a:r>
              <a:rPr lang="en-US" sz="2800" dirty="0"/>
              <a:t>.</a:t>
            </a:r>
          </a:p>
          <a:p>
            <a:r>
              <a:rPr lang="es-DO" sz="2800" dirty="0"/>
              <a:t>Encapsulamiento.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2050" name="Picture 2" descr="Resultado de imagen para snoopy building a house">
            <a:extLst>
              <a:ext uri="{FF2B5EF4-FFF2-40B4-BE49-F238E27FC236}">
                <a16:creationId xmlns:a16="http://schemas.microsoft.com/office/drawing/2014/main" id="{75244D0C-3802-47E5-8A5B-0EB3B74D0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1" r="17722" b="1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2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92D9-FC4A-4641-BA80-9F28A309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Herencia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933D-EAAD-4564-B2CC-34A36307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 la </a:t>
            </a:r>
            <a:r>
              <a:rPr lang="en-US" dirty="0" err="1"/>
              <a:t>propiedad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las </a:t>
            </a:r>
            <a:r>
              <a:rPr lang="en-US" dirty="0" err="1"/>
              <a:t>clases</a:t>
            </a:r>
            <a:r>
              <a:rPr lang="en-US" dirty="0"/>
              <a:t> de extender o </a:t>
            </a:r>
            <a:r>
              <a:rPr lang="en-US" dirty="0" err="1"/>
              <a:t>personalizar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la </a:t>
            </a:r>
            <a:r>
              <a:rPr lang="en-US" dirty="0" err="1"/>
              <a:t>reutilización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, lo que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repetir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y </a:t>
            </a:r>
            <a:r>
              <a:rPr lang="en-US" dirty="0" err="1"/>
              <a:t>permite</a:t>
            </a:r>
            <a:r>
              <a:rPr lang="en-US" dirty="0"/>
              <a:t> ser </a:t>
            </a:r>
            <a:r>
              <a:rPr lang="en-US" dirty="0" err="1"/>
              <a:t>mantenido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fácilmente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Hablar</a:t>
            </a:r>
            <a:r>
              <a:rPr lang="en-US" i="1" dirty="0"/>
              <a:t> </a:t>
            </a:r>
            <a:r>
              <a:rPr lang="en-US" i="1" dirty="0" err="1"/>
              <a:t>sobre</a:t>
            </a:r>
            <a:r>
              <a:rPr lang="en-US" i="1" dirty="0"/>
              <a:t> los m</a:t>
            </a:r>
            <a:r>
              <a:rPr lang="es-DO" i="1" dirty="0" err="1"/>
              <a:t>étodos</a:t>
            </a:r>
            <a:r>
              <a:rPr lang="es-DO" i="1" dirty="0"/>
              <a:t> virtuales…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723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, monitor, television, indoor&#10;&#10;Description automatically generated">
            <a:extLst>
              <a:ext uri="{FF2B5EF4-FFF2-40B4-BE49-F238E27FC236}">
                <a16:creationId xmlns:a16="http://schemas.microsoft.com/office/drawing/2014/main" id="{5F4A0603-F48F-4113-9457-ACAB017F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383710"/>
            <a:ext cx="5426764" cy="2781217"/>
          </a:xfrm>
          <a:prstGeom prst="rect">
            <a:avLst/>
          </a:prstGeom>
        </p:spPr>
      </p:pic>
      <p:pic>
        <p:nvPicPr>
          <p:cNvPr id="3" name="Picture 2" descr="A flat screen television&#10;&#10;Description automatically generated">
            <a:extLst>
              <a:ext uri="{FF2B5EF4-FFF2-40B4-BE49-F238E27FC236}">
                <a16:creationId xmlns:a16="http://schemas.microsoft.com/office/drawing/2014/main" id="{97B1AF5C-49E7-46C1-BEB0-6A99BDE9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647902"/>
            <a:ext cx="5426764" cy="27269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2CBE10A4-D918-492D-9FF3-C74E5196F5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3"/>
          <a:stretch/>
        </p:blipFill>
        <p:spPr>
          <a:xfrm>
            <a:off x="6535419" y="321734"/>
            <a:ext cx="4971994" cy="60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1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C6B2-E877-40BF-9901-9F539EB6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Polimorfismo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C9F2-5C04-45D7-9DEA-E8C757B1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polimorfismo</a:t>
            </a:r>
            <a:r>
              <a:rPr lang="en-US" dirty="0"/>
              <a:t> es una </a:t>
            </a:r>
            <a:r>
              <a:rPr lang="en-US" dirty="0" err="1"/>
              <a:t>propiedad</a:t>
            </a:r>
            <a:r>
              <a:rPr lang="en-US" dirty="0"/>
              <a:t> que surge de las </a:t>
            </a:r>
            <a:r>
              <a:rPr lang="en-US" dirty="0" err="1"/>
              <a:t>clases</a:t>
            </a:r>
            <a:r>
              <a:rPr lang="en-US" dirty="0"/>
              <a:t> al </a:t>
            </a:r>
            <a:r>
              <a:rPr lang="en-US" dirty="0" err="1"/>
              <a:t>aplicar</a:t>
            </a:r>
            <a:r>
              <a:rPr lang="en-US" dirty="0"/>
              <a:t> la </a:t>
            </a:r>
            <a:r>
              <a:rPr lang="en-US" dirty="0" err="1"/>
              <a:t>herencia</a:t>
            </a:r>
            <a:r>
              <a:rPr lang="en-US" dirty="0"/>
              <a:t>.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radica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hecho</a:t>
            </a:r>
            <a:r>
              <a:rPr lang="en-US" dirty="0"/>
              <a:t> de que un </a:t>
            </a:r>
            <a:r>
              <a:rPr lang="en-US" dirty="0" err="1"/>
              <a:t>objeto</a:t>
            </a:r>
            <a:r>
              <a:rPr lang="en-US" dirty="0"/>
              <a:t> de una </a:t>
            </a:r>
            <a:r>
              <a:rPr lang="en-US" dirty="0" err="1"/>
              <a:t>subclase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acceder a los </a:t>
            </a:r>
            <a:r>
              <a:rPr lang="en-US" dirty="0" err="1"/>
              <a:t>métodos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padre.</a:t>
            </a:r>
          </a:p>
        </p:txBody>
      </p:sp>
    </p:spTree>
    <p:extLst>
      <p:ext uri="{BB962C8B-B14F-4D97-AF65-F5344CB8AC3E}">
        <p14:creationId xmlns:p14="http://schemas.microsoft.com/office/powerpoint/2010/main" val="385274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Widescreen</PresentationFormat>
  <Paragraphs>74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Programación Orientada  Objetos y C#</vt:lpstr>
      <vt:lpstr>PowerPoint Presentation</vt:lpstr>
      <vt:lpstr>Todo está en la Clase</vt:lpstr>
      <vt:lpstr>PowerPoint Presentation</vt:lpstr>
      <vt:lpstr>Se usan como bloques de construcción</vt:lpstr>
      <vt:lpstr>Pilares de la POO</vt:lpstr>
      <vt:lpstr>Herencia</vt:lpstr>
      <vt:lpstr>PowerPoint Presentation</vt:lpstr>
      <vt:lpstr>Polimorfismo</vt:lpstr>
      <vt:lpstr>PowerPoint Presentation</vt:lpstr>
      <vt:lpstr>Abstracción</vt:lpstr>
      <vt:lpstr>PowerPoint Presentation</vt:lpstr>
      <vt:lpstr>Encapsulación</vt:lpstr>
      <vt:lpstr>PowerPoint Presentation</vt:lpstr>
      <vt:lpstr>Consideraciones</vt:lpstr>
      <vt:lpstr>this y base</vt:lpstr>
      <vt:lpstr>C# es impuro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 Objetos y C#</dc:title>
  <dc:creator>MIKHAEL SANTOS FERNANDEZ</dc:creator>
  <cp:lastModifiedBy>MIKHAEL SANTOS FERNANDEZ</cp:lastModifiedBy>
  <cp:revision>1</cp:revision>
  <dcterms:created xsi:type="dcterms:W3CDTF">2019-10-25T07:10:25Z</dcterms:created>
  <dcterms:modified xsi:type="dcterms:W3CDTF">2019-10-25T07:10:50Z</dcterms:modified>
</cp:coreProperties>
</file>