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4A66D0-6D28-4FFB-B2B7-3DE4F352F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902204"/>
            <a:ext cx="8361229" cy="3053592"/>
          </a:xfrm>
        </p:spPr>
        <p:txBody>
          <a:bodyPr/>
          <a:lstStyle/>
          <a:p>
            <a:r>
              <a:rPr lang="ru-RU" b="0" i="0">
                <a:effectLst/>
                <a:latin typeface="Linux Libertine"/>
              </a:rPr>
              <a:t>Молодцов </a:t>
            </a:r>
            <a:r>
              <a:rPr lang="ru-RU" b="0" i="0" dirty="0">
                <a:effectLst/>
                <a:latin typeface="Linux Libertine"/>
              </a:rPr>
              <a:t>Владимир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7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13">
            <a:extLst>
              <a:ext uri="{FF2B5EF4-FFF2-40B4-BE49-F238E27FC236}">
                <a16:creationId xmlns:a16="http://schemas.microsoft.com/office/drawing/2014/main" id="{CB0C546B-BCBC-49C1-90D8-999808059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1550" y="1353773"/>
            <a:ext cx="7608814" cy="4150453"/>
          </a:xfrm>
        </p:spPr>
        <p:txBody>
          <a:bodyPr>
            <a:noAutofit/>
          </a:bodyPr>
          <a:lstStyle/>
          <a:p>
            <a:r>
              <a:rPr lang="ru-RU" sz="2800" dirty="0"/>
              <a:t>Родился 5 июня 1911 года в Сасово Тамбовской губернии в семье железнодорожника. В 1918 году поступил в Сасовскую начальную железнодорожную школу. В 1926 году вступил в комсомол и вскоре стал секретарём </a:t>
            </a:r>
            <a:r>
              <a:rPr lang="ru-RU" sz="2800" dirty="0" err="1"/>
              <a:t>Кратовской</a:t>
            </a:r>
            <a:r>
              <a:rPr lang="ru-RU" sz="2800" dirty="0"/>
              <a:t> ячейки. После окончания школы учился в 9-летней школе Раменского Московской области, 10-й класс окончил в Московской железнодорожной школе № 1.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6CC0688-2B2C-4510-B4F4-15112186D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47" y="1906394"/>
            <a:ext cx="2351993" cy="304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92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8E55794-B8CA-4240-BF76-47F56472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763" y="264253"/>
            <a:ext cx="10935050" cy="646371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 началом Великой Отечественной войны 8 июля 1941 года проводил жену с тремя детьми в эвакуацию в Прокопьевске Кемеровской области 19 июля 1941 года, получив специальное задание от командования, прибыл в Одессу для организации партизанских соединений, а также руководства диверсионной и разведывательной работой в тылу врага под псевдонимом Павел Бадаев (оперативное имя «Кир»). Псевдоним был выбран по фамилии жены Молодцова — Антонины </a:t>
            </a:r>
            <a:r>
              <a:rPr lang="ru-RU" dirty="0" err="1"/>
              <a:t>Бадаевой</a:t>
            </a:r>
            <a:r>
              <a:rPr lang="ru-RU" dirty="0"/>
              <a:t>. Сама операция получила наименование «Форт».</a:t>
            </a:r>
            <a:r>
              <a:rPr lang="en-US" dirty="0"/>
              <a:t> </a:t>
            </a:r>
            <a:r>
              <a:rPr lang="ru-RU" dirty="0"/>
              <a:t>22 октября 1941 года с помощью </a:t>
            </a:r>
            <a:r>
              <a:rPr lang="ru-RU" dirty="0" err="1"/>
              <a:t>радиофугаса</a:t>
            </a:r>
            <a:r>
              <a:rPr lang="ru-RU" dirty="0"/>
              <a:t> была взорвана румынская комендатура, во время проводившегося там совещания. Убиты 2 генерала (в частности, комендант одесского гарнизона Ион </a:t>
            </a:r>
            <a:r>
              <a:rPr lang="ru-RU" dirty="0" err="1"/>
              <a:t>Глогожану</a:t>
            </a:r>
            <a:r>
              <a:rPr lang="ru-RU" dirty="0"/>
              <a:t>) и 147 офицеров. 17 ноября 1941 года был совершён подрыв люкс-эшелона с администрацией для оккупированной Одессы в районе станции «Застава». Уничтожено свыше 250 офицеров и чиновников. 9 февраля 1942 года в результате предательства одного из членов отряда арестованы командир соединения &lt;</a:t>
            </a:r>
            <a:r>
              <a:rPr lang="ru-RU" dirty="0" err="1"/>
              <a:t>П.Бадаев</a:t>
            </a:r>
            <a:r>
              <a:rPr lang="ru-RU" dirty="0"/>
              <a:t>&gt; (Молодцов В. А.), его связные Т. У. </a:t>
            </a:r>
            <a:r>
              <a:rPr lang="ru-RU" dirty="0" err="1"/>
              <a:t>Межигурская</a:t>
            </a:r>
            <a:r>
              <a:rPr lang="ru-RU" dirty="0"/>
              <a:t> и Т. Г. Шестакова, а также Я. Я. Гордиенко на явочной квартире в городе. В тюрьме сигуранцы командир и партизаны мужественно переносили изуверские пытки, но никого не выдали.</a:t>
            </a:r>
          </a:p>
          <a:p>
            <a:endParaRPr lang="ru-RU" dirty="0"/>
          </a:p>
          <a:p>
            <a:r>
              <a:rPr lang="ru-RU" dirty="0"/>
              <a:t>29 мая 1942 года впервые заговорил только после оглашения смертного приговора — на предложение подать просьбу о помиловании он ответил: «Мы на своей земле помилования у врагов не просим!».</a:t>
            </a:r>
          </a:p>
          <a:p>
            <a:endParaRPr lang="ru-RU" dirty="0"/>
          </a:p>
          <a:p>
            <a:r>
              <a:rPr lang="ru-RU" dirty="0"/>
              <a:t>Расстрелян 12 июля 1942 года в Одессе. Место захоронения неизвестно. Символическая могила-кенотаф находится на одесской Аллее Славы[2].</a:t>
            </a:r>
          </a:p>
        </p:txBody>
      </p:sp>
    </p:spTree>
    <p:extLst>
      <p:ext uri="{BB962C8B-B14F-4D97-AF65-F5344CB8AC3E}">
        <p14:creationId xmlns:p14="http://schemas.microsoft.com/office/powerpoint/2010/main" val="2577494479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320</Words>
  <Application>Microsoft Office PowerPoint</Application>
  <PresentationFormat>Широкоэкранный</PresentationFormat>
  <Paragraphs>7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Franklin Gothic Book</vt:lpstr>
      <vt:lpstr>Linux Libertine</vt:lpstr>
      <vt:lpstr>Уголки</vt:lpstr>
      <vt:lpstr>Молодцов Владимир Александрович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Молодцов, Владимир Александрович</dc:title>
  <dc:creator>Mihail</dc:creator>
  <cp:lastModifiedBy>Mihail</cp:lastModifiedBy>
  <cp:revision>4</cp:revision>
  <dcterms:created xsi:type="dcterms:W3CDTF">2024-09-24T17:50:09Z</dcterms:created>
  <dcterms:modified xsi:type="dcterms:W3CDTF">2024-09-24T20:13:09Z</dcterms:modified>
</cp:coreProperties>
</file>