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Классификация наук и их функции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Наука — это систематизированное знание об объективной реальности, результат познавательной деятельности, направленной на изучение закономерностей природы, общества и мышления.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17BA9F-75DD-404E-BFD3-234ED030C481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7767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Классификация наук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Естественные науки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Изучают явления природы. Примеры: физика, химия, биология.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Социальные науки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Исследуют общество и закономерности его развития. Примеры: социология, политология, экономика.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84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Гуманитарные науки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Изучают культуру, язык, искусство и историю. Примеры: филология, философия, история.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C3D48D-1923-4995-A1DD-A5F69D505549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7724"/>
            <a:ext cx="62324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Методы исследования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796665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Фундаментальные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14624" y="452151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Формируют теоретические основы.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3796665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Прикладные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406301" y="452151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Направлены на практическое применение.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CA33D1-E6FB-423A-A939-B388B82CD297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89048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Степень междисциплинарности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0599" y="5661303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Мононауки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Изучают строго определенный объект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81781" y="5661303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576292"/>
            <a:ext cx="32224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Интердисциплинарные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65783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Объединяют методы и данные из различных областей.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FD62E9-868E-4EB3-8869-21E593DE14D6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3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Функции науки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485906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720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Познавательная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8224" y="321075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Систематизированные знания.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8667" y="2485906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720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Прогностическая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63101" y="321075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Предсказание будущих событий.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4034909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Практическая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28224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Решение прикладных задач.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428667" y="4034909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Мировоззренческая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63101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Рациональная картина мира.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93790" y="558391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28224" y="5818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Социальная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028224" y="630876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Развитие общества.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428667" y="558391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663101" y="5818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Культурная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663101" y="630876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Обогащение культуры, новые способы мышления.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2B32A6D-24A4-4EEF-BE5A-4B288C1BF219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kern="0" spc="-128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Примеры функций</a:t>
            </a:r>
            <a:endParaRPr lang="en-US" sz="4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Познавательная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Открытие атомной структуры вещества.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Прогностическая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Предсказание климатических изменений.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Практическая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Разработка новых методов лечения.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1EBDA26-E73E-4D6D-AE4D-7E7176E935BE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645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Заключение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Классификация наук и их функции иллюстрируют сложность и многообразие научной деятельности. Наука является движущей силой прогресса, обеспечивая развитие общества, создание технологий и формирование мировоззрения.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9ECF7A-904F-45C1-B80A-615A082879FC}"/>
              </a:ext>
            </a:extLst>
          </p:cNvPr>
          <p:cNvSpPr/>
          <p:nvPr/>
        </p:nvSpPr>
        <p:spPr>
          <a:xfrm>
            <a:off x="12691068" y="7727182"/>
            <a:ext cx="1939332" cy="50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200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Inter</vt:lpstr>
      <vt:lpstr>Inter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Mihail</cp:lastModifiedBy>
  <cp:revision>2</cp:revision>
  <dcterms:created xsi:type="dcterms:W3CDTF">2024-12-10T20:42:11Z</dcterms:created>
  <dcterms:modified xsi:type="dcterms:W3CDTF">2024-12-10T20:53:07Z</dcterms:modified>
</cp:coreProperties>
</file>