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2" r:id="rId6"/>
    <p:sldId id="313" r:id="rId7"/>
    <p:sldId id="267" r:id="rId8"/>
    <p:sldId id="317" r:id="rId9"/>
    <p:sldId id="320" r:id="rId10"/>
    <p:sldId id="319" r:id="rId11"/>
    <p:sldId id="268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660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97" d="100"/>
          <a:sy n="97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59B7F2A8-638E-4224-AC29-3610391F53CC}" type="datetime1">
              <a:rPr lang="ru-RU" smtClean="0"/>
              <a:t>18.11.2024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ABB3735C-CF2D-4272-874B-84D65FE3CAE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3F7B1DE9-E4BA-43CF-8EFE-9DDE7295EAF9}" type="datetime1">
              <a:rPr lang="ru-RU" smtClean="0"/>
              <a:t>18.11.2024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5B8B270D-091D-4ED2-8C85-0898DD7D9F2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8B270D-091D-4ED2-8C85-0898DD7D9F21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712FDEA-03A1-4F6D-A72C-F016AC56B49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2927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8B270D-091D-4ED2-8C85-0898DD7D9F21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098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8B270D-091D-4ED2-8C85-0898DD7D9F21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0918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8B270D-091D-4ED2-8C85-0898DD7D9F21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2879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712FDEA-03A1-4F6D-A72C-F016AC56B49F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5585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C712FDEA-03A1-4F6D-A72C-F016AC56B49F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775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8B270D-091D-4ED2-8C85-0898DD7D9F21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33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rtlCol="0" anchor="ctr">
            <a:noAutofit/>
          </a:bodyPr>
          <a:lstStyle>
            <a:lvl1pPr algn="ctr">
              <a:defRPr lang="ru-RU" sz="6000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Группа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grpSp>
              <p:nvGrpSpPr>
                <p:cNvPr id="78" name="Группа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</p:grpSp>
          </p:grpSp>
          <p:grpSp>
            <p:nvGrpSpPr>
              <p:cNvPr id="50" name="Группа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Группа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Прямая соединительная линия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Прямая соединительная линия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endParaRPr lang="ru-RU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endParaRPr lang="ru-RU" dirty="0"/>
                  </a:p>
                </p:txBody>
              </p:sp>
            </p:grpSp>
            <p:grpSp>
              <p:nvGrpSpPr>
                <p:cNvPr id="57" name="Группа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Группа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Группа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</p:grpSp>
        </p:grpSp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Группа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grpSp>
              <p:nvGrpSpPr>
                <p:cNvPr id="40" name="Группа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</p:grpSp>
          </p:grpSp>
          <p:grpSp>
            <p:nvGrpSpPr>
              <p:cNvPr id="12" name="Группа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Группа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Прямая соединительная линия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Прямая соединительная линия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endParaRPr lang="ru-RU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endParaRPr lang="ru-RU" dirty="0"/>
                  </a:p>
                </p:txBody>
              </p:sp>
            </p:grpSp>
            <p:grpSp>
              <p:nvGrpSpPr>
                <p:cNvPr id="19" name="Группа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Группа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Группа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 содержим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0">
            <a:extLst>
              <a:ext uri="{FF2B5EF4-FFF2-40B4-BE49-F238E27FC236}">
                <a16:creationId xmlns:a16="http://schemas.microsoft.com/office/drawing/2014/main" id="{08188DE9-5A5D-940E-A9B9-5CFB3A7C1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047042" cy="1185045"/>
          </a:xfrm>
        </p:spPr>
        <p:txBody>
          <a:bodyPr lIns="0"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134A48A-4B33-4D5B-B419-07841EB5890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4" y="1997132"/>
            <a:ext cx="4105436" cy="4232218"/>
          </a:xfrm>
        </p:spPr>
        <p:txBody>
          <a:bodyPr lIns="0" rtlCol="0">
            <a:normAutofit/>
          </a:bodyPr>
          <a:lstStyle>
            <a:lvl1pPr marL="0" indent="0">
              <a:lnSpc>
                <a:spcPct val="130000"/>
              </a:lnSpc>
              <a:buNone/>
              <a:defRPr lang="ru-RU" sz="1800"/>
            </a:lvl1pPr>
            <a:lvl2pPr marL="360000" indent="0">
              <a:lnSpc>
                <a:spcPct val="130000"/>
              </a:lnSpc>
              <a:buNone/>
              <a:defRPr lang="ru-RU" sz="1800"/>
            </a:lvl2pPr>
            <a:lvl3pPr marL="720000" indent="0">
              <a:lnSpc>
                <a:spcPct val="130000"/>
              </a:lnSpc>
              <a:buNone/>
              <a:defRPr lang="ru-RU" sz="1800"/>
            </a:lvl3pPr>
            <a:lvl4pPr marL="1080000" indent="0">
              <a:lnSpc>
                <a:spcPct val="130000"/>
              </a:lnSpc>
              <a:buNone/>
              <a:defRPr lang="ru-RU" sz="1800"/>
            </a:lvl4pPr>
            <a:lvl5pPr marL="1440000" indent="0">
              <a:lnSpc>
                <a:spcPct val="130000"/>
              </a:lnSpc>
              <a:buNone/>
              <a:defRPr lang="ru-RU" sz="1800"/>
            </a:lvl5pPr>
          </a:lstStyle>
          <a:p>
            <a:pPr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D84167E6-4D04-7A2D-23CD-96BBAF8BB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3">
            <a:extLst>
              <a:ext uri="{FF2B5EF4-FFF2-40B4-BE49-F238E27FC236}">
                <a16:creationId xmlns:a16="http://schemas.microsoft.com/office/drawing/2014/main" id="{BC648438-1E2A-193E-BB18-7CBA2B49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ru-RU" sz="1000" cap="all" spc="200" baseline="0">
                <a:solidFill>
                  <a:schemeClr val="tx1">
                    <a:alpha val="60000"/>
                  </a:schemeClr>
                </a:solidFill>
                <a:latin typeface="+mn-cs"/>
                <a:cs typeface="+mn-cs"/>
              </a:defRPr>
            </a:lvl1pPr>
          </a:lstStyle>
          <a:p>
            <a:pPr rtl="0"/>
            <a:r>
              <a:rPr lang="ru-RU" dirty="0"/>
              <a:t>20XX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704BF0ED-9E99-363F-C319-90444F339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A5F4DA9D-3116-000E-0A7B-D7B93F324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000" cap="all" spc="200" baseline="0">
                <a:solidFill>
                  <a:schemeClr val="tx1">
                    <a:alpha val="60000"/>
                  </a:schemeClr>
                </a:solidFill>
                <a:latin typeface="+mn-cs"/>
                <a:cs typeface="+mn-cs"/>
              </a:defRPr>
            </a:lvl1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Таблица 9">
            <a:extLst>
              <a:ext uri="{FF2B5EF4-FFF2-40B4-BE49-F238E27FC236}">
                <a16:creationId xmlns:a16="http://schemas.microsoft.com/office/drawing/2014/main" id="{98CFB27C-609E-49B0-CA37-A6CCB5E9DC5C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833938" y="1997075"/>
            <a:ext cx="6781268" cy="4232218"/>
          </a:xfrm>
        </p:spPr>
        <p:txBody>
          <a:bodyPr rtlCol="0"/>
          <a:lstStyle>
            <a:lvl1pPr>
              <a:defRPr lang="ru-RU"/>
            </a:lvl1pPr>
          </a:lstStyle>
          <a:p>
            <a:pPr rtl="0"/>
            <a:r>
              <a:rPr lang="ru-RU" dirty="0"/>
              <a:t>Щелкните, чтобы добавить таблицу</a:t>
            </a:r>
          </a:p>
        </p:txBody>
      </p:sp>
    </p:spTree>
    <p:extLst>
      <p:ext uri="{BB962C8B-B14F-4D97-AF65-F5344CB8AC3E}">
        <p14:creationId xmlns:p14="http://schemas.microsoft.com/office/powerpoint/2010/main" val="413755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 содержимого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0">
            <a:extLst>
              <a:ext uri="{FF2B5EF4-FFF2-40B4-BE49-F238E27FC236}">
                <a16:creationId xmlns:a16="http://schemas.microsoft.com/office/drawing/2014/main" id="{120C2CE9-09D7-C315-9A26-E750905F8D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57636" y="400049"/>
            <a:ext cx="8467760" cy="1185045"/>
          </a:xfrm>
        </p:spPr>
        <p:txBody>
          <a:bodyPr lIns="0"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BB5F0A77-8ECB-36B0-0483-E734AB12FD7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157636" y="1997132"/>
            <a:ext cx="5597686" cy="4356056"/>
          </a:xfrm>
        </p:spPr>
        <p:txBody>
          <a:bodyPr lIns="0" rtlCol="0">
            <a:normAutofit/>
          </a:bodyPr>
          <a:lstStyle>
            <a:lvl1pPr marL="0" indent="0">
              <a:lnSpc>
                <a:spcPct val="130000"/>
              </a:lnSpc>
              <a:buNone/>
              <a:defRPr lang="ru-RU"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lang="ru-RU" sz="1800"/>
            </a:lvl2pPr>
            <a:lvl3pPr marL="720000" indent="0">
              <a:lnSpc>
                <a:spcPct val="130000"/>
              </a:lnSpc>
              <a:buNone/>
              <a:defRPr lang="ru-RU" sz="1800"/>
            </a:lvl3pPr>
            <a:lvl4pPr marL="1080000" indent="0">
              <a:lnSpc>
                <a:spcPct val="130000"/>
              </a:lnSpc>
              <a:buNone/>
              <a:defRPr lang="ru-RU" sz="1800"/>
            </a:lvl4pPr>
            <a:lvl5pPr marL="1440000" indent="0">
              <a:lnSpc>
                <a:spcPct val="130000"/>
              </a:lnSpc>
              <a:buNone/>
              <a:defRPr lang="ru-RU" sz="1800"/>
            </a:lvl5pPr>
          </a:lstStyle>
          <a:p>
            <a:pPr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8" name="Объект 2">
            <a:extLst>
              <a:ext uri="{FF2B5EF4-FFF2-40B4-BE49-F238E27FC236}">
                <a16:creationId xmlns:a16="http://schemas.microsoft.com/office/drawing/2014/main" id="{CB4063C8-82E1-0B52-0D41-B642726AD1E6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945821" y="1997134"/>
            <a:ext cx="2679575" cy="4356054"/>
          </a:xfrm>
        </p:spPr>
        <p:txBody>
          <a:bodyPr rtlCol="0">
            <a:normAutofit/>
          </a:bodyPr>
          <a:lstStyle>
            <a:lvl1pPr>
              <a:defRPr lang="ru-RU" sz="1800"/>
            </a:lvl1pPr>
            <a:lvl2pPr>
              <a:defRPr lang="ru-RU" sz="1800"/>
            </a:lvl2pPr>
            <a:lvl3pPr>
              <a:defRPr lang="ru-RU" sz="1800"/>
            </a:lvl3pPr>
            <a:lvl4pPr>
              <a:defRPr lang="ru-RU" sz="1800"/>
            </a:lvl4pPr>
          </a:lstStyle>
          <a:p>
            <a:pPr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</p:txBody>
      </p:sp>
      <p:grpSp>
        <p:nvGrpSpPr>
          <p:cNvPr id="93" name="Группа 92">
            <a:extLst>
              <a:ext uri="{FF2B5EF4-FFF2-40B4-BE49-F238E27FC236}">
                <a16:creationId xmlns:a16="http://schemas.microsoft.com/office/drawing/2014/main" id="{0374DF95-81A4-1CFF-D87E-1DBCA565C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85095" y="457964"/>
            <a:ext cx="2211229" cy="2707415"/>
            <a:chOff x="9728105" y="457964"/>
            <a:chExt cx="2211229" cy="2707415"/>
          </a:xfrm>
        </p:grpSpPr>
        <p:grpSp>
          <p:nvGrpSpPr>
            <p:cNvPr id="94" name="Группа 93">
              <a:extLst>
                <a:ext uri="{FF2B5EF4-FFF2-40B4-BE49-F238E27FC236}">
                  <a16:creationId xmlns:a16="http://schemas.microsoft.com/office/drawing/2014/main" id="{C15172FB-4F23-B7CE-4A45-A96A16F64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00" name="Группа 99">
                <a:extLst>
                  <a:ext uri="{FF2B5EF4-FFF2-40B4-BE49-F238E27FC236}">
                    <a16:creationId xmlns:a16="http://schemas.microsoft.com/office/drawing/2014/main" id="{78A1988F-4EE5-01C8-E1E2-EE21A6AF8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04" name="Прямая соединительная линия 103">
                  <a:extLst>
                    <a:ext uri="{FF2B5EF4-FFF2-40B4-BE49-F238E27FC236}">
                      <a16:creationId xmlns:a16="http://schemas.microsoft.com/office/drawing/2014/main" id="{59707535-B3AB-7212-B069-A366ABAFE2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Прямая соединительная линия 104">
                  <a:extLst>
                    <a:ext uri="{FF2B5EF4-FFF2-40B4-BE49-F238E27FC236}">
                      <a16:creationId xmlns:a16="http://schemas.microsoft.com/office/drawing/2014/main" id="{E14A54E3-A9EA-3476-B996-946D455F356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Rectangle 30">
                  <a:extLst>
                    <a:ext uri="{FF2B5EF4-FFF2-40B4-BE49-F238E27FC236}">
                      <a16:creationId xmlns:a16="http://schemas.microsoft.com/office/drawing/2014/main" id="{8096AB25-3A2B-B9B7-A68E-1974E3ED87A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107" name="Rectangle 30">
                  <a:extLst>
                    <a:ext uri="{FF2B5EF4-FFF2-40B4-BE49-F238E27FC236}">
                      <a16:creationId xmlns:a16="http://schemas.microsoft.com/office/drawing/2014/main" id="{2085403A-97EF-4203-C58B-E41070E516F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</p:grpSp>
          <p:grpSp>
            <p:nvGrpSpPr>
              <p:cNvPr id="101" name="Группа 100">
                <a:extLst>
                  <a:ext uri="{FF2B5EF4-FFF2-40B4-BE49-F238E27FC236}">
                    <a16:creationId xmlns:a16="http://schemas.microsoft.com/office/drawing/2014/main" id="{B2F8BD77-64E1-4FBD-81A4-E43A307C93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323A0F3A-5730-3AFC-409F-6A67460C5A7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70681FEE-64CB-7074-366C-42CED63713A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5" name="Группа 94">
              <a:extLst>
                <a:ext uri="{FF2B5EF4-FFF2-40B4-BE49-F238E27FC236}">
                  <a16:creationId xmlns:a16="http://schemas.microsoft.com/office/drawing/2014/main" id="{08813273-0B3B-17D4-89E5-22B5D6407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96" name="Группа 95">
                <a:extLst>
                  <a:ext uri="{FF2B5EF4-FFF2-40B4-BE49-F238E27FC236}">
                    <a16:creationId xmlns:a16="http://schemas.microsoft.com/office/drawing/2014/main" id="{8DEE50A8-DEB8-82E4-6939-22346B41BF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98" name="Freeform 68">
                  <a:extLst>
                    <a:ext uri="{FF2B5EF4-FFF2-40B4-BE49-F238E27FC236}">
                      <a16:creationId xmlns:a16="http://schemas.microsoft.com/office/drawing/2014/main" id="{7C268328-6EF0-F968-28D1-9F0E5B0177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99" name="Freeform 69">
                  <a:extLst>
                    <a:ext uri="{FF2B5EF4-FFF2-40B4-BE49-F238E27FC236}">
                      <a16:creationId xmlns:a16="http://schemas.microsoft.com/office/drawing/2014/main" id="{37BFDF79-1029-8C4B-621E-4A6C9DFB6D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</p:grpSp>
          <p:sp>
            <p:nvSpPr>
              <p:cNvPr id="97" name="Line 70">
                <a:extLst>
                  <a:ext uri="{FF2B5EF4-FFF2-40B4-BE49-F238E27FC236}">
                    <a16:creationId xmlns:a16="http://schemas.microsoft.com/office/drawing/2014/main" id="{20958208-D7CF-3479-7930-E3FB39DAA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grpSp>
        <p:nvGrpSpPr>
          <p:cNvPr id="108" name="Группа 107">
            <a:extLst>
              <a:ext uri="{FF2B5EF4-FFF2-40B4-BE49-F238E27FC236}">
                <a16:creationId xmlns:a16="http://schemas.microsoft.com/office/drawing/2014/main" id="{A5445BB5-50E8-C707-7C74-32796AC98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268449" y="3721100"/>
            <a:ext cx="2211229" cy="2707415"/>
            <a:chOff x="9728105" y="457964"/>
            <a:chExt cx="2211229" cy="2707415"/>
          </a:xfrm>
        </p:grpSpPr>
        <p:grpSp>
          <p:nvGrpSpPr>
            <p:cNvPr id="109" name="Группа 108">
              <a:extLst>
                <a:ext uri="{FF2B5EF4-FFF2-40B4-BE49-F238E27FC236}">
                  <a16:creationId xmlns:a16="http://schemas.microsoft.com/office/drawing/2014/main" id="{60348311-F256-5764-CF61-E4D36CE7B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15" name="Группа 114">
                <a:extLst>
                  <a:ext uri="{FF2B5EF4-FFF2-40B4-BE49-F238E27FC236}">
                    <a16:creationId xmlns:a16="http://schemas.microsoft.com/office/drawing/2014/main" id="{965C0C66-56A0-6241-4611-3A2493CC25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19" name="Прямая соединительная линия 118">
                  <a:extLst>
                    <a:ext uri="{FF2B5EF4-FFF2-40B4-BE49-F238E27FC236}">
                      <a16:creationId xmlns:a16="http://schemas.microsoft.com/office/drawing/2014/main" id="{EACD9C93-31AC-1752-5BBC-966E9B2DBF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Прямая соединительная линия 119">
                  <a:extLst>
                    <a:ext uri="{FF2B5EF4-FFF2-40B4-BE49-F238E27FC236}">
                      <a16:creationId xmlns:a16="http://schemas.microsoft.com/office/drawing/2014/main" id="{AD9C47F5-E53F-7F26-B78D-C86305CF012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Rectangle 30">
                  <a:extLst>
                    <a:ext uri="{FF2B5EF4-FFF2-40B4-BE49-F238E27FC236}">
                      <a16:creationId xmlns:a16="http://schemas.microsoft.com/office/drawing/2014/main" id="{83DE65FD-926B-50A2-C5CD-C1ED2C6BFD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122" name="Rectangle 30">
                  <a:extLst>
                    <a:ext uri="{FF2B5EF4-FFF2-40B4-BE49-F238E27FC236}">
                      <a16:creationId xmlns:a16="http://schemas.microsoft.com/office/drawing/2014/main" id="{B2D4F39F-E241-2969-4965-6940516FC55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</p:grpSp>
          <p:grpSp>
            <p:nvGrpSpPr>
              <p:cNvPr id="116" name="Группа 115">
                <a:extLst>
                  <a:ext uri="{FF2B5EF4-FFF2-40B4-BE49-F238E27FC236}">
                    <a16:creationId xmlns:a16="http://schemas.microsoft.com/office/drawing/2014/main" id="{38E667E2-23D6-06EC-B435-059EACC04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76B00091-7194-5945-8734-F08C954FA7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BBC29BA4-16A3-1452-4146-20264C0146C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10" name="Группа 109">
              <a:extLst>
                <a:ext uri="{FF2B5EF4-FFF2-40B4-BE49-F238E27FC236}">
                  <a16:creationId xmlns:a16="http://schemas.microsoft.com/office/drawing/2014/main" id="{6DEF5151-E1C8-79DA-AA94-F406CE561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11" name="Группа 110">
                <a:extLst>
                  <a:ext uri="{FF2B5EF4-FFF2-40B4-BE49-F238E27FC236}">
                    <a16:creationId xmlns:a16="http://schemas.microsoft.com/office/drawing/2014/main" id="{A63FFA48-1F7E-5963-4AAD-A6E2C1D4B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13" name="Freeform 68">
                  <a:extLst>
                    <a:ext uri="{FF2B5EF4-FFF2-40B4-BE49-F238E27FC236}">
                      <a16:creationId xmlns:a16="http://schemas.microsoft.com/office/drawing/2014/main" id="{9B0AC0F7-48CE-DBC4-877B-C36BD9A0E2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114" name="Freeform 69">
                  <a:extLst>
                    <a:ext uri="{FF2B5EF4-FFF2-40B4-BE49-F238E27FC236}">
                      <a16:creationId xmlns:a16="http://schemas.microsoft.com/office/drawing/2014/main" id="{9CE55AA7-08FE-768A-DFEA-13EE468895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</p:grpSp>
          <p:sp>
            <p:nvSpPr>
              <p:cNvPr id="112" name="Line 70">
                <a:extLst>
                  <a:ext uri="{FF2B5EF4-FFF2-40B4-BE49-F238E27FC236}">
                    <a16:creationId xmlns:a16="http://schemas.microsoft.com/office/drawing/2014/main" id="{EE9CD552-7569-2A39-A082-9790C85B6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6F9AEDFC-F371-37C8-E0DA-7AAFA49C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57636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Дата 3">
            <a:extLst>
              <a:ext uri="{FF2B5EF4-FFF2-40B4-BE49-F238E27FC236}">
                <a16:creationId xmlns:a16="http://schemas.microsoft.com/office/drawing/2014/main" id="{0FD4A2EC-3D37-5ED6-3C9F-0CE19E6E5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ru-RU" sz="1000" cap="all" spc="200" baseline="0">
                <a:solidFill>
                  <a:schemeClr val="tx1">
                    <a:alpha val="60000"/>
                  </a:schemeClr>
                </a:solidFill>
                <a:latin typeface="+mn-cs"/>
                <a:cs typeface="+mn-cs"/>
              </a:defRPr>
            </a:lvl1pPr>
          </a:lstStyle>
          <a:p>
            <a:pPr rtl="0"/>
            <a:r>
              <a:rPr lang="ru-RU" dirty="0"/>
              <a:t>20XX</a:t>
            </a:r>
          </a:p>
        </p:txBody>
      </p:sp>
      <p:sp>
        <p:nvSpPr>
          <p:cNvPr id="4" name="Нижний колонтитул 6">
            <a:extLst>
              <a:ext uri="{FF2B5EF4-FFF2-40B4-BE49-F238E27FC236}">
                <a16:creationId xmlns:a16="http://schemas.microsoft.com/office/drawing/2014/main" id="{F4A13167-ABFC-A428-5DDD-7F6BAA8E9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FCEF8E96-D06F-D077-7044-401B18EE5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000" cap="all" spc="200" baseline="0">
                <a:solidFill>
                  <a:schemeClr val="tx1">
                    <a:alpha val="60000"/>
                  </a:schemeClr>
                </a:solidFill>
                <a:latin typeface="+mn-cs"/>
                <a:cs typeface="+mn-cs"/>
              </a:defRPr>
            </a:lvl1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4129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0">
            <a:extLst>
              <a:ext uri="{FF2B5EF4-FFF2-40B4-BE49-F238E27FC236}">
                <a16:creationId xmlns:a16="http://schemas.microsoft.com/office/drawing/2014/main" id="{15290885-2BB2-6DEC-1F8F-AA5FF9F3F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047042" cy="1185045"/>
          </a:xfrm>
        </p:spPr>
        <p:txBody>
          <a:bodyPr lIns="0"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8" name="Таблица 7">
            <a:extLst>
              <a:ext uri="{FF2B5EF4-FFF2-40B4-BE49-F238E27FC236}">
                <a16:creationId xmlns:a16="http://schemas.microsoft.com/office/drawing/2014/main" id="{C06F9AAF-6332-F1FC-4AAC-EF9A6B867C25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568324" y="2082801"/>
            <a:ext cx="11055511" cy="3856094"/>
          </a:xfrm>
        </p:spPr>
        <p:txBody>
          <a:bodyPr rtlCol="0"/>
          <a:lstStyle>
            <a:lvl1pPr>
              <a:defRPr lang="ru-RU"/>
            </a:lvl1pPr>
          </a:lstStyle>
          <a:p>
            <a:pPr rtl="0"/>
            <a:r>
              <a:rPr lang="ru-RU" dirty="0"/>
              <a:t>Щелкните, чтобы добавить таблицу</a:t>
            </a:r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09F8C9F9-EE8B-8F0D-2DF6-5E4D272BD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Дата 3">
            <a:extLst>
              <a:ext uri="{FF2B5EF4-FFF2-40B4-BE49-F238E27FC236}">
                <a16:creationId xmlns:a16="http://schemas.microsoft.com/office/drawing/2014/main" id="{5A24BD84-5B1C-458E-6F04-4D0EB689E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ru-RU" sz="1000" cap="all" spc="200" baseline="0">
                <a:solidFill>
                  <a:schemeClr val="tx1">
                    <a:alpha val="60000"/>
                  </a:schemeClr>
                </a:solidFill>
                <a:latin typeface="+mn-cs"/>
                <a:cs typeface="+mn-cs"/>
              </a:defRPr>
            </a:lvl1pPr>
          </a:lstStyle>
          <a:p>
            <a:pPr rtl="0"/>
            <a:r>
              <a:rPr lang="ru-RU"/>
              <a:t>20XX</a:t>
            </a:r>
            <a:endParaRPr lang="ru-RU" dirty="0"/>
          </a:p>
        </p:txBody>
      </p:sp>
      <p:sp>
        <p:nvSpPr>
          <p:cNvPr id="5" name="Нижний колонтитул 6">
            <a:extLst>
              <a:ext uri="{FF2B5EF4-FFF2-40B4-BE49-F238E27FC236}">
                <a16:creationId xmlns:a16="http://schemas.microsoft.com/office/drawing/2014/main" id="{379A34A7-6D50-3F63-9153-F866AF62D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424B4E-13D0-A782-7ECD-A34870A98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000" cap="all" spc="200" baseline="0">
                <a:solidFill>
                  <a:schemeClr val="tx1">
                    <a:alpha val="60000"/>
                  </a:schemeClr>
                </a:solidFill>
                <a:latin typeface="+mn-cs"/>
                <a:cs typeface="+mn-cs"/>
              </a:defRPr>
            </a:lvl1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2053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0301" y="533292"/>
            <a:ext cx="4132469" cy="2213542"/>
          </a:xfrm>
        </p:spPr>
        <p:txBody>
          <a:bodyPr rtlCol="0">
            <a:noAutofit/>
          </a:bodyPr>
          <a:lstStyle>
            <a:lvl1pPr algn="ctr"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cxnSp>
        <p:nvCxnSpPr>
          <p:cNvPr id="91" name="Прямая соединительная линия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98061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Группа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Группа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grpSp>
            <p:nvGrpSpPr>
              <p:cNvPr id="197" name="Группа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</p:grpSp>
        </p:grpSp>
        <p:grpSp>
          <p:nvGrpSpPr>
            <p:cNvPr id="95" name="Группа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Группа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grpSp>
              <p:nvGrpSpPr>
                <p:cNvPr id="187" name="Группа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</p:grpSp>
          </p:grpSp>
          <p:grpSp>
            <p:nvGrpSpPr>
              <p:cNvPr id="147" name="Группа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Группа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Прямая соединительная линия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Прямая соединительная линия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endParaRPr lang="ru-RU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endParaRPr lang="ru-RU" dirty="0"/>
                  </a:p>
                </p:txBody>
              </p:sp>
            </p:grpSp>
            <p:grpSp>
              <p:nvGrpSpPr>
                <p:cNvPr id="166" name="Группа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Группа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Группа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</p:grpSp>
          <p:grpSp>
            <p:nvGrpSpPr>
              <p:cNvPr id="149" name="Группа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</p:grpSp>
          <p:grpSp>
            <p:nvGrpSpPr>
              <p:cNvPr id="150" name="Группа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Группа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Группа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Прямая соединительная линия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endParaRPr lang="ru-RU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endParaRPr lang="ru-RU" dirty="0"/>
                  </a:p>
                </p:txBody>
              </p:sp>
            </p:grpSp>
          </p:grpSp>
        </p:grpSp>
        <p:grpSp>
          <p:nvGrpSpPr>
            <p:cNvPr id="96" name="Группа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Группа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grpSp>
              <p:nvGrpSpPr>
                <p:cNvPr id="138" name="Группа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</p:grpSp>
          </p:grpSp>
          <p:grpSp>
            <p:nvGrpSpPr>
              <p:cNvPr id="98" name="Группа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Группа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Прямая соединительная линия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Прямая соединительная линия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endParaRPr lang="ru-RU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endParaRPr lang="ru-RU" dirty="0"/>
                  </a:p>
                </p:txBody>
              </p:sp>
            </p:grpSp>
            <p:grpSp>
              <p:nvGrpSpPr>
                <p:cNvPr id="117" name="Группа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Группа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Группа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</p:grpSp>
          <p:grpSp>
            <p:nvGrpSpPr>
              <p:cNvPr id="100" name="Группа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</p:grpSp>
          <p:grpSp>
            <p:nvGrpSpPr>
              <p:cNvPr id="101" name="Группа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Группа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Группа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Прямая соединительная линия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endParaRPr lang="ru-RU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algn="ctr" rtl="0"/>
                    <a:endParaRPr lang="ru-RU" dirty="0"/>
                  </a:p>
                </p:txBody>
              </p:sp>
            </p:grpSp>
          </p:grpSp>
        </p:grpSp>
      </p:grp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8E5FA1-697B-6FB5-4F63-346DF5F1703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30067" y="3219450"/>
            <a:ext cx="4128934" cy="3092780"/>
          </a:xfrm>
        </p:spPr>
        <p:txBody>
          <a:bodyPr rtlCol="0"/>
          <a:lstStyle>
            <a:lvl1pPr marL="0" indent="0" algn="ctr">
              <a:buNone/>
              <a:defRPr lang="ru-RU" sz="2000" kern="1200" spc="50" dirty="0" smtClean="0">
                <a:solidFill>
                  <a:schemeClr val="tx1">
                    <a:alpha val="60000"/>
                  </a:schemeClr>
                </a:solidFill>
                <a:latin typeface="+mn-cs"/>
                <a:ea typeface="+mn-ea"/>
                <a:cs typeface="+mn-cs"/>
              </a:defRPr>
            </a:lvl1pPr>
            <a:lvl2pPr marL="360000" indent="0">
              <a:buNone/>
              <a:defRPr lang="ru-RU" sz="2000" kern="1200" spc="50" dirty="0" smtClean="0">
                <a:solidFill>
                  <a:schemeClr val="tx1">
                    <a:alpha val="60000"/>
                  </a:schemeClr>
                </a:solidFill>
                <a:latin typeface="+mn-cs"/>
                <a:ea typeface="+mn-ea"/>
                <a:cs typeface="+mn-cs"/>
              </a:defRPr>
            </a:lvl2pPr>
            <a:lvl3pPr marL="720000" indent="0">
              <a:buNone/>
              <a:defRPr lang="ru-RU" sz="2000" kern="1200" spc="50" dirty="0" smtClean="0">
                <a:solidFill>
                  <a:schemeClr val="tx1">
                    <a:alpha val="60000"/>
                  </a:schemeClr>
                </a:solidFill>
                <a:latin typeface="+mn-cs"/>
                <a:ea typeface="+mn-ea"/>
                <a:cs typeface="+mn-cs"/>
              </a:defRPr>
            </a:lvl3pPr>
            <a:lvl4pPr marL="1080000" indent="0">
              <a:buNone/>
              <a:defRPr lang="ru-RU" sz="2000" kern="1200" spc="50" dirty="0" smtClean="0">
                <a:solidFill>
                  <a:schemeClr val="tx1">
                    <a:alpha val="60000"/>
                  </a:schemeClr>
                </a:solidFill>
                <a:latin typeface="+mn-cs"/>
                <a:ea typeface="+mn-ea"/>
                <a:cs typeface="+mn-cs"/>
              </a:defRPr>
            </a:lvl4pPr>
            <a:lvl5pPr marL="1440000" indent="0">
              <a:buNone/>
              <a:defRPr lang="ru-RU" sz="2000" kern="1200" spc="50" dirty="0">
                <a:solidFill>
                  <a:schemeClr val="tx1">
                    <a:alpha val="60000"/>
                  </a:schemeClr>
                </a:solidFill>
                <a:latin typeface="+mn-cs"/>
                <a:ea typeface="+mn-ea"/>
                <a:cs typeface="+mn-cs"/>
              </a:defRPr>
            </a:lvl5pPr>
          </a:lstStyle>
          <a:p>
            <a:pPr lvl="0" rtl="0"/>
            <a:r>
              <a:rPr lang="ru-RU"/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val="186887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,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F9E50B4-1616-9029-9FC0-901DDF9BF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07" y="430521"/>
            <a:ext cx="3389065" cy="1847528"/>
          </a:xfrm>
        </p:spPr>
        <p:txBody>
          <a:bodyPr rtlCol="0">
            <a:noAutofit/>
          </a:bodyPr>
          <a:lstStyle>
            <a:lvl1pPr algn="ctr">
              <a:defRPr lang="ru-RU" sz="3600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cxnSp>
        <p:nvCxnSpPr>
          <p:cNvPr id="91" name="Прямая соединительная линия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54839" y="2511829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бъект 7">
            <a:extLst>
              <a:ext uri="{FF2B5EF4-FFF2-40B4-BE49-F238E27FC236}">
                <a16:creationId xmlns:a16="http://schemas.microsoft.com/office/drawing/2014/main" id="{674FFBCF-911F-5818-60FE-B018CA6773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0307" y="2745610"/>
            <a:ext cx="3389065" cy="3499611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 kern="1200" spc="50" dirty="0">
                <a:solidFill>
                  <a:schemeClr val="tx1">
                    <a:alpha val="60000"/>
                  </a:schemeClr>
                </a:solidFill>
                <a:latin typeface="+mn-cs"/>
                <a:ea typeface="+mn-ea"/>
                <a:cs typeface="+mn-cs"/>
              </a:defRPr>
            </a:lvl1pPr>
            <a:lvl2pPr marL="360000" indent="0">
              <a:buNone/>
              <a:defRPr lang="ru-RU"/>
            </a:lvl2pPr>
            <a:lvl3pPr marL="720000" indent="0">
              <a:buNone/>
              <a:defRPr lang="ru-RU"/>
            </a:lvl3pPr>
            <a:lvl4pPr marL="1080000" indent="0">
              <a:buNone/>
              <a:defRPr lang="ru-RU"/>
            </a:lvl4pPr>
            <a:lvl5pPr marL="1440000" indent="0">
              <a:buNone/>
              <a:defRPr lang="ru-RU"/>
            </a:lvl5pPr>
          </a:lstStyle>
          <a:p>
            <a:pPr marL="0" indent="0" algn="ctr" rtl="0">
              <a:buNone/>
            </a:pPr>
            <a:r>
              <a:rPr lang="ru-RU" dirty="0"/>
              <a:t>Текст слайда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79988" y="430521"/>
            <a:ext cx="6681704" cy="6019264"/>
          </a:xfrm>
        </p:spPr>
        <p:txBody>
          <a:bodyPr rtlCol="0"/>
          <a:lstStyle>
            <a:lvl1pPr marL="0" indent="0" algn="ctr">
              <a:buNone/>
              <a:defRPr lang="ru-RU"/>
            </a:lvl1pPr>
          </a:lstStyle>
          <a:p>
            <a:pPr rtl="0"/>
            <a:r>
              <a:rPr lang="ru-RU" dirty="0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44646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0"/>
            <a:ext cx="5170860" cy="4869882"/>
          </a:xfrm>
        </p:spPr>
        <p:txBody>
          <a:bodyPr rtlCol="0" anchor="ctr">
            <a:noAutofit/>
          </a:bodyPr>
          <a:lstStyle>
            <a:lvl1pPr algn="ctr">
              <a:defRPr lang="ru-RU" sz="4800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1600"/>
            </a:lvl1pPr>
          </a:lstStyle>
          <a:p>
            <a:pPr rtl="0"/>
            <a:r>
              <a:rPr lang="ru-RU" dirty="0"/>
              <a:t>Щелкните, чтобы добавить рисунок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Группа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</p:grpSp>
          <p:grpSp>
            <p:nvGrpSpPr>
              <p:cNvPr id="10" name="Группа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</p:grpSp>
        </p:grp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FE79776F-EEB5-464D-19DD-92EC7B3B3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9A16CC-7006-C92A-F15C-618A3235A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035D8D8D-001E-352F-FE03-CC3EE1D7C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2" name="Группа 21">
                <a:extLst>
                  <a:ext uri="{FF2B5EF4-FFF2-40B4-BE49-F238E27FC236}">
                    <a16:creationId xmlns:a16="http://schemas.microsoft.com/office/drawing/2014/main" id="{51CE1C6F-D1A5-FD45-5120-8F87F05DCF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9" name="Freeform 68">
                  <a:extLst>
                    <a:ext uri="{FF2B5EF4-FFF2-40B4-BE49-F238E27FC236}">
                      <a16:creationId xmlns:a16="http://schemas.microsoft.com/office/drawing/2014/main" id="{FE946A41-95B9-A9F4-17ED-A011312446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30" name="Freeform 69">
                  <a:extLst>
                    <a:ext uri="{FF2B5EF4-FFF2-40B4-BE49-F238E27FC236}">
                      <a16:creationId xmlns:a16="http://schemas.microsoft.com/office/drawing/2014/main" id="{FDFB515A-8805-F10C-2933-35BDDF1DD3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31" name="Line 70">
                  <a:extLst>
                    <a:ext uri="{FF2B5EF4-FFF2-40B4-BE49-F238E27FC236}">
                      <a16:creationId xmlns:a16="http://schemas.microsoft.com/office/drawing/2014/main" id="{F63B17C2-189B-28FA-8876-976CC481C7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</p:grpSp>
          <p:grpSp>
            <p:nvGrpSpPr>
              <p:cNvPr id="23" name="Группа 22">
                <a:extLst>
                  <a:ext uri="{FF2B5EF4-FFF2-40B4-BE49-F238E27FC236}">
                    <a16:creationId xmlns:a16="http://schemas.microsoft.com/office/drawing/2014/main" id="{613E90FB-54AC-A2FC-9D01-C95ACC91FC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:a16="http://schemas.microsoft.com/office/drawing/2014/main" id="{58A6A556-AB2C-1636-63D4-9E2806E3671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27" name="Freeform 69">
                  <a:extLst>
                    <a:ext uri="{FF2B5EF4-FFF2-40B4-BE49-F238E27FC236}">
                      <a16:creationId xmlns:a16="http://schemas.microsoft.com/office/drawing/2014/main" id="{A43047F1-413F-99DB-01CC-293FC1813A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28" name="Line 70">
                  <a:extLst>
                    <a:ext uri="{FF2B5EF4-FFF2-40B4-BE49-F238E27FC236}">
                      <a16:creationId xmlns:a16="http://schemas.microsoft.com/office/drawing/2014/main" id="{47C2B72F-C97F-770D-5F99-50DD97EB279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8861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643" y="995761"/>
            <a:ext cx="5160757" cy="2972990"/>
          </a:xfrm>
        </p:spPr>
        <p:txBody>
          <a:bodyPr rtlCol="0">
            <a:noAutofit/>
          </a:bodyPr>
          <a:lstStyle>
            <a:lvl1pPr algn="ctr">
              <a:defRPr lang="ru-RU" sz="4800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20" name="Подзаголовок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643" y="4081727"/>
            <a:ext cx="5160757" cy="1780513"/>
          </a:xfrm>
        </p:spPr>
        <p:txBody>
          <a:bodyPr rtlCol="0" anchor="t" anchorCtr="0">
            <a:noAutofit/>
          </a:bodyPr>
          <a:lstStyle>
            <a:lvl1pPr marL="0" indent="0" algn="ctr">
              <a:buNone/>
              <a:defRPr lang="ru-RU" sz="1800" kern="1200" cap="all" spc="300" dirty="0">
                <a:solidFill>
                  <a:schemeClr val="tx1">
                    <a:alpha val="60000"/>
                  </a:schemeClr>
                </a:solidFill>
                <a:latin typeface="+mn-cs"/>
                <a:ea typeface="+mn-ea"/>
                <a:cs typeface="+mn-cs"/>
              </a:defRPr>
            </a:lvl1pPr>
          </a:lstStyle>
          <a:p>
            <a:pPr rtl="0"/>
            <a:r>
              <a:rPr lang="ru-RU" dirty="0"/>
              <a:t>Подзаголовок слайда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41D5DFE-8F3F-B784-41B0-31F1C534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78FF8C9-13C5-56E2-15F0-726312FF5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14867E99-B662-B6E9-E6E5-C3407AF41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9" name="Группа 18">
                <a:extLst>
                  <a:ext uri="{FF2B5EF4-FFF2-40B4-BE49-F238E27FC236}">
                    <a16:creationId xmlns:a16="http://schemas.microsoft.com/office/drawing/2014/main" id="{17278895-DA26-C127-87C0-697FD9488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830A98F7-AE8F-57AF-4A98-D9FDD5E348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04E85AAB-DBFC-9EFB-0839-BD3BF907CB4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FB82D752-7675-919F-1F4E-A662D638CA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</p:grpSp>
          <p:grpSp>
            <p:nvGrpSpPr>
              <p:cNvPr id="21" name="Группа 20">
                <a:extLst>
                  <a:ext uri="{FF2B5EF4-FFF2-40B4-BE49-F238E27FC236}">
                    <a16:creationId xmlns:a16="http://schemas.microsoft.com/office/drawing/2014/main" id="{2315DAC7-8F1F-7516-6093-EF240456E2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8784DA3A-66FB-8A56-0830-9C7BAE1BDF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17465245-FA5B-23A6-733F-92E4C7D22B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E5934380-F9D4-5C01-360B-793C27BC6B1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</p:grpSp>
        </p:grp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CD2A0D6-CCC5-0E52-3DEA-FC7EDC9C4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952F4BA-7236-1B1C-5216-B9BE515C7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grpSp>
          <p:nvGrpSpPr>
            <p:cNvPr id="32" name="Группа 31">
              <a:extLst>
                <a:ext uri="{FF2B5EF4-FFF2-40B4-BE49-F238E27FC236}">
                  <a16:creationId xmlns:a16="http://schemas.microsoft.com/office/drawing/2014/main" id="{4555DC04-CCBE-6784-2184-F53E6BB5E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33" name="Группа 32">
                <a:extLst>
                  <a:ext uri="{FF2B5EF4-FFF2-40B4-BE49-F238E27FC236}">
                    <a16:creationId xmlns:a16="http://schemas.microsoft.com/office/drawing/2014/main" id="{0B9A340D-1663-7DA9-73AE-9B675EF50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8" name="Freeform 68">
                  <a:extLst>
                    <a:ext uri="{FF2B5EF4-FFF2-40B4-BE49-F238E27FC236}">
                      <a16:creationId xmlns:a16="http://schemas.microsoft.com/office/drawing/2014/main" id="{79252168-D1D9-C3CD-EFC8-41C970A058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39" name="Freeform 69">
                  <a:extLst>
                    <a:ext uri="{FF2B5EF4-FFF2-40B4-BE49-F238E27FC236}">
                      <a16:creationId xmlns:a16="http://schemas.microsoft.com/office/drawing/2014/main" id="{BD3D9A06-E42E-5D13-8785-3C0D11DE16C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40" name="Line 70">
                  <a:extLst>
                    <a:ext uri="{FF2B5EF4-FFF2-40B4-BE49-F238E27FC236}">
                      <a16:creationId xmlns:a16="http://schemas.microsoft.com/office/drawing/2014/main" id="{21834AF8-71F0-5841-4EC6-634FD9FE3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</p:grpSp>
          <p:grpSp>
            <p:nvGrpSpPr>
              <p:cNvPr id="34" name="Группа 33">
                <a:extLst>
                  <a:ext uri="{FF2B5EF4-FFF2-40B4-BE49-F238E27FC236}">
                    <a16:creationId xmlns:a16="http://schemas.microsoft.com/office/drawing/2014/main" id="{2D1C1DDF-35C6-613D-DA7C-81FC3E0E96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5" name="Freeform 68">
                  <a:extLst>
                    <a:ext uri="{FF2B5EF4-FFF2-40B4-BE49-F238E27FC236}">
                      <a16:creationId xmlns:a16="http://schemas.microsoft.com/office/drawing/2014/main" id="{F63E067E-30E2-CF93-0F3E-7766C716D43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36" name="Freeform 69">
                  <a:extLst>
                    <a:ext uri="{FF2B5EF4-FFF2-40B4-BE49-F238E27FC236}">
                      <a16:creationId xmlns:a16="http://schemas.microsoft.com/office/drawing/2014/main" id="{E1121437-B5EB-87F8-77CC-3B28244521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37" name="Line 70">
                  <a:extLst>
                    <a:ext uri="{FF2B5EF4-FFF2-40B4-BE49-F238E27FC236}">
                      <a16:creationId xmlns:a16="http://schemas.microsoft.com/office/drawing/2014/main" id="{0FC3E6C1-F30C-BEBC-7EBD-1D93DCD05B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</p:grpSp>
        </p:grpSp>
      </p:grp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1600"/>
            </a:lvl1pPr>
          </a:lstStyle>
          <a:p>
            <a:pPr rtl="0"/>
            <a:r>
              <a:rPr lang="ru-RU" dirty="0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193872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 rtlCol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lang="ru-RU"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lang="ru-RU"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lang="ru-RU"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lang="ru-RU"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lang="ru-RU" sz="1800"/>
            </a:lvl5pPr>
          </a:lstStyle>
          <a:p>
            <a:pPr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BBE6897-C551-2BCB-F552-C4B761D2C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50" name="Группа 49">
              <a:extLst>
                <a:ext uri="{FF2B5EF4-FFF2-40B4-BE49-F238E27FC236}">
                  <a16:creationId xmlns:a16="http://schemas.microsoft.com/office/drawing/2014/main" id="{C8215B7C-A98D-6F6C-9039-6F2AAEEFD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56" name="Группа 55">
                <a:extLst>
                  <a:ext uri="{FF2B5EF4-FFF2-40B4-BE49-F238E27FC236}">
                    <a16:creationId xmlns:a16="http://schemas.microsoft.com/office/drawing/2014/main" id="{184D4E7B-7775-1603-2C3F-5C265357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Прямая соединительная линия 59">
                  <a:extLst>
                    <a:ext uri="{FF2B5EF4-FFF2-40B4-BE49-F238E27FC236}">
                      <a16:creationId xmlns:a16="http://schemas.microsoft.com/office/drawing/2014/main" id="{6F97B093-B348-8A25-789A-743A43E903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Прямая соединительная линия 60">
                  <a:extLst>
                    <a:ext uri="{FF2B5EF4-FFF2-40B4-BE49-F238E27FC236}">
                      <a16:creationId xmlns:a16="http://schemas.microsoft.com/office/drawing/2014/main" id="{0732DEA9-6233-9CDE-64C6-744FC6CD6E4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:a16="http://schemas.microsoft.com/office/drawing/2014/main" id="{9274C521-E533-D3E5-CE64-E3A3AEC0FE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:a16="http://schemas.microsoft.com/office/drawing/2014/main" id="{2C69CF99-91AA-9E24-24AE-5A89748B4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</p:grpSp>
          <p:grpSp>
            <p:nvGrpSpPr>
              <p:cNvPr id="57" name="Группа 56">
                <a:extLst>
                  <a:ext uri="{FF2B5EF4-FFF2-40B4-BE49-F238E27FC236}">
                    <a16:creationId xmlns:a16="http://schemas.microsoft.com/office/drawing/2014/main" id="{A35D6C12-B227-D277-0499-FA2765DB2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1FCD87F-4621-47F3-CC5C-A1A8F67332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A7C3364-8305-C08F-4132-18DA2D39BF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Группа 50">
              <a:extLst>
                <a:ext uri="{FF2B5EF4-FFF2-40B4-BE49-F238E27FC236}">
                  <a16:creationId xmlns:a16="http://schemas.microsoft.com/office/drawing/2014/main" id="{18093390-6F0E-5ED5-5DAF-40FF11548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52" name="Группа 51">
                <a:extLst>
                  <a:ext uri="{FF2B5EF4-FFF2-40B4-BE49-F238E27FC236}">
                    <a16:creationId xmlns:a16="http://schemas.microsoft.com/office/drawing/2014/main" id="{CEAA9FA7-0165-F161-72DC-F2E001FCF3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9F185D91-004D-5474-3DD0-9153A2AEA2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D995CD54-9374-D2B3-957D-6925B750A6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:a16="http://schemas.microsoft.com/office/drawing/2014/main" id="{EDCD4830-6A47-A59E-6569-B352E6D661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cxnSp>
        <p:nvCxnSpPr>
          <p:cNvPr id="89" name="Прямая соединительная линия 88">
            <a:extLst>
              <a:ext uri="{FF2B5EF4-FFF2-40B4-BE49-F238E27FC236}">
                <a16:creationId xmlns:a16="http://schemas.microsoft.com/office/drawing/2014/main" id="{000E8D63-E827-790A-519A-B36BFBDE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Группа 132">
            <a:extLst>
              <a:ext uri="{FF2B5EF4-FFF2-40B4-BE49-F238E27FC236}">
                <a16:creationId xmlns:a16="http://schemas.microsoft.com/office/drawing/2014/main" id="{A908D1ED-4589-9577-8D42-858F2E00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34" name="Группа 133">
              <a:extLst>
                <a:ext uri="{FF2B5EF4-FFF2-40B4-BE49-F238E27FC236}">
                  <a16:creationId xmlns:a16="http://schemas.microsoft.com/office/drawing/2014/main" id="{2657C24A-988F-290D-0D82-858C3E574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40" name="Группа 139">
                <a:extLst>
                  <a:ext uri="{FF2B5EF4-FFF2-40B4-BE49-F238E27FC236}">
                    <a16:creationId xmlns:a16="http://schemas.microsoft.com/office/drawing/2014/main" id="{3AB3F4C6-5635-3075-CCEA-4675932DD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Прямая соединительная линия 143">
                  <a:extLst>
                    <a:ext uri="{FF2B5EF4-FFF2-40B4-BE49-F238E27FC236}">
                      <a16:creationId xmlns:a16="http://schemas.microsoft.com/office/drawing/2014/main" id="{02F5D12D-62A1-0F12-12B0-572BA5657E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Прямая соединительная линия 144">
                  <a:extLst>
                    <a:ext uri="{FF2B5EF4-FFF2-40B4-BE49-F238E27FC236}">
                      <a16:creationId xmlns:a16="http://schemas.microsoft.com/office/drawing/2014/main" id="{E47EADA3-585F-FC49-7481-AF5B4DA093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:a16="http://schemas.microsoft.com/office/drawing/2014/main" id="{DFB52899-BBD4-527C-5990-88BF84565D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:a16="http://schemas.microsoft.com/office/drawing/2014/main" id="{653A3527-A6E3-89A6-71ED-9A7D8EBA4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</p:grpSp>
          <p:grpSp>
            <p:nvGrpSpPr>
              <p:cNvPr id="141" name="Группа 140">
                <a:extLst>
                  <a:ext uri="{FF2B5EF4-FFF2-40B4-BE49-F238E27FC236}">
                    <a16:creationId xmlns:a16="http://schemas.microsoft.com/office/drawing/2014/main" id="{CD03B7A9-CD70-40B9-650E-43C78D4F1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451CBB11-40F3-F130-BA91-6311C58CB1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CCB9535-280C-59F1-2408-AFAD8D1BE2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Группа 134">
              <a:extLst>
                <a:ext uri="{FF2B5EF4-FFF2-40B4-BE49-F238E27FC236}">
                  <a16:creationId xmlns:a16="http://schemas.microsoft.com/office/drawing/2014/main" id="{44493786-0B0A-24D5-26A9-8E820E6AB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6" name="Группа 135">
                <a:extLst>
                  <a:ext uri="{FF2B5EF4-FFF2-40B4-BE49-F238E27FC236}">
                    <a16:creationId xmlns:a16="http://schemas.microsoft.com/office/drawing/2014/main" id="{F66FA07F-4726-2875-B812-6BCC5ABCC2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:a16="http://schemas.microsoft.com/office/drawing/2014/main" id="{A3457F2F-D92C-2F19-7ECB-5110F6A2BB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:a16="http://schemas.microsoft.com/office/drawing/2014/main" id="{6ABA0333-6EC3-6BEF-E476-C0072364AA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:a16="http://schemas.microsoft.com/office/drawing/2014/main" id="{D9E689F1-3CC0-2CE6-27B1-34AA1949B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6" name="Дата 3">
            <a:extLst>
              <a:ext uri="{FF2B5EF4-FFF2-40B4-BE49-F238E27FC236}">
                <a16:creationId xmlns:a16="http://schemas.microsoft.com/office/drawing/2014/main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ru-RU" sz="1000" cap="all" spc="200" baseline="0">
                <a:solidFill>
                  <a:schemeClr val="tx1">
                    <a:alpha val="60000"/>
                  </a:schemeClr>
                </a:solidFill>
                <a:latin typeface="+mn-cs"/>
                <a:cs typeface="+mn-cs"/>
              </a:defRPr>
            </a:lvl1pPr>
          </a:lstStyle>
          <a:p>
            <a:pPr rtl="0"/>
            <a:r>
              <a:rPr lang="ru-RU" dirty="0"/>
              <a:t>20XX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000" cap="all" spc="200" baseline="0">
                <a:solidFill>
                  <a:schemeClr val="tx1">
                    <a:alpha val="60000"/>
                  </a:schemeClr>
                </a:solidFill>
                <a:latin typeface="+mn-cs"/>
                <a:cs typeface="+mn-cs"/>
              </a:defRPr>
            </a:lvl1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1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408" y="1187450"/>
            <a:ext cx="6255903" cy="2996901"/>
          </a:xfrm>
        </p:spPr>
        <p:txBody>
          <a:bodyPr rtlCol="0">
            <a:noAutofit/>
          </a:bodyPr>
          <a:lstStyle>
            <a:lvl1pPr algn="ctr">
              <a:defRPr lang="ru-RU" sz="4800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1C6B76DB-2767-87C4-10EE-4BBBF284112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286000" y="4557712"/>
            <a:ext cx="7659688" cy="1639275"/>
          </a:xfrm>
        </p:spPr>
        <p:txBody>
          <a:bodyPr rtlCol="0"/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ru-RU" sz="1800" kern="1200" cap="all" spc="300" dirty="0" smtClean="0">
                <a:solidFill>
                  <a:schemeClr val="tx1">
                    <a:alpha val="60000"/>
                  </a:schemeClr>
                </a:solidFill>
                <a:latin typeface="+mn-cs"/>
                <a:ea typeface="+mn-ea"/>
                <a:cs typeface="+mn-cs"/>
              </a:defRPr>
            </a:lvl1pPr>
            <a:lvl2pPr marL="360000" indent="0" algn="ctr">
              <a:buFont typeface="Arial" panose="020B0604020202020204" pitchFamily="34" charset="0"/>
              <a:buNone/>
              <a:defRPr lang="ru-RU"/>
            </a:lvl2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9F4A9DA-0E0F-BB15-37FE-7C47230AF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A6D7EE9A-A325-1078-BB60-9FC75CAEB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8" name="Freeform 64">
                <a:extLst>
                  <a:ext uri="{FF2B5EF4-FFF2-40B4-BE49-F238E27FC236}">
                    <a16:creationId xmlns:a16="http://schemas.microsoft.com/office/drawing/2014/main" id="{E3B36E34-9750-EC15-036F-4B675C295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39" name="Freeform 81">
                <a:extLst>
                  <a:ext uri="{FF2B5EF4-FFF2-40B4-BE49-F238E27FC236}">
                    <a16:creationId xmlns:a16="http://schemas.microsoft.com/office/drawing/2014/main" id="{06586384-27A4-246C-E62A-33558F884F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40" name="Freeform 61">
                <a:extLst>
                  <a:ext uri="{FF2B5EF4-FFF2-40B4-BE49-F238E27FC236}">
                    <a16:creationId xmlns:a16="http://schemas.microsoft.com/office/drawing/2014/main" id="{5AA0A056-987B-0766-D8E8-C8D89A7EC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41" name="Freeform 78">
                <a:extLst>
                  <a:ext uri="{FF2B5EF4-FFF2-40B4-BE49-F238E27FC236}">
                    <a16:creationId xmlns:a16="http://schemas.microsoft.com/office/drawing/2014/main" id="{B8359D64-1AAE-C3D6-1AEB-701A9026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42" name="Freeform 84">
                <a:extLst>
                  <a:ext uri="{FF2B5EF4-FFF2-40B4-BE49-F238E27FC236}">
                    <a16:creationId xmlns:a16="http://schemas.microsoft.com/office/drawing/2014/main" id="{40C577F2-9B8C-9987-0FDA-0B46E995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43" name="Freeform 87">
                <a:extLst>
                  <a:ext uri="{FF2B5EF4-FFF2-40B4-BE49-F238E27FC236}">
                    <a16:creationId xmlns:a16="http://schemas.microsoft.com/office/drawing/2014/main" id="{E4A8A441-14F2-1181-7C03-9AF4D75DE0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44" name="Freeform 60">
                <a:extLst>
                  <a:ext uri="{FF2B5EF4-FFF2-40B4-BE49-F238E27FC236}">
                    <a16:creationId xmlns:a16="http://schemas.microsoft.com/office/drawing/2014/main" id="{3A0F5B06-DAD1-414A-4045-AC17788009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45" name="Freeform 59">
                <a:extLst>
                  <a:ext uri="{FF2B5EF4-FFF2-40B4-BE49-F238E27FC236}">
                    <a16:creationId xmlns:a16="http://schemas.microsoft.com/office/drawing/2014/main" id="{6EAB1EB7-4688-82CC-051F-DB66DE38B8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46" name="Freeform 62">
                <a:extLst>
                  <a:ext uri="{FF2B5EF4-FFF2-40B4-BE49-F238E27FC236}">
                    <a16:creationId xmlns:a16="http://schemas.microsoft.com/office/drawing/2014/main" id="{A9AB2401-8BD6-D082-7D34-198A6545D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:a16="http://schemas.microsoft.com/office/drawing/2014/main" id="{3A90FDBC-4B7A-EDE5-0D04-338D0D446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48" name="Freeform 79">
                <a:extLst>
                  <a:ext uri="{FF2B5EF4-FFF2-40B4-BE49-F238E27FC236}">
                    <a16:creationId xmlns:a16="http://schemas.microsoft.com/office/drawing/2014/main" id="{A8D3C6B9-6FD6-25DA-E318-38517D172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49" name="Freeform 82">
                <a:extLst>
                  <a:ext uri="{FF2B5EF4-FFF2-40B4-BE49-F238E27FC236}">
                    <a16:creationId xmlns:a16="http://schemas.microsoft.com/office/drawing/2014/main" id="{7B45605F-50DD-B936-79D0-4D5D3DCC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50" name="Freeform 85">
                <a:extLst>
                  <a:ext uri="{FF2B5EF4-FFF2-40B4-BE49-F238E27FC236}">
                    <a16:creationId xmlns:a16="http://schemas.microsoft.com/office/drawing/2014/main" id="{AA2CCC3A-D444-734A-6925-577856500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51" name="Freeform 88">
                <a:extLst>
                  <a:ext uri="{FF2B5EF4-FFF2-40B4-BE49-F238E27FC236}">
                    <a16:creationId xmlns:a16="http://schemas.microsoft.com/office/drawing/2014/main" id="{A2BD9A0D-1346-B3F5-7383-79EB805A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grpSp>
            <p:nvGrpSpPr>
              <p:cNvPr id="52" name="Группа 51">
                <a:extLst>
                  <a:ext uri="{FF2B5EF4-FFF2-40B4-BE49-F238E27FC236}">
                    <a16:creationId xmlns:a16="http://schemas.microsoft.com/office/drawing/2014/main" id="{16EB22E5-C3DE-A015-B732-9C99977BB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53" name="Line 63">
                  <a:extLst>
                    <a:ext uri="{FF2B5EF4-FFF2-40B4-BE49-F238E27FC236}">
                      <a16:creationId xmlns:a16="http://schemas.microsoft.com/office/drawing/2014/main" id="{93CF15FE-A466-3FBE-1E87-307BF004FC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54" name="Line 66">
                  <a:extLst>
                    <a:ext uri="{FF2B5EF4-FFF2-40B4-BE49-F238E27FC236}">
                      <a16:creationId xmlns:a16="http://schemas.microsoft.com/office/drawing/2014/main" id="{3C84471E-53D8-C7CA-359C-EA3D084335B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55" name="Line 67">
                  <a:extLst>
                    <a:ext uri="{FF2B5EF4-FFF2-40B4-BE49-F238E27FC236}">
                      <a16:creationId xmlns:a16="http://schemas.microsoft.com/office/drawing/2014/main" id="{BC3DC9EB-7ADF-8A40-A0B1-806A49FDD1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56" name="Line 80">
                  <a:extLst>
                    <a:ext uri="{FF2B5EF4-FFF2-40B4-BE49-F238E27FC236}">
                      <a16:creationId xmlns:a16="http://schemas.microsoft.com/office/drawing/2014/main" id="{A9814A17-E78A-F4E9-E11C-91D474D977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57" name="Line 83">
                  <a:extLst>
                    <a:ext uri="{FF2B5EF4-FFF2-40B4-BE49-F238E27FC236}">
                      <a16:creationId xmlns:a16="http://schemas.microsoft.com/office/drawing/2014/main" id="{317CBEE3-C973-721D-F6E1-B01AB3846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58" name="Line 86">
                  <a:extLst>
                    <a:ext uri="{FF2B5EF4-FFF2-40B4-BE49-F238E27FC236}">
                      <a16:creationId xmlns:a16="http://schemas.microsoft.com/office/drawing/2014/main" id="{B94FEC87-B417-D6A3-C64B-28FBFF77E6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59" name="Line 89">
                  <a:extLst>
                    <a:ext uri="{FF2B5EF4-FFF2-40B4-BE49-F238E27FC236}">
                      <a16:creationId xmlns:a16="http://schemas.microsoft.com/office/drawing/2014/main" id="{E06EF271-57E5-EEF4-D040-2024C9C5E2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</p:grpSp>
        </p:grpSp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8B6F3B2D-71C3-22D2-3FE7-AEB56473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30" name="Группа 29">
                <a:extLst>
                  <a:ext uri="{FF2B5EF4-FFF2-40B4-BE49-F238E27FC236}">
                    <a16:creationId xmlns:a16="http://schemas.microsoft.com/office/drawing/2014/main" id="{97575CCE-8AB7-7F62-6647-54A79E708F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4" name="Прямая соединительная линия 33">
                  <a:extLst>
                    <a:ext uri="{FF2B5EF4-FFF2-40B4-BE49-F238E27FC236}">
                      <a16:creationId xmlns:a16="http://schemas.microsoft.com/office/drawing/2014/main" id="{B17ABC5D-B6B9-F1AF-A5E6-4E86BF3973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Прямая соединительная линия 34">
                  <a:extLst>
                    <a:ext uri="{FF2B5EF4-FFF2-40B4-BE49-F238E27FC236}">
                      <a16:creationId xmlns:a16="http://schemas.microsoft.com/office/drawing/2014/main" id="{9D90BB42-FD51-C2C9-345D-87DED4AC79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0">
                  <a:extLst>
                    <a:ext uri="{FF2B5EF4-FFF2-40B4-BE49-F238E27FC236}">
                      <a16:creationId xmlns:a16="http://schemas.microsoft.com/office/drawing/2014/main" id="{385D3C2A-6509-6882-27B6-96C8742214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37" name="Rectangle 30">
                  <a:extLst>
                    <a:ext uri="{FF2B5EF4-FFF2-40B4-BE49-F238E27FC236}">
                      <a16:creationId xmlns:a16="http://schemas.microsoft.com/office/drawing/2014/main" id="{4BF0830E-092E-8582-FD37-25EBB95D93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</p:grpSp>
          <p:grpSp>
            <p:nvGrpSpPr>
              <p:cNvPr id="31" name="Группа 30">
                <a:extLst>
                  <a:ext uri="{FF2B5EF4-FFF2-40B4-BE49-F238E27FC236}">
                    <a16:creationId xmlns:a16="http://schemas.microsoft.com/office/drawing/2014/main" id="{C380A303-EA12-90C6-733E-C85628E6E9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641257D7-35B4-17E4-164F-621D979A03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6F3910AB-8CA8-F456-4738-9F48854BD06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B586CB42-F5B6-83EC-94BC-143860A11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9" name="Группа 18">
                <a:extLst>
                  <a:ext uri="{FF2B5EF4-FFF2-40B4-BE49-F238E27FC236}">
                    <a16:creationId xmlns:a16="http://schemas.microsoft.com/office/drawing/2014/main" id="{635060AB-ED2F-208F-81B5-BEB45F802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6E687AEB-A199-BAD0-2E9A-3ACBFE2841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DAFE85D5-581E-A320-6774-95E0233C56C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7270347A-DB8B-CFEA-D5B1-DBC3659BBE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</p:grpSp>
          <p:grpSp>
            <p:nvGrpSpPr>
              <p:cNvPr id="21" name="Группа 20">
                <a:extLst>
                  <a:ext uri="{FF2B5EF4-FFF2-40B4-BE49-F238E27FC236}">
                    <a16:creationId xmlns:a16="http://schemas.microsoft.com/office/drawing/2014/main" id="{21965131-3F3E-E213-B710-81D71722A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A3D07104-0A30-F679-34AF-C21FD6FACE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B13E5798-2DCB-9131-C54F-6F0D08D86F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2F125324-9871-5BDF-13D3-6E4113AFD0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</p:grpSp>
        </p:grpSp>
      </p:grp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BE0CCD1F-2B54-D361-E053-5FF87DD59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2855" y="716800"/>
            <a:ext cx="3838575" cy="5583025"/>
            <a:chOff x="199766" y="716800"/>
            <a:chExt cx="3838575" cy="5583025"/>
          </a:xfrm>
        </p:grpSpPr>
        <p:grpSp>
          <p:nvGrpSpPr>
            <p:cNvPr id="61" name="Группа 60">
              <a:extLst>
                <a:ext uri="{FF2B5EF4-FFF2-40B4-BE49-F238E27FC236}">
                  <a16:creationId xmlns:a16="http://schemas.microsoft.com/office/drawing/2014/main" id="{B3F3EEBC-EBC4-0038-38A9-A494FED7A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80" name="Freeform 64">
                <a:extLst>
                  <a:ext uri="{FF2B5EF4-FFF2-40B4-BE49-F238E27FC236}">
                    <a16:creationId xmlns:a16="http://schemas.microsoft.com/office/drawing/2014/main" id="{581DA3CF-C0A0-8E1A-B2CA-B465ACA6C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81" name="Freeform 81">
                <a:extLst>
                  <a:ext uri="{FF2B5EF4-FFF2-40B4-BE49-F238E27FC236}">
                    <a16:creationId xmlns:a16="http://schemas.microsoft.com/office/drawing/2014/main" id="{DB32943F-D66E-F068-1ECE-FF375616F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82" name="Freeform 61">
                <a:extLst>
                  <a:ext uri="{FF2B5EF4-FFF2-40B4-BE49-F238E27FC236}">
                    <a16:creationId xmlns:a16="http://schemas.microsoft.com/office/drawing/2014/main" id="{3B13BE8F-A9CD-C462-43E9-D182FCF05E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83" name="Freeform 78">
                <a:extLst>
                  <a:ext uri="{FF2B5EF4-FFF2-40B4-BE49-F238E27FC236}">
                    <a16:creationId xmlns:a16="http://schemas.microsoft.com/office/drawing/2014/main" id="{F75852E9-400B-CA0A-4A1A-0B754AE00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84" name="Freeform 84">
                <a:extLst>
                  <a:ext uri="{FF2B5EF4-FFF2-40B4-BE49-F238E27FC236}">
                    <a16:creationId xmlns:a16="http://schemas.microsoft.com/office/drawing/2014/main" id="{1D8ECB49-B6E6-DA8C-61EE-CB6BB20FF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85" name="Freeform 87">
                <a:extLst>
                  <a:ext uri="{FF2B5EF4-FFF2-40B4-BE49-F238E27FC236}">
                    <a16:creationId xmlns:a16="http://schemas.microsoft.com/office/drawing/2014/main" id="{53A3DB70-240A-ADEB-E7B2-84B3837F4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86" name="Freeform 60">
                <a:extLst>
                  <a:ext uri="{FF2B5EF4-FFF2-40B4-BE49-F238E27FC236}">
                    <a16:creationId xmlns:a16="http://schemas.microsoft.com/office/drawing/2014/main" id="{9B713D37-E240-145B-9C3E-F8D262CF7B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17B81BF5-2C3A-46BE-E721-022FD3C1F4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2885C111-E5DD-8443-FE17-0569B46EC8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89" name="Freeform 65">
                <a:extLst>
                  <a:ext uri="{FF2B5EF4-FFF2-40B4-BE49-F238E27FC236}">
                    <a16:creationId xmlns:a16="http://schemas.microsoft.com/office/drawing/2014/main" id="{029DD684-1B88-2889-DA3A-5870D67614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90" name="Freeform 79">
                <a:extLst>
                  <a:ext uri="{FF2B5EF4-FFF2-40B4-BE49-F238E27FC236}">
                    <a16:creationId xmlns:a16="http://schemas.microsoft.com/office/drawing/2014/main" id="{3C566D20-0174-75CC-D855-AB274699D8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91" name="Freeform 82">
                <a:extLst>
                  <a:ext uri="{FF2B5EF4-FFF2-40B4-BE49-F238E27FC236}">
                    <a16:creationId xmlns:a16="http://schemas.microsoft.com/office/drawing/2014/main" id="{36A8E32A-151B-A3D3-49DE-6008D6C45F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92" name="Freeform 85">
                <a:extLst>
                  <a:ext uri="{FF2B5EF4-FFF2-40B4-BE49-F238E27FC236}">
                    <a16:creationId xmlns:a16="http://schemas.microsoft.com/office/drawing/2014/main" id="{76E7A491-283C-6A17-EB8C-B02383E9A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93" name="Freeform 88">
                <a:extLst>
                  <a:ext uri="{FF2B5EF4-FFF2-40B4-BE49-F238E27FC236}">
                    <a16:creationId xmlns:a16="http://schemas.microsoft.com/office/drawing/2014/main" id="{E91E0A05-94DE-D7F7-3A60-DEA330713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grpSp>
            <p:nvGrpSpPr>
              <p:cNvPr id="94" name="Группа 93">
                <a:extLst>
                  <a:ext uri="{FF2B5EF4-FFF2-40B4-BE49-F238E27FC236}">
                    <a16:creationId xmlns:a16="http://schemas.microsoft.com/office/drawing/2014/main" id="{FF3DE174-682A-6361-8639-CDA2D81AA0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5" name="Line 63">
                  <a:extLst>
                    <a:ext uri="{FF2B5EF4-FFF2-40B4-BE49-F238E27FC236}">
                      <a16:creationId xmlns:a16="http://schemas.microsoft.com/office/drawing/2014/main" id="{2234DE9F-CB30-6186-5B72-493836DF1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96" name="Line 66">
                  <a:extLst>
                    <a:ext uri="{FF2B5EF4-FFF2-40B4-BE49-F238E27FC236}">
                      <a16:creationId xmlns:a16="http://schemas.microsoft.com/office/drawing/2014/main" id="{DAF283E5-22FA-93DD-FB58-AA9A0424C93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97" name="Line 67">
                  <a:extLst>
                    <a:ext uri="{FF2B5EF4-FFF2-40B4-BE49-F238E27FC236}">
                      <a16:creationId xmlns:a16="http://schemas.microsoft.com/office/drawing/2014/main" id="{CE496269-4163-B3BB-A9E1-56F00C65A0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98" name="Line 80">
                  <a:extLst>
                    <a:ext uri="{FF2B5EF4-FFF2-40B4-BE49-F238E27FC236}">
                      <a16:creationId xmlns:a16="http://schemas.microsoft.com/office/drawing/2014/main" id="{90179A3F-210B-6566-A4A2-F50DAB4E89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99" name="Line 83">
                  <a:extLst>
                    <a:ext uri="{FF2B5EF4-FFF2-40B4-BE49-F238E27FC236}">
                      <a16:creationId xmlns:a16="http://schemas.microsoft.com/office/drawing/2014/main" id="{772AEF66-4E36-6C46-BEE9-2E18CDC2AE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100" name="Line 86">
                  <a:extLst>
                    <a:ext uri="{FF2B5EF4-FFF2-40B4-BE49-F238E27FC236}">
                      <a16:creationId xmlns:a16="http://schemas.microsoft.com/office/drawing/2014/main" id="{258703F6-E13A-5C69-B4D3-DE791D24F1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101" name="Line 89">
                  <a:extLst>
                    <a:ext uri="{FF2B5EF4-FFF2-40B4-BE49-F238E27FC236}">
                      <a16:creationId xmlns:a16="http://schemas.microsoft.com/office/drawing/2014/main" id="{EEC221A3-F3A0-F165-B37C-BF65A34237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</p:grpSp>
        </p:grpSp>
        <p:grpSp>
          <p:nvGrpSpPr>
            <p:cNvPr id="62" name="Группа 61">
              <a:extLst>
                <a:ext uri="{FF2B5EF4-FFF2-40B4-BE49-F238E27FC236}">
                  <a16:creationId xmlns:a16="http://schemas.microsoft.com/office/drawing/2014/main" id="{E1BE042E-E49B-4A5F-357E-8DB2C56DD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72" name="Группа 71">
                <a:extLst>
                  <a:ext uri="{FF2B5EF4-FFF2-40B4-BE49-F238E27FC236}">
                    <a16:creationId xmlns:a16="http://schemas.microsoft.com/office/drawing/2014/main" id="{C166BC29-F4E6-A651-BD21-70A8B85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6" name="Прямая соединительная линия 75">
                  <a:extLst>
                    <a:ext uri="{FF2B5EF4-FFF2-40B4-BE49-F238E27FC236}">
                      <a16:creationId xmlns:a16="http://schemas.microsoft.com/office/drawing/2014/main" id="{6002A7A7-B4BB-9C4C-3948-E72F7F44D1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Прямая соединительная линия 76">
                  <a:extLst>
                    <a:ext uri="{FF2B5EF4-FFF2-40B4-BE49-F238E27FC236}">
                      <a16:creationId xmlns:a16="http://schemas.microsoft.com/office/drawing/2014/main" id="{CF73A36C-4216-A151-D845-77BCCDC9E71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30">
                  <a:extLst>
                    <a:ext uri="{FF2B5EF4-FFF2-40B4-BE49-F238E27FC236}">
                      <a16:creationId xmlns:a16="http://schemas.microsoft.com/office/drawing/2014/main" id="{5BBF4110-E046-056F-4D58-8896610108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  <p:sp>
              <p:nvSpPr>
                <p:cNvPr id="79" name="Rectangle 30">
                  <a:extLst>
                    <a:ext uri="{FF2B5EF4-FFF2-40B4-BE49-F238E27FC236}">
                      <a16:creationId xmlns:a16="http://schemas.microsoft.com/office/drawing/2014/main" id="{809EE42A-5648-154F-432A-D9F3570862D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algn="ctr" rtl="0"/>
                  <a:endParaRPr lang="ru-RU" dirty="0"/>
                </a:p>
              </p:txBody>
            </p:sp>
          </p:grpSp>
          <p:grpSp>
            <p:nvGrpSpPr>
              <p:cNvPr id="73" name="Группа 72">
                <a:extLst>
                  <a:ext uri="{FF2B5EF4-FFF2-40B4-BE49-F238E27FC236}">
                    <a16:creationId xmlns:a16="http://schemas.microsoft.com/office/drawing/2014/main" id="{A783DC31-F0EF-CF42-ED90-75B1ABD16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798C938D-4846-6187-1846-8DF73B4DD1D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52F3A13-6583-B19D-8326-EDCA4E9994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3" name="Группа 62">
              <a:extLst>
                <a:ext uri="{FF2B5EF4-FFF2-40B4-BE49-F238E27FC236}">
                  <a16:creationId xmlns:a16="http://schemas.microsoft.com/office/drawing/2014/main" id="{0AC02D64-2157-DCA3-9D5E-57703AAB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64" name="Группа 63">
                <a:extLst>
                  <a:ext uri="{FF2B5EF4-FFF2-40B4-BE49-F238E27FC236}">
                    <a16:creationId xmlns:a16="http://schemas.microsoft.com/office/drawing/2014/main" id="{7EDD009B-AFCE-7C90-EDC0-4823F23EA1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8DCD1D20-6F7B-2005-233C-448F727696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C701A3C9-3B53-4238-2638-1B8BA0EC5F5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71" name="Line 70">
                  <a:extLst>
                    <a:ext uri="{FF2B5EF4-FFF2-40B4-BE49-F238E27FC236}">
                      <a16:creationId xmlns:a16="http://schemas.microsoft.com/office/drawing/2014/main" id="{36AC7693-785F-3C83-9A64-E6039FA0E0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</p:grpSp>
          <p:grpSp>
            <p:nvGrpSpPr>
              <p:cNvPr id="65" name="Группа 64">
                <a:extLst>
                  <a:ext uri="{FF2B5EF4-FFF2-40B4-BE49-F238E27FC236}">
                    <a16:creationId xmlns:a16="http://schemas.microsoft.com/office/drawing/2014/main" id="{CF359D63-C81D-206A-44F3-F1273C070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6" name="Freeform 68">
                  <a:extLst>
                    <a:ext uri="{FF2B5EF4-FFF2-40B4-BE49-F238E27FC236}">
                      <a16:creationId xmlns:a16="http://schemas.microsoft.com/office/drawing/2014/main" id="{220AC73E-818C-B36C-CBD0-B0B5802981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67" name="Freeform 69">
                  <a:extLst>
                    <a:ext uri="{FF2B5EF4-FFF2-40B4-BE49-F238E27FC236}">
                      <a16:creationId xmlns:a16="http://schemas.microsoft.com/office/drawing/2014/main" id="{E5255418-4DCC-DA3A-8A94-1E4253DD4C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68" name="Line 70">
                  <a:extLst>
                    <a:ext uri="{FF2B5EF4-FFF2-40B4-BE49-F238E27FC236}">
                      <a16:creationId xmlns:a16="http://schemas.microsoft.com/office/drawing/2014/main" id="{81D8F951-4C97-BFA4-4434-DCEC72D59E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</p:grpSp>
        </p:grpSp>
      </p:grpSp>
      <p:cxnSp>
        <p:nvCxnSpPr>
          <p:cNvPr id="107" name="Прямая соединительная линия 106">
            <a:extLst>
              <a:ext uri="{FF2B5EF4-FFF2-40B4-BE49-F238E27FC236}">
                <a16:creationId xmlns:a16="http://schemas.microsoft.com/office/drawing/2014/main" id="{3784D93E-84DF-A671-0102-F4445B9DB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4377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39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одержимого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0">
            <a:extLst>
              <a:ext uri="{FF2B5EF4-FFF2-40B4-BE49-F238E27FC236}">
                <a16:creationId xmlns:a16="http://schemas.microsoft.com/office/drawing/2014/main" id="{6F8AB8B9-9DB5-3592-13B2-C6EAC9964C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104724" cy="1185045"/>
          </a:xfrm>
        </p:spPr>
        <p:txBody>
          <a:bodyPr lIns="0"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10" name="Объект 3">
            <a:extLst>
              <a:ext uri="{FF2B5EF4-FFF2-40B4-BE49-F238E27FC236}">
                <a16:creationId xmlns:a16="http://schemas.microsoft.com/office/drawing/2014/main" id="{96B6B9D5-CD1B-A940-279D-F71F01ADB00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68164" y="1997132"/>
            <a:ext cx="5398686" cy="4232218"/>
          </a:xfrm>
        </p:spPr>
        <p:txBody>
          <a:bodyPr l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lang="ru-RU"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lang="ru-RU"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lang="ru-RU"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lang="ru-RU"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lang="ru-RU" sz="1800"/>
            </a:lvl5pPr>
          </a:lstStyle>
          <a:p>
            <a:pPr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3269BDF9-7C8E-6E41-2B0A-E6156A56F0E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74202" y="1997132"/>
            <a:ext cx="5398686" cy="4232218"/>
          </a:xfrm>
        </p:spPr>
        <p:txBody>
          <a:bodyPr l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lang="ru-RU"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lang="ru-RU"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lang="ru-RU"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lang="ru-RU"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lang="ru-RU" sz="1800"/>
            </a:lvl5pPr>
          </a:lstStyle>
          <a:p>
            <a:pPr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1B8ED33-4EE7-7B50-3C8D-2D43FCEE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3">
            <a:extLst>
              <a:ext uri="{FF2B5EF4-FFF2-40B4-BE49-F238E27FC236}">
                <a16:creationId xmlns:a16="http://schemas.microsoft.com/office/drawing/2014/main" id="{9C8F833A-02FB-E36B-45C9-0645070F68F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ru-RU" sz="1000" cap="all" spc="200" baseline="0">
                <a:solidFill>
                  <a:schemeClr val="tx1">
                    <a:alpha val="60000"/>
                  </a:schemeClr>
                </a:solidFill>
                <a:latin typeface="+mn-cs"/>
                <a:cs typeface="+mn-cs"/>
              </a:defRPr>
            </a:lvl1pPr>
          </a:lstStyle>
          <a:p>
            <a:pPr rtl="0"/>
            <a:r>
              <a:rPr lang="ru-RU" dirty="0"/>
              <a:t>20XX</a:t>
            </a:r>
          </a:p>
        </p:txBody>
      </p:sp>
      <p:sp>
        <p:nvSpPr>
          <p:cNvPr id="3" name="Нижний колонтитул 6">
            <a:extLst>
              <a:ext uri="{FF2B5EF4-FFF2-40B4-BE49-F238E27FC236}">
                <a16:creationId xmlns:a16="http://schemas.microsoft.com/office/drawing/2014/main" id="{7BDAEEC9-E6ED-C61A-85C7-C1E0B67B1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E71492A7-053E-DE52-D433-9715A1632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000" cap="all" spc="200" baseline="0">
                <a:solidFill>
                  <a:schemeClr val="tx1">
                    <a:alpha val="60000"/>
                  </a:schemeClr>
                </a:solidFill>
                <a:latin typeface="+mn-cs"/>
                <a:cs typeface="+mn-cs"/>
              </a:defRPr>
            </a:lvl1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054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 содержимого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507" y="395289"/>
            <a:ext cx="7733329" cy="1189806"/>
          </a:xfrm>
        </p:spPr>
        <p:txBody>
          <a:bodyPr lIns="0" rtlCol="0">
            <a:noAutofit/>
          </a:bodyPr>
          <a:lstStyle>
            <a:lvl1pPr>
              <a:defRPr lang="ru-RU" sz="3600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90507" y="1997132"/>
            <a:ext cx="2765356" cy="4465579"/>
          </a:xfrm>
        </p:spPr>
        <p:txBody>
          <a:bodyPr lIns="0" rtlCol="0">
            <a:normAutofit/>
          </a:bodyPr>
          <a:lstStyle>
            <a:lvl1pPr>
              <a:defRPr lang="ru-RU" sz="1800"/>
            </a:lvl1pPr>
            <a:lvl2pPr>
              <a:defRPr lang="ru-RU" sz="1800"/>
            </a:lvl2pPr>
            <a:lvl3pPr>
              <a:defRPr lang="ru-RU" sz="1800"/>
            </a:lvl3pPr>
            <a:lvl4pPr>
              <a:defRPr lang="ru-RU" sz="1800"/>
            </a:lvl4pPr>
          </a:lstStyle>
          <a:p>
            <a:pPr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C8C1FBAB-005F-F0AD-1BEA-D659045F89F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815634" y="1997132"/>
            <a:ext cx="4808202" cy="4232218"/>
          </a:xfrm>
        </p:spPr>
        <p:txBody>
          <a:bodyPr lIns="91440" rtlCol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lang="ru-RU"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lang="ru-RU"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lang="ru-RU"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lang="ru-RU"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lang="ru-RU" sz="1800"/>
            </a:lvl5pPr>
          </a:lstStyle>
          <a:p>
            <a:pPr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40CF0BDF-4C70-3A21-D896-DAC13562A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90509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Группа 74">
            <a:extLst>
              <a:ext uri="{FF2B5EF4-FFF2-40B4-BE49-F238E27FC236}">
                <a16:creationId xmlns:a16="http://schemas.microsoft.com/office/drawing/2014/main" id="{A735428F-DCEA-E8DB-1A53-7A9E8B6BD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883418" y="-158956"/>
            <a:ext cx="2457450" cy="3838575"/>
            <a:chOff x="587376" y="280988"/>
            <a:chExt cx="2457450" cy="3838575"/>
          </a:xfrm>
        </p:grpSpPr>
        <p:sp>
          <p:nvSpPr>
            <p:cNvPr id="76" name="Freeform 64">
              <a:extLst>
                <a:ext uri="{FF2B5EF4-FFF2-40B4-BE49-F238E27FC236}">
                  <a16:creationId xmlns:a16="http://schemas.microsoft.com/office/drawing/2014/main" id="{B08950FF-1512-B7DF-BED3-12DAB240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7" name="Freeform 81">
              <a:extLst>
                <a:ext uri="{FF2B5EF4-FFF2-40B4-BE49-F238E27FC236}">
                  <a16:creationId xmlns:a16="http://schemas.microsoft.com/office/drawing/2014/main" id="{FED46019-50FE-56DC-07AE-3140B62D9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F8344F6F-7BFF-A0C1-6A5C-7C26859CE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351AD35-F328-430C-AC8C-9C2FCC751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0" name="Freeform 84">
              <a:extLst>
                <a:ext uri="{FF2B5EF4-FFF2-40B4-BE49-F238E27FC236}">
                  <a16:creationId xmlns:a16="http://schemas.microsoft.com/office/drawing/2014/main" id="{26C9E2DF-5528-DC17-0E3E-5CAB02313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C6D0E3D9-FDBB-F24B-58B3-5D64BA3AD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7CEB91EF-B50A-86E9-6E90-5306CC452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3" name="Freeform 59">
              <a:extLst>
                <a:ext uri="{FF2B5EF4-FFF2-40B4-BE49-F238E27FC236}">
                  <a16:creationId xmlns:a16="http://schemas.microsoft.com/office/drawing/2014/main" id="{9F658E30-2295-292A-732D-35D6A2A3A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4" name="Freeform 62">
              <a:extLst>
                <a:ext uri="{FF2B5EF4-FFF2-40B4-BE49-F238E27FC236}">
                  <a16:creationId xmlns:a16="http://schemas.microsoft.com/office/drawing/2014/main" id="{46653527-5E94-B1BE-2530-38683A6E5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5" name="Freeform 65">
              <a:extLst>
                <a:ext uri="{FF2B5EF4-FFF2-40B4-BE49-F238E27FC236}">
                  <a16:creationId xmlns:a16="http://schemas.microsoft.com/office/drawing/2014/main" id="{746ECD9D-C4C1-ABBF-B385-62CE70917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6" name="Freeform 79">
              <a:extLst>
                <a:ext uri="{FF2B5EF4-FFF2-40B4-BE49-F238E27FC236}">
                  <a16:creationId xmlns:a16="http://schemas.microsoft.com/office/drawing/2014/main" id="{F12FD0B4-D775-8778-B4AB-281288125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7" name="Freeform 82">
              <a:extLst>
                <a:ext uri="{FF2B5EF4-FFF2-40B4-BE49-F238E27FC236}">
                  <a16:creationId xmlns:a16="http://schemas.microsoft.com/office/drawing/2014/main" id="{9060E759-708B-81DA-7D61-A5E4FD15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C1BC18FF-D435-8372-8D36-F0A2E2FF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7BE903D-C298-1952-7991-8E31C2AF2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grpSp>
          <p:nvGrpSpPr>
            <p:cNvPr id="90" name="Группа 89">
              <a:extLst>
                <a:ext uri="{FF2B5EF4-FFF2-40B4-BE49-F238E27FC236}">
                  <a16:creationId xmlns:a16="http://schemas.microsoft.com/office/drawing/2014/main" id="{B607DCA6-6024-D362-9330-8AFFBBB8A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91" name="Line 63">
                <a:extLst>
                  <a:ext uri="{FF2B5EF4-FFF2-40B4-BE49-F238E27FC236}">
                    <a16:creationId xmlns:a16="http://schemas.microsoft.com/office/drawing/2014/main" id="{3B80B578-9153-AA37-CCF4-1C530CE74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92" name="Line 66">
                <a:extLst>
                  <a:ext uri="{FF2B5EF4-FFF2-40B4-BE49-F238E27FC236}">
                    <a16:creationId xmlns:a16="http://schemas.microsoft.com/office/drawing/2014/main" id="{70FF2BF6-5E2B-13B9-B292-51297D0F0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93" name="Line 67">
                <a:extLst>
                  <a:ext uri="{FF2B5EF4-FFF2-40B4-BE49-F238E27FC236}">
                    <a16:creationId xmlns:a16="http://schemas.microsoft.com/office/drawing/2014/main" id="{10EEC0DE-2FA0-2991-F09B-FDB7F90BCF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94" name="Line 80">
                <a:extLst>
                  <a:ext uri="{FF2B5EF4-FFF2-40B4-BE49-F238E27FC236}">
                    <a16:creationId xmlns:a16="http://schemas.microsoft.com/office/drawing/2014/main" id="{FD5727E7-2D7B-1745-2AFE-EE92B123D0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95" name="Line 83">
                <a:extLst>
                  <a:ext uri="{FF2B5EF4-FFF2-40B4-BE49-F238E27FC236}">
                    <a16:creationId xmlns:a16="http://schemas.microsoft.com/office/drawing/2014/main" id="{7E599577-4F0E-E46B-8F38-5DE84B9EB3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96" name="Line 86">
                <a:extLst>
                  <a:ext uri="{FF2B5EF4-FFF2-40B4-BE49-F238E27FC236}">
                    <a16:creationId xmlns:a16="http://schemas.microsoft.com/office/drawing/2014/main" id="{EBC3501F-ACA9-9716-54B2-308F761A3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97" name="Line 89">
                <a:extLst>
                  <a:ext uri="{FF2B5EF4-FFF2-40B4-BE49-F238E27FC236}">
                    <a16:creationId xmlns:a16="http://schemas.microsoft.com/office/drawing/2014/main" id="{8F837063-D92B-EA3A-1299-475B6632C0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grpSp>
        <p:nvGrpSpPr>
          <p:cNvPr id="98" name="Группа 97">
            <a:extLst>
              <a:ext uri="{FF2B5EF4-FFF2-40B4-BE49-F238E27FC236}">
                <a16:creationId xmlns:a16="http://schemas.microsoft.com/office/drawing/2014/main" id="{D1A340BC-A6D3-539D-CB1E-965CF9C5D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V="1">
            <a:off x="917093" y="3213810"/>
            <a:ext cx="2457450" cy="3838575"/>
            <a:chOff x="587376" y="280988"/>
            <a:chExt cx="2457450" cy="3838575"/>
          </a:xfrm>
        </p:grpSpPr>
        <p:sp>
          <p:nvSpPr>
            <p:cNvPr id="99" name="Freeform 64">
              <a:extLst>
                <a:ext uri="{FF2B5EF4-FFF2-40B4-BE49-F238E27FC236}">
                  <a16:creationId xmlns:a16="http://schemas.microsoft.com/office/drawing/2014/main" id="{7AC7CD44-8A4B-F8A7-C900-0DD35E0E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00" name="Freeform 81">
              <a:extLst>
                <a:ext uri="{FF2B5EF4-FFF2-40B4-BE49-F238E27FC236}">
                  <a16:creationId xmlns:a16="http://schemas.microsoft.com/office/drawing/2014/main" id="{11D7F6C7-DB52-EF70-52AC-898829F0A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01" name="Freeform 61">
              <a:extLst>
                <a:ext uri="{FF2B5EF4-FFF2-40B4-BE49-F238E27FC236}">
                  <a16:creationId xmlns:a16="http://schemas.microsoft.com/office/drawing/2014/main" id="{198FB818-8D72-83A8-92A1-DBF959851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02" name="Freeform 78">
              <a:extLst>
                <a:ext uri="{FF2B5EF4-FFF2-40B4-BE49-F238E27FC236}">
                  <a16:creationId xmlns:a16="http://schemas.microsoft.com/office/drawing/2014/main" id="{3D0C3C81-7CE0-2D78-D02F-F9DCF0501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03" name="Freeform 84">
              <a:extLst>
                <a:ext uri="{FF2B5EF4-FFF2-40B4-BE49-F238E27FC236}">
                  <a16:creationId xmlns:a16="http://schemas.microsoft.com/office/drawing/2014/main" id="{0C7ED120-F30B-14AB-5B2F-B022C8668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04" name="Freeform 87">
              <a:extLst>
                <a:ext uri="{FF2B5EF4-FFF2-40B4-BE49-F238E27FC236}">
                  <a16:creationId xmlns:a16="http://schemas.microsoft.com/office/drawing/2014/main" id="{60788874-2352-19A7-D664-0106854D9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05" name="Freeform 60">
              <a:extLst>
                <a:ext uri="{FF2B5EF4-FFF2-40B4-BE49-F238E27FC236}">
                  <a16:creationId xmlns:a16="http://schemas.microsoft.com/office/drawing/2014/main" id="{88B03378-17C4-9F0A-14DE-B0D14C3A5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06" name="Freeform 59">
              <a:extLst>
                <a:ext uri="{FF2B5EF4-FFF2-40B4-BE49-F238E27FC236}">
                  <a16:creationId xmlns:a16="http://schemas.microsoft.com/office/drawing/2014/main" id="{AF0D137B-1827-9F4C-03BB-6D7F26FF5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07" name="Freeform 62">
              <a:extLst>
                <a:ext uri="{FF2B5EF4-FFF2-40B4-BE49-F238E27FC236}">
                  <a16:creationId xmlns:a16="http://schemas.microsoft.com/office/drawing/2014/main" id="{F0D58801-920F-64E9-DD6A-9E41DB9CE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08" name="Freeform 65">
              <a:extLst>
                <a:ext uri="{FF2B5EF4-FFF2-40B4-BE49-F238E27FC236}">
                  <a16:creationId xmlns:a16="http://schemas.microsoft.com/office/drawing/2014/main" id="{1196BF7F-0B7D-24CC-1BF8-28DE94B28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09" name="Freeform 79">
              <a:extLst>
                <a:ext uri="{FF2B5EF4-FFF2-40B4-BE49-F238E27FC236}">
                  <a16:creationId xmlns:a16="http://schemas.microsoft.com/office/drawing/2014/main" id="{0055D8F4-D194-4E40-FA91-94F7A1AE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CBF5427B-8B0F-8276-A243-4B27DA41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:a16="http://schemas.microsoft.com/office/drawing/2014/main" id="{200EE055-2A12-AA92-46E4-2FA8D7BA3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2" name="Freeform 88">
              <a:extLst>
                <a:ext uri="{FF2B5EF4-FFF2-40B4-BE49-F238E27FC236}">
                  <a16:creationId xmlns:a16="http://schemas.microsoft.com/office/drawing/2014/main" id="{3C38B1EC-E4D2-BF06-976B-C14979A12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grpSp>
          <p:nvGrpSpPr>
            <p:cNvPr id="113" name="Группа 112">
              <a:extLst>
                <a:ext uri="{FF2B5EF4-FFF2-40B4-BE49-F238E27FC236}">
                  <a16:creationId xmlns:a16="http://schemas.microsoft.com/office/drawing/2014/main" id="{5BCF6A29-31B0-2441-356B-86247D86D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114" name="Line 63">
                <a:extLst>
                  <a:ext uri="{FF2B5EF4-FFF2-40B4-BE49-F238E27FC236}">
                    <a16:creationId xmlns:a16="http://schemas.microsoft.com/office/drawing/2014/main" id="{6EB6905C-ACF6-9AF1-664F-5C0FED8A6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15" name="Line 66">
                <a:extLst>
                  <a:ext uri="{FF2B5EF4-FFF2-40B4-BE49-F238E27FC236}">
                    <a16:creationId xmlns:a16="http://schemas.microsoft.com/office/drawing/2014/main" id="{0E262CE0-BAF1-8146-35BB-AC059F729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16" name="Line 67">
                <a:extLst>
                  <a:ext uri="{FF2B5EF4-FFF2-40B4-BE49-F238E27FC236}">
                    <a16:creationId xmlns:a16="http://schemas.microsoft.com/office/drawing/2014/main" id="{191EBC3F-760E-86C1-8B21-A117912C6C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17" name="Line 80">
                <a:extLst>
                  <a:ext uri="{FF2B5EF4-FFF2-40B4-BE49-F238E27FC236}">
                    <a16:creationId xmlns:a16="http://schemas.microsoft.com/office/drawing/2014/main" id="{53EAD6B4-1599-2782-D593-2D6148973A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18" name="Line 83">
                <a:extLst>
                  <a:ext uri="{FF2B5EF4-FFF2-40B4-BE49-F238E27FC236}">
                    <a16:creationId xmlns:a16="http://schemas.microsoft.com/office/drawing/2014/main" id="{809484DC-53A9-6DF0-B3E7-61C4BBC6D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19" name="Line 86">
                <a:extLst>
                  <a:ext uri="{FF2B5EF4-FFF2-40B4-BE49-F238E27FC236}">
                    <a16:creationId xmlns:a16="http://schemas.microsoft.com/office/drawing/2014/main" id="{631B2D90-841F-130E-48D8-D77FD39A8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20" name="Line 89">
                <a:extLst>
                  <a:ext uri="{FF2B5EF4-FFF2-40B4-BE49-F238E27FC236}">
                    <a16:creationId xmlns:a16="http://schemas.microsoft.com/office/drawing/2014/main" id="{54CE9CB3-DC61-CF9B-41AF-A855A9A7F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5" name="Дата 3">
            <a:extLst>
              <a:ext uri="{FF2B5EF4-FFF2-40B4-BE49-F238E27FC236}">
                <a16:creationId xmlns:a16="http://schemas.microsoft.com/office/drawing/2014/main" id="{51B2F52A-503B-3D02-DD9B-CD13E1192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ru-RU" sz="1000" cap="all" spc="200" baseline="0">
                <a:solidFill>
                  <a:schemeClr val="tx1">
                    <a:alpha val="60000"/>
                  </a:schemeClr>
                </a:solidFill>
                <a:latin typeface="+mn-cs"/>
                <a:cs typeface="+mn-cs"/>
              </a:defRPr>
            </a:lvl1pPr>
          </a:lstStyle>
          <a:p>
            <a:pPr rtl="0"/>
            <a:r>
              <a:rPr lang="ru-RU" dirty="0"/>
              <a:t>20XX</a:t>
            </a:r>
          </a:p>
        </p:txBody>
      </p:sp>
      <p:sp>
        <p:nvSpPr>
          <p:cNvPr id="6" name="Нижний колонтитул 6">
            <a:extLst>
              <a:ext uri="{FF2B5EF4-FFF2-40B4-BE49-F238E27FC236}">
                <a16:creationId xmlns:a16="http://schemas.microsoft.com/office/drawing/2014/main" id="{EA1EAF5E-FFB3-BD50-2D80-15B1A519F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686D9679-CDB7-1A17-8236-8B08D90E8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000" cap="all" spc="200" baseline="0">
                <a:solidFill>
                  <a:schemeClr val="tx1">
                    <a:alpha val="60000"/>
                  </a:schemeClr>
                </a:solidFill>
                <a:latin typeface="+mn-cs"/>
                <a:cs typeface="+mn-cs"/>
              </a:defRPr>
            </a:lvl1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214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, рисун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4" name="Заголовок 10">
            <a:extLst>
              <a:ext uri="{FF2B5EF4-FFF2-40B4-BE49-F238E27FC236}">
                <a16:creationId xmlns:a16="http://schemas.microsoft.com/office/drawing/2014/main" id="{4C136262-2D92-08CC-8364-8E00D9FE6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3685" y="400049"/>
            <a:ext cx="7310152" cy="1185045"/>
          </a:xfrm>
        </p:spPr>
        <p:txBody>
          <a:bodyPr lIns="0"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0810" y="430212"/>
            <a:ext cx="2989063" cy="5997575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 lang="ru-RU"/>
            </a:pPr>
            <a:r>
              <a:rPr lang="ru-RU" dirty="0"/>
              <a:t>Щелкните, чтобы добавить рисунок</a:t>
            </a:r>
          </a:p>
          <a:p>
            <a:pPr rtl="0"/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8DF82769-951B-3DA0-5C05-D7354E00A37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313685" y="1997132"/>
            <a:ext cx="7314440" cy="4232218"/>
          </a:xfrm>
        </p:spPr>
        <p:txBody>
          <a:bodyPr lIns="0" rtlCol="0">
            <a:normAutofit/>
          </a:bodyPr>
          <a:lstStyle>
            <a:lvl1pPr marL="0" indent="0">
              <a:lnSpc>
                <a:spcPct val="130000"/>
              </a:lnSpc>
              <a:buNone/>
              <a:defRPr lang="ru-RU" sz="1800"/>
            </a:lvl1pPr>
            <a:lvl2pPr marL="360000" indent="0">
              <a:lnSpc>
                <a:spcPct val="130000"/>
              </a:lnSpc>
              <a:buNone/>
              <a:defRPr lang="ru-RU" sz="1800"/>
            </a:lvl2pPr>
            <a:lvl3pPr marL="720000" indent="0">
              <a:lnSpc>
                <a:spcPct val="130000"/>
              </a:lnSpc>
              <a:buNone/>
              <a:defRPr lang="ru-RU" sz="1800"/>
            </a:lvl3pPr>
            <a:lvl4pPr marL="1080000" indent="0">
              <a:lnSpc>
                <a:spcPct val="130000"/>
              </a:lnSpc>
              <a:buNone/>
              <a:defRPr lang="ru-RU" sz="1800"/>
            </a:lvl4pPr>
            <a:lvl5pPr marL="1440000" indent="0">
              <a:lnSpc>
                <a:spcPct val="130000"/>
              </a:lnSpc>
              <a:buNone/>
              <a:defRPr lang="ru-RU" sz="1800"/>
            </a:lvl5pPr>
          </a:lstStyle>
          <a:p>
            <a:pPr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BE138E9-0025-C4F7-43CB-C242E93B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1368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Дата 3">
            <a:extLst>
              <a:ext uri="{FF2B5EF4-FFF2-40B4-BE49-F238E27FC236}">
                <a16:creationId xmlns:a16="http://schemas.microsoft.com/office/drawing/2014/main" id="{F3412D6E-AE2E-B8C7-3247-1E771842C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1368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ru-RU" sz="1000" cap="all" spc="200" baseline="0">
                <a:solidFill>
                  <a:schemeClr val="tx1">
                    <a:alpha val="60000"/>
                  </a:schemeClr>
                </a:solidFill>
                <a:latin typeface="+mn-cs"/>
                <a:cs typeface="+mn-cs"/>
              </a:defRPr>
            </a:lvl1pPr>
          </a:lstStyle>
          <a:p>
            <a:pPr rtl="0"/>
            <a:r>
              <a:rPr lang="ru-RU" dirty="0"/>
              <a:t>20XX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FDA960C8-4CEC-FD5C-58B1-0A33E8015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1392" y="6356350"/>
            <a:ext cx="3614737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46500073-CE8C-BD5A-D965-BBB31877F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000" cap="all" spc="200" baseline="0">
                <a:solidFill>
                  <a:schemeClr val="tx1">
                    <a:alpha val="60000"/>
                  </a:schemeClr>
                </a:solidFill>
                <a:latin typeface="+mn-cs"/>
                <a:cs typeface="+mn-cs"/>
              </a:defRPr>
            </a:lvl1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216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ru-RU" sz="1000" cap="all" spc="200" baseline="0">
                <a:solidFill>
                  <a:schemeClr val="tx1">
                    <a:alpha val="60000"/>
                  </a:schemeClr>
                </a:solidFill>
                <a:latin typeface="+mn-cs"/>
                <a:cs typeface="+mn-cs"/>
              </a:defRPr>
            </a:lvl1pPr>
          </a:lstStyle>
          <a:p>
            <a:pPr rtl="0"/>
            <a:r>
              <a:rPr lang="ru-RU" dirty="0"/>
              <a:t>20XX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38AF2AC4-C59A-C554-8AE3-439077DF2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000" cap="all" spc="200" baseline="0">
                <a:solidFill>
                  <a:schemeClr val="tx1">
                    <a:alpha val="60000"/>
                  </a:schemeClr>
                </a:solidFill>
                <a:latin typeface="+mn-cs"/>
                <a:cs typeface="+mn-cs"/>
              </a:defRPr>
            </a:lvl1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197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91" r:id="rId3"/>
    <p:sldLayoutId id="2147483678" r:id="rId4"/>
    <p:sldLayoutId id="2147483686" r:id="rId5"/>
    <p:sldLayoutId id="2147483692" r:id="rId6"/>
    <p:sldLayoutId id="2147483662" r:id="rId7"/>
    <p:sldLayoutId id="2147483689" r:id="rId8"/>
    <p:sldLayoutId id="2147483676" r:id="rId9"/>
    <p:sldLayoutId id="2147483693" r:id="rId10"/>
    <p:sldLayoutId id="2147483690" r:id="rId11"/>
    <p:sldLayoutId id="2147483660" r:id="rId12"/>
    <p:sldLayoutId id="2147483674" r:id="rId13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ru-RU" sz="3200" kern="1200" cap="none" spc="0" baseline="0">
          <a:solidFill>
            <a:schemeClr val="tx1"/>
          </a:solidFill>
          <a:latin typeface="+mj-cs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30000"/>
        </a:lnSpc>
        <a:spcBef>
          <a:spcPts val="1000"/>
        </a:spcBef>
        <a:buClr>
          <a:schemeClr val="accent3"/>
        </a:buClr>
        <a:buFont typeface="Arial" panose="020B0604020202020204" pitchFamily="34" charset="0"/>
        <a:buChar char="•"/>
        <a:defRPr lang="ru-RU" sz="2000" kern="1200" spc="50">
          <a:solidFill>
            <a:schemeClr val="tx1">
              <a:alpha val="60000"/>
            </a:schemeClr>
          </a:solidFill>
          <a:latin typeface="+mn-cs"/>
          <a:ea typeface="+mn-ea"/>
          <a:cs typeface="+mn-cs"/>
        </a:defRPr>
      </a:lvl1pPr>
      <a:lvl2pPr marL="702900" indent="-342900" algn="l" defTabSz="914400" rtl="0" eaLnBrk="1" latinLnBrk="0" hangingPunct="1">
        <a:lnSpc>
          <a:spcPct val="13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lang="ru-RU" sz="2000" b="0" i="0" kern="1200" spc="50" baseline="0">
          <a:solidFill>
            <a:schemeClr val="tx1">
              <a:alpha val="60000"/>
            </a:schemeClr>
          </a:solidFill>
          <a:latin typeface="+mn-cs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3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lang="ru-RU" sz="2000" i="0" kern="1200" spc="50">
          <a:solidFill>
            <a:schemeClr val="tx1">
              <a:alpha val="60000"/>
            </a:schemeClr>
          </a:solidFill>
          <a:latin typeface="+mn-cs"/>
          <a:ea typeface="+mn-ea"/>
          <a:cs typeface="+mn-cs"/>
        </a:defRPr>
      </a:lvl3pPr>
      <a:lvl4pPr marL="1422900" indent="-342900" algn="l" defTabSz="914400" rtl="0" eaLnBrk="1" latinLnBrk="0" hangingPunct="1">
        <a:lnSpc>
          <a:spcPct val="13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lang="ru-RU" sz="2000" b="0" i="0" kern="1200" spc="50" baseline="0">
          <a:solidFill>
            <a:schemeClr val="tx1">
              <a:alpha val="60000"/>
            </a:schemeClr>
          </a:solidFill>
          <a:latin typeface="+mn-cs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3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lang="ru-RU" sz="2000" kern="1200" spc="50">
          <a:solidFill>
            <a:schemeClr val="tx1">
              <a:alpha val="60000"/>
            </a:schemeClr>
          </a:solidFill>
          <a:latin typeface="+mn-c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  <p15:guide id="30" orient="horz" pos="2160">
          <p15:clr>
            <a:srgbClr val="A4A3A4"/>
          </p15:clr>
        </p15:guide>
        <p15:guide id="31" pos="3840">
          <p15:clr>
            <a:srgbClr val="A4A3A4"/>
          </p15:clr>
        </p15:guide>
        <p15:guide id="32" pos="240">
          <p15:clr>
            <a:srgbClr val="547EBF"/>
          </p15:clr>
        </p15:guide>
        <p15:guide id="33" orient="horz" pos="240">
          <p15:clr>
            <a:srgbClr val="547EBF"/>
          </p15:clr>
        </p15:guide>
        <p15:guide id="34" pos="7440">
          <p15:clr>
            <a:srgbClr val="547EBF"/>
          </p15:clr>
        </p15:guide>
        <p15:guide id="35" orient="horz" pos="4080">
          <p15:clr>
            <a:srgbClr val="547EBF"/>
          </p15:clr>
        </p15:guide>
        <p15:guide id="36" pos="3960">
          <p15:clr>
            <a:srgbClr val="547EBF"/>
          </p15:clr>
        </p15:guide>
        <p15:guide id="37" pos="3720">
          <p15:clr>
            <a:srgbClr val="547EBF"/>
          </p15:clr>
        </p15:guide>
        <p15:guide id="38" pos="2112">
          <p15:clr>
            <a:srgbClr val="547EBF"/>
          </p15:clr>
        </p15:guide>
        <p15:guide id="39" pos="1848">
          <p15:clr>
            <a:srgbClr val="547EBF"/>
          </p15:clr>
        </p15:guide>
        <p15:guide id="40" pos="5568">
          <p15:clr>
            <a:srgbClr val="547EBF"/>
          </p15:clr>
        </p15:guide>
        <p15:guide id="41" pos="5832">
          <p15:clr>
            <a:srgbClr val="547EBF"/>
          </p15:clr>
        </p15:guide>
        <p15:guide id="42" pos="4968">
          <p15:clr>
            <a:srgbClr val="9FCC3B"/>
          </p15:clr>
        </p15:guide>
        <p15:guide id="43" pos="5208">
          <p15:clr>
            <a:srgbClr val="9FCC3B"/>
          </p15:clr>
        </p15:guide>
        <p15:guide id="44" pos="2712">
          <p15:clr>
            <a:srgbClr val="9FCC3B"/>
          </p15:clr>
        </p15:guide>
        <p15:guide id="45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96" y="298564"/>
            <a:ext cx="5234731" cy="6260873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sz="4400" dirty="0"/>
              <a:t>Начало научного коллекционирования</a:t>
            </a:r>
            <a:br>
              <a:rPr lang="ru-RU" sz="4400" dirty="0"/>
            </a:br>
            <a:r>
              <a:rPr lang="ru-RU" sz="4400" dirty="0"/>
              <a:t>(Кунсткамера), создание Академии наук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0389"/>
            <a:ext cx="6096000" cy="572189"/>
          </a:xfrm>
        </p:spPr>
        <p:txBody>
          <a:bodyPr rtlCol="0" anchor="ctr">
            <a:normAutofit fontScale="90000"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Идея создания</a:t>
            </a:r>
            <a:r>
              <a:rPr lang="en-US" dirty="0"/>
              <a:t> </a:t>
            </a:r>
            <a:r>
              <a:rPr lang="ru-RU" dirty="0"/>
              <a:t>Кунсткамеры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157C130-A151-49C9-841C-4727F37F331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6174" r="32176"/>
          <a:stretch/>
        </p:blipFill>
        <p:spPr>
          <a:xfrm>
            <a:off x="6654800" y="430213"/>
            <a:ext cx="4995863" cy="599757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D389EA-C8E9-45BF-A09A-2ECE0F6E74F3}"/>
              </a:ext>
            </a:extLst>
          </p:cNvPr>
          <p:cNvSpPr txBox="1"/>
          <p:nvPr/>
        </p:nvSpPr>
        <p:spPr>
          <a:xfrm>
            <a:off x="149990" y="2272498"/>
            <a:ext cx="57960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ru-RU" sz="2000" dirty="0"/>
              <a:t>Идея создания музея, где были бы собраны и систематизированы разнообразные экспонаты, принадлежала Петру I. Он видел Кунсткамеру как способ распространения знаний и воспитания интереса к естествознанию. Во время своих поездок в Европу (например, Великое посольство 1697–1698 годов) Пётр восхищался подобными учреждениями в Голландии и Германии. Именно там он впервые столкнулся с идеей "кабинетов редкостей" — коллекций редких и удивительных предметов, которые использовались для изучения природы.</a:t>
            </a:r>
          </a:p>
        </p:txBody>
      </p:sp>
    </p:spTree>
    <p:extLst>
      <p:ext uri="{BB962C8B-B14F-4D97-AF65-F5344CB8AC3E}">
        <p14:creationId xmlns:p14="http://schemas.microsoft.com/office/powerpoint/2010/main" val="81173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63" y="264254"/>
            <a:ext cx="8919786" cy="637138"/>
          </a:xfrm>
        </p:spPr>
        <p:txBody>
          <a:bodyPr rtlCol="0">
            <a:normAutofit fontScale="90000"/>
          </a:bodyPr>
          <a:lstStyle>
            <a:defPPr>
              <a:defRPr lang="ru-RU"/>
            </a:defPPr>
          </a:lstStyle>
          <a:p>
            <a:pPr algn="ctr" rtl="0"/>
            <a:r>
              <a:rPr lang="ru-RU" dirty="0"/>
              <a:t>Вовлечение слушателей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C3957EAB-1A32-A2FE-6656-37F9DA322CC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8163" y="1115736"/>
            <a:ext cx="9196621" cy="5620623"/>
          </a:xfrm>
        </p:spPr>
        <p:txBody>
          <a:bodyPr rtlCol="0">
            <a:normAutofit fontScale="85000" lnSpcReduction="20000"/>
          </a:bodyPr>
          <a:lstStyle>
            <a:defPPr>
              <a:defRPr lang="ru-RU"/>
            </a:defPPr>
          </a:lstStyle>
          <a:p>
            <a:pPr rtl="0"/>
            <a:r>
              <a:rPr lang="ru-RU" b="1" dirty="0"/>
              <a:t>Формирование коллекции</a:t>
            </a:r>
            <a:r>
              <a:rPr lang="en-US" b="1" dirty="0"/>
              <a:t>:</a:t>
            </a:r>
            <a:br>
              <a:rPr lang="ru-RU" dirty="0"/>
            </a:br>
            <a:r>
              <a:rPr lang="en-US" dirty="0"/>
              <a:t>    </a:t>
            </a:r>
            <a:r>
              <a:rPr lang="ru-RU" b="1" dirty="0"/>
              <a:t>Аномалии природы</a:t>
            </a:r>
            <a:r>
              <a:rPr lang="ru-RU" dirty="0"/>
              <a:t>: Он уделял особое внимание редким природным явлениям и уродствам. Например, в коллекцию вошли двуглавые телята, шестипалые конечности и другие "аномальные" экспонаты.</a:t>
            </a:r>
            <a:br>
              <a:rPr lang="ru-RU" dirty="0"/>
            </a:br>
            <a:r>
              <a:rPr lang="en-US" dirty="0"/>
              <a:t>    </a:t>
            </a:r>
            <a:r>
              <a:rPr lang="ru-RU" b="1" dirty="0"/>
              <a:t>Научные инструменты: </a:t>
            </a:r>
            <a:r>
              <a:rPr lang="ru-RU" dirty="0"/>
              <a:t>Император закупал микроскопы, телескопы, барометры и другие инструменты, необходимые для проведения исследований.</a:t>
            </a:r>
            <a:br>
              <a:rPr lang="ru-RU" dirty="0"/>
            </a:br>
            <a:r>
              <a:rPr lang="en-US" dirty="0"/>
              <a:t>    </a:t>
            </a:r>
            <a:r>
              <a:rPr lang="ru-RU" b="1" dirty="0"/>
              <a:t>Этнографические и антропологические материалы: </a:t>
            </a:r>
            <a:r>
              <a:rPr lang="ru-RU" dirty="0"/>
              <a:t>Пётр интересовался жизнью и обычаями разных народов. В Кунсткамере были представлены национальные костюмы, оружие и предметы быта.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Многие экспонаты поступали благодаря приказам царя. Например, врачи должны были присылать в Кунсткамеру уникальные анатомические находки, а чиновники и путешественники — редкости, обнаруженные в различных уголках страны.</a:t>
            </a:r>
            <a:br>
              <a:rPr lang="ru-RU" dirty="0"/>
            </a:br>
            <a:br>
              <a:rPr lang="ru-RU" dirty="0"/>
            </a:br>
            <a:r>
              <a:rPr lang="ru-RU" b="1" dirty="0"/>
              <a:t>Кунсткамера как образовательный центр</a:t>
            </a:r>
            <a:br>
              <a:rPr lang="ru-RU" dirty="0"/>
            </a:br>
            <a:r>
              <a:rPr lang="en-US" dirty="0"/>
              <a:t>    </a:t>
            </a:r>
            <a:r>
              <a:rPr lang="ru-RU" b="1" dirty="0"/>
              <a:t>Химическая лаборатория: </a:t>
            </a:r>
            <a:r>
              <a:rPr lang="ru-RU" dirty="0"/>
              <a:t>Здесь проводились первые научные эксперименты.</a:t>
            </a:r>
            <a:br>
              <a:rPr lang="ru-RU" dirty="0"/>
            </a:br>
            <a:r>
              <a:rPr lang="en-US" dirty="0"/>
              <a:t>    </a:t>
            </a:r>
            <a:r>
              <a:rPr lang="ru-RU" b="1" dirty="0"/>
              <a:t>Обсерватория</a:t>
            </a:r>
            <a:r>
              <a:rPr lang="ru-RU" dirty="0"/>
              <a:t>: Для наблюдения за звёздами и планетами.</a:t>
            </a:r>
            <a:br>
              <a:rPr lang="ru-RU" dirty="0"/>
            </a:br>
            <a:r>
              <a:rPr lang="en-US" dirty="0"/>
              <a:t>    </a:t>
            </a:r>
            <a:r>
              <a:rPr lang="ru-RU" b="1" dirty="0"/>
              <a:t>Библиотека: </a:t>
            </a:r>
            <a:r>
              <a:rPr lang="ru-RU" dirty="0"/>
              <a:t>Содержала редкие книги по естествознанию и другим наукам.</a:t>
            </a:r>
            <a:endParaRPr lang="en-US" dirty="0"/>
          </a:p>
          <a:p>
            <a:pPr rtl="0"/>
            <a:br>
              <a:rPr lang="ru-RU" dirty="0"/>
            </a:br>
            <a:r>
              <a:rPr lang="ru-RU" dirty="0"/>
              <a:t>Кунсткамера стала основой для формирования российской музейной культуры и научного исследования природы.</a:t>
            </a:r>
          </a:p>
        </p:txBody>
      </p:sp>
    </p:spTree>
    <p:extLst>
      <p:ext uri="{BB962C8B-B14F-4D97-AF65-F5344CB8AC3E}">
        <p14:creationId xmlns:p14="http://schemas.microsoft.com/office/powerpoint/2010/main" val="194486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rtlCol="0" anchor="b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Создание Академии наук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A068317-699A-4C96-BD22-58E7B50ADDE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20268" r="13927"/>
          <a:stretch/>
        </p:blipFill>
        <p:spPr>
          <a:xfrm>
            <a:off x="450810" y="430212"/>
            <a:ext cx="2989063" cy="5997575"/>
          </a:xfr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0"/>
          </p:nvPr>
        </p:nvSpPr>
        <p:spPr>
          <a:ln>
            <a:noFill/>
          </a:ln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r>
              <a:rPr lang="ru-RU" b="1" dirty="0"/>
              <a:t>Предпосылки</a:t>
            </a:r>
          </a:p>
          <a:p>
            <a:r>
              <a:rPr lang="ru-RU" dirty="0"/>
              <a:t>К созданию Академии наук Пётр I шёл постепенно. Ещё в начале своего правления он начал осознавать важность образования и науки для реформирования страны. Примером для него стали западноевропейские академии, такие как: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Парижская Академия наук (1666 год),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Лондонское королевское общество (1660 год).</a:t>
            </a:r>
          </a:p>
          <a:p>
            <a:r>
              <a:rPr lang="ru-RU" dirty="0"/>
              <a:t>Эти организации объединяли лучших учёных своего времени и оказывали огромное влияние на развитие науки. Пётр хотел создать нечто подобное в России.</a:t>
            </a:r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25A52-EB72-8381-9004-15EFA08A1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507" y="395289"/>
            <a:ext cx="7687131" cy="118980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Создание Академии наук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5F9818-7589-51E7-9F61-CDE1B7A6B27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890507" y="1828800"/>
            <a:ext cx="8139305" cy="4865616"/>
          </a:xfrm>
        </p:spPr>
        <p:txBody>
          <a:bodyPr rtlCol="0">
            <a:normAutofit fontScale="85000" lnSpcReduction="20000"/>
          </a:bodyPr>
          <a:lstStyle>
            <a:defPPr>
              <a:defRPr lang="ru-RU"/>
            </a:defPPr>
          </a:lstStyle>
          <a:p>
            <a:pPr rtl="0"/>
            <a:r>
              <a:rPr lang="ru-RU" b="1" dirty="0"/>
              <a:t>Процесс создания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ru-RU" b="1" dirty="0"/>
              <a:t>1718 год: </a:t>
            </a:r>
            <a:r>
              <a:rPr lang="ru-RU" dirty="0"/>
              <a:t>Император поручил подготовить проект учреждения Академии наук.</a:t>
            </a:r>
            <a:br>
              <a:rPr lang="en-US" dirty="0"/>
            </a:br>
            <a:r>
              <a:rPr lang="en-US" dirty="0"/>
              <a:t>    </a:t>
            </a:r>
            <a:r>
              <a:rPr lang="ru-RU" b="1" dirty="0"/>
              <a:t>1724 год: </a:t>
            </a:r>
            <a:r>
              <a:rPr lang="ru-RU" dirty="0"/>
              <a:t>Указ о создании Академии был подписан. Её открытие состоялось уже после смерти Петра, в 1725 году, при Екатерине I.</a:t>
            </a:r>
            <a:endParaRPr lang="en-US" dirty="0"/>
          </a:p>
          <a:p>
            <a:pPr rtl="0"/>
            <a:br>
              <a:rPr lang="en-US" dirty="0"/>
            </a:br>
            <a:r>
              <a:rPr lang="ru-RU" b="1" dirty="0"/>
              <a:t>Организация работы</a:t>
            </a:r>
            <a:br>
              <a:rPr lang="en-US" dirty="0"/>
            </a:br>
            <a:r>
              <a:rPr lang="ru-RU" b="1" dirty="0"/>
              <a:t>Научные кафедры: </a:t>
            </a:r>
            <a:r>
              <a:rPr lang="ru-RU" dirty="0"/>
              <a:t>Математика, астрономия, естествознание, физика и другие.</a:t>
            </a:r>
            <a:br>
              <a:rPr lang="en-US" dirty="0"/>
            </a:br>
            <a:r>
              <a:rPr lang="ru-RU" b="1" dirty="0"/>
              <a:t>Библиотеку: </a:t>
            </a:r>
            <a:r>
              <a:rPr lang="ru-RU" dirty="0"/>
              <a:t>Её основу составили книги, привезённые из Европы.</a:t>
            </a:r>
            <a:br>
              <a:rPr lang="en-US" dirty="0"/>
            </a:br>
            <a:r>
              <a:rPr lang="ru-RU" b="1" dirty="0"/>
              <a:t>Издательство:</a:t>
            </a:r>
            <a:r>
              <a:rPr lang="ru-RU" dirty="0"/>
              <a:t> Академия выпускала научные труды, учебники и даже переводные произведения.</a:t>
            </a:r>
            <a:br>
              <a:rPr lang="en-US" dirty="0"/>
            </a:br>
            <a:r>
              <a:rPr lang="ru-RU" dirty="0"/>
              <a:t>Первоначально для работы в Академию приглашали иностранных учёных, так как в России ещё не было достаточно подготовленных специалистов. Среди первых академиков — Леонард Эйлер, один из величайших математиков в истории.</a:t>
            </a:r>
            <a:endParaRPr lang="en-US" dirty="0"/>
          </a:p>
          <a:p>
            <a:pPr rtl="0"/>
            <a:br>
              <a:rPr lang="en-US" dirty="0"/>
            </a:br>
            <a:r>
              <a:rPr lang="ru-RU" b="1" dirty="0"/>
              <a:t>Образовательная роль</a:t>
            </a:r>
            <a:br>
              <a:rPr lang="en-US" dirty="0"/>
            </a:br>
            <a:r>
              <a:rPr lang="ru-RU" dirty="0"/>
              <a:t>Помимо научных исследований, Академия активно занималась подготовкой кадров. Она открыла первые гимназии, где обучали будущих учёных. Также было начато создание университетов (например, Московский университет в 1755 году).</a:t>
            </a:r>
          </a:p>
        </p:txBody>
      </p:sp>
    </p:spTree>
    <p:extLst>
      <p:ext uri="{BB962C8B-B14F-4D97-AF65-F5344CB8AC3E}">
        <p14:creationId xmlns:p14="http://schemas.microsoft.com/office/powerpoint/2010/main" val="328461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0389"/>
            <a:ext cx="6096000" cy="572189"/>
          </a:xfrm>
        </p:spPr>
        <p:txBody>
          <a:bodyPr rtlCol="0" anchor="ctr">
            <a:normAutofit fontScale="90000"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Идея создания</a:t>
            </a:r>
            <a:r>
              <a:rPr lang="en-US" dirty="0"/>
              <a:t> </a:t>
            </a:r>
            <a:r>
              <a:rPr lang="ru-RU" dirty="0"/>
              <a:t>Кунсткамеры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157C130-A151-49C9-841C-4727F37F331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52233" r="911"/>
          <a:stretch/>
        </p:blipFill>
        <p:spPr>
          <a:xfrm>
            <a:off x="6654800" y="430213"/>
            <a:ext cx="4995863" cy="599757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D389EA-C8E9-45BF-A09A-2ECE0F6E74F3}"/>
              </a:ext>
            </a:extLst>
          </p:cNvPr>
          <p:cNvSpPr txBox="1"/>
          <p:nvPr/>
        </p:nvSpPr>
        <p:spPr>
          <a:xfrm>
            <a:off x="149990" y="2272498"/>
            <a:ext cx="57960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ru-RU" sz="2000" dirty="0"/>
              <a:t>Идея создания музея, где были бы собраны и систематизированы разнообразные экспонаты, принадлежала Петру I. Он видел Кунсткамеру как способ распространения знаний и воспитания интереса к естествознанию. Во время своих поездок в Европу (например, Великое посольство 1697–1698 годов) Пётр восхищался подобными учреждениями в Голландии и Германии. Именно там он впервые столкнулся с идеей "кабинетов редкостей" — коллекций редких и удивительных предметов, которые использовались для изучения природы.</a:t>
            </a:r>
          </a:p>
        </p:txBody>
      </p:sp>
    </p:spTree>
    <p:extLst>
      <p:ext uri="{BB962C8B-B14F-4D97-AF65-F5344CB8AC3E}">
        <p14:creationId xmlns:p14="http://schemas.microsoft.com/office/powerpoint/2010/main" val="714429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444" y="430213"/>
            <a:ext cx="5160757" cy="1275885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sz="3200" dirty="0"/>
              <a:t>Значение создания Кунсткамеры и Академии наук</a:t>
            </a:r>
          </a:p>
        </p:txBody>
      </p:sp>
      <p:sp>
        <p:nvSpPr>
          <p:cNvPr id="8" name="Подзаголовок 7">
            <a:extLst>
              <a:ext uri="{FF2B5EF4-FFF2-40B4-BE49-F238E27FC236}">
                <a16:creationId xmlns:a16="http://schemas.microsoft.com/office/drawing/2014/main" id="{2C602EC3-0115-4FB6-BAA7-BCA17E611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7" y="1947003"/>
            <a:ext cx="5905849" cy="4480784"/>
          </a:xfrm>
        </p:spPr>
        <p:txBody>
          <a:bodyPr rtlCol="0" anchor="t">
            <a:noAutofit/>
          </a:bodyPr>
          <a:lstStyle>
            <a:defPPr>
              <a:defRPr lang="ru-RU"/>
            </a:defPPr>
          </a:lstStyle>
          <a:p>
            <a:pPr algn="l"/>
            <a:r>
              <a:rPr lang="ru-RU" sz="1050" b="1" dirty="0"/>
              <a:t>Формирование научной школы</a:t>
            </a:r>
          </a:p>
          <a:p>
            <a:pPr algn="l"/>
            <a:r>
              <a:rPr lang="ru-RU" sz="1050" dirty="0"/>
              <a:t>Создание Кунсткамеры и Академии наук заложило основу для появления национальной научной школы. Эти учреждения способствовали систематизации знаний, что было особенно важно для молодой Российской империи.</a:t>
            </a:r>
          </a:p>
          <a:p>
            <a:pPr algn="l"/>
            <a:r>
              <a:rPr lang="ru-RU" sz="1050" b="1" dirty="0"/>
              <a:t>Популяризация науки</a:t>
            </a:r>
          </a:p>
          <a:p>
            <a:pPr algn="l"/>
            <a:r>
              <a:rPr lang="ru-RU" sz="1050" dirty="0"/>
              <a:t>Кунсткамера сделала науку доступной для широкой аудитории. Люди, которые никогда не сталкивались с учёными открытиями, могли увидеть экспонаты и узнать больше о природе и человеке.</a:t>
            </a:r>
          </a:p>
          <a:p>
            <a:pPr algn="l"/>
            <a:r>
              <a:rPr lang="ru-RU" sz="1050" b="1" dirty="0"/>
              <a:t>Интеграция в мировое сообщество</a:t>
            </a:r>
          </a:p>
          <a:p>
            <a:pPr algn="l"/>
            <a:r>
              <a:rPr lang="ru-RU" sz="1050" dirty="0"/>
              <a:t>Академия наук позволила России войти в число стран, активно занимающихся научными исследованиями. Русские учёные начали принимать участие в международных проектах и публиковаться в ведущих научных журналах.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157C130-A151-49C9-841C-4727F37F331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37715" r="15430"/>
          <a:stretch/>
        </p:blipFill>
        <p:spPr>
          <a:xfrm>
            <a:off x="6654800" y="430213"/>
            <a:ext cx="4995863" cy="5997574"/>
          </a:xfrm>
        </p:spPr>
      </p:pic>
    </p:spTree>
    <p:extLst>
      <p:ext uri="{BB962C8B-B14F-4D97-AF65-F5344CB8AC3E}">
        <p14:creationId xmlns:p14="http://schemas.microsoft.com/office/powerpoint/2010/main" val="163442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rtlCol="0" anchor="b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Спасибо</a:t>
            </a:r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theme/theme1.xml><?xml version="1.0" encoding="utf-8"?>
<a:theme xmlns:a="http://schemas.openxmlformats.org/drawingml/2006/main" name="Морозно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Times New Roman"/>
        <a:ea typeface=""/>
        <a:cs typeface="Times New Roman"/>
      </a:majorFont>
      <a:minorFont>
        <a:latin typeface="Calibri"/>
        <a:ea typeface=""/>
        <a:cs typeface="Calibri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38398_TF11158769_Win32" id="{EC2E072C-CF04-4396-8C0B-215735EF8B60}" vid="{F167100C-4F36-44EB-9FF2-9F0CA0D2D5F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Изморозь</Template>
  <TotalTime>190</TotalTime>
  <Words>692</Words>
  <Application>Microsoft Office PowerPoint</Application>
  <PresentationFormat>Широкоэкранный</PresentationFormat>
  <Paragraphs>34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МорозноVTI</vt:lpstr>
      <vt:lpstr>Начало научного коллекционирования (Кунсткамера), создание Академии наук</vt:lpstr>
      <vt:lpstr>Идея создания Кунсткамеры</vt:lpstr>
      <vt:lpstr>Вовлечение слушателей</vt:lpstr>
      <vt:lpstr>Создание Академии наук</vt:lpstr>
      <vt:lpstr>Создание Академии наук</vt:lpstr>
      <vt:lpstr>Идея создания Кунсткамеры</vt:lpstr>
      <vt:lpstr>Значение создания Кунсткамеры и Академии наук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Начало научного коллекционирования (Кунсткамера), создание Академии наук</dc:title>
  <dc:creator>Mihail</dc:creator>
  <cp:lastModifiedBy>Mihail</cp:lastModifiedBy>
  <cp:revision>8</cp:revision>
  <dcterms:created xsi:type="dcterms:W3CDTF">2024-11-18T15:47:47Z</dcterms:created>
  <dcterms:modified xsi:type="dcterms:W3CDTF">2024-11-18T19:54:35Z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