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3238" y="429"/>
            <a:ext cx="12190476" cy="68571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