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  <p:sldId id="327" r:id="rId78"/>
    <p:sldId id="328" r:id="rId79"/>
    <p:sldId id="329" r:id="rId8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slide" Target="slides/slide44.xml"/><Relationship Id="rId51" Type="http://schemas.openxmlformats.org/officeDocument/2006/relationships/slide" Target="slides/slide45.xml"/><Relationship Id="rId52" Type="http://schemas.openxmlformats.org/officeDocument/2006/relationships/slide" Target="slides/slide46.xml"/><Relationship Id="rId53" Type="http://schemas.openxmlformats.org/officeDocument/2006/relationships/slide" Target="slides/slide47.xml"/><Relationship Id="rId54" Type="http://schemas.openxmlformats.org/officeDocument/2006/relationships/slide" Target="slides/slide48.xml"/><Relationship Id="rId55" Type="http://schemas.openxmlformats.org/officeDocument/2006/relationships/slide" Target="slides/slide49.xml"/><Relationship Id="rId56" Type="http://schemas.openxmlformats.org/officeDocument/2006/relationships/slide" Target="slides/slide50.xml"/><Relationship Id="rId57" Type="http://schemas.openxmlformats.org/officeDocument/2006/relationships/slide" Target="slides/slide51.xml"/><Relationship Id="rId58" Type="http://schemas.openxmlformats.org/officeDocument/2006/relationships/slide" Target="slides/slide52.xml"/><Relationship Id="rId59" Type="http://schemas.openxmlformats.org/officeDocument/2006/relationships/slide" Target="slides/slide53.xml"/><Relationship Id="rId60" Type="http://schemas.openxmlformats.org/officeDocument/2006/relationships/slide" Target="slides/slide54.xml"/><Relationship Id="rId61" Type="http://schemas.openxmlformats.org/officeDocument/2006/relationships/slide" Target="slides/slide55.xml"/><Relationship Id="rId62" Type="http://schemas.openxmlformats.org/officeDocument/2006/relationships/slide" Target="slides/slide56.xml"/><Relationship Id="rId63" Type="http://schemas.openxmlformats.org/officeDocument/2006/relationships/slide" Target="slides/slide57.xml"/><Relationship Id="rId64" Type="http://schemas.openxmlformats.org/officeDocument/2006/relationships/slide" Target="slides/slide58.xml"/><Relationship Id="rId65" Type="http://schemas.openxmlformats.org/officeDocument/2006/relationships/slide" Target="slides/slide59.xml"/><Relationship Id="rId66" Type="http://schemas.openxmlformats.org/officeDocument/2006/relationships/slide" Target="slides/slide60.xml"/><Relationship Id="rId67" Type="http://schemas.openxmlformats.org/officeDocument/2006/relationships/slide" Target="slides/slide61.xml"/><Relationship Id="rId68" Type="http://schemas.openxmlformats.org/officeDocument/2006/relationships/slide" Target="slides/slide62.xml"/><Relationship Id="rId69" Type="http://schemas.openxmlformats.org/officeDocument/2006/relationships/slide" Target="slides/slide63.xml"/><Relationship Id="rId70" Type="http://schemas.openxmlformats.org/officeDocument/2006/relationships/slide" Target="slides/slide64.xml"/><Relationship Id="rId71" Type="http://schemas.openxmlformats.org/officeDocument/2006/relationships/slide" Target="slides/slide65.xml"/><Relationship Id="rId72" Type="http://schemas.openxmlformats.org/officeDocument/2006/relationships/slide" Target="slides/slide66.xml"/><Relationship Id="rId73" Type="http://schemas.openxmlformats.org/officeDocument/2006/relationships/slide" Target="slides/slide67.xml"/><Relationship Id="rId74" Type="http://schemas.openxmlformats.org/officeDocument/2006/relationships/slide" Target="slides/slide68.xml"/><Relationship Id="rId75" Type="http://schemas.openxmlformats.org/officeDocument/2006/relationships/slide" Target="slides/slide69.xml"/><Relationship Id="rId76" Type="http://schemas.openxmlformats.org/officeDocument/2006/relationships/slide" Target="slides/slide70.xml"/><Relationship Id="rId77" Type="http://schemas.openxmlformats.org/officeDocument/2006/relationships/slide" Target="slides/slide71.xml"/><Relationship Id="rId78" Type="http://schemas.openxmlformats.org/officeDocument/2006/relationships/slide" Target="slides/slide72.xml"/><Relationship Id="rId79" Type="http://schemas.openxmlformats.org/officeDocument/2006/relationships/slide" Target="slides/slide73.xml"/><Relationship Id="rId80" Type="http://schemas.openxmlformats.org/officeDocument/2006/relationships/slide" Target="slides/slide7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3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4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5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6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7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8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0.png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1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2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3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4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5.png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6.png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7.png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8.png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0.png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1.png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2.png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3.png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4.png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5.png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6.png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7.png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8.png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0.png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1.png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2.png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3.png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4.png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5.png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6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7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0.png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1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2.png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3.png"/></Relationships>
</file>

<file path=ppt/slides/_rels/slide6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4.png"/></Relationships>
</file>

<file path=ppt/slides/_rels/slide6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5.png"/></Relationships>
</file>

<file path=ppt/slides/_rels/slide6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6.png"/></Relationships>
</file>

<file path=ppt/slides/_rels/slide6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7.png"/></Relationships>
</file>

<file path=ppt/slides/_rels/slide6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8.png"/></Relationships>
</file>

<file path=ppt/slides/_rels/slide6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7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0.png"/></Relationships>
</file>

<file path=ppt/slides/_rels/slide7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1.png"/></Relationships>
</file>

<file path=ppt/slides/_rels/slide7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2.png"/></Relationships>
</file>

<file path=ppt/slides/_rels/slide7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3.png"/></Relationships>
</file>

<file path=ppt/slides/_rels/slide7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4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5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6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7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" y="857571"/>
            <a:ext cx="9142857" cy="51428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