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CE928-41B8-4FC0-A9BB-D478A4D762DE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C9569D1-FC60-4EAD-8D1C-D105EC45A9A5}">
      <dgm:prSet phldrT="[Текст]"/>
      <dgm:spPr/>
      <dgm:t>
        <a:bodyPr/>
        <a:lstStyle/>
        <a:p>
          <a:r>
            <a:rPr lang="ru-RU" dirty="0" smtClean="0"/>
            <a:t>Философия</a:t>
          </a:r>
          <a:endParaRPr lang="ru-RU" dirty="0"/>
        </a:p>
      </dgm:t>
    </dgm:pt>
    <dgm:pt modelId="{EB6CA669-3066-43B8-A8E3-6BCDBD36551E}" type="parTrans" cxnId="{702D5685-1818-441B-BC8B-162B7D7CAFF2}">
      <dgm:prSet/>
      <dgm:spPr/>
      <dgm:t>
        <a:bodyPr/>
        <a:lstStyle/>
        <a:p>
          <a:endParaRPr lang="ru-RU"/>
        </a:p>
      </dgm:t>
    </dgm:pt>
    <dgm:pt modelId="{F03CE645-9863-4ECB-9C29-E136E66B6256}" type="sibTrans" cxnId="{702D5685-1818-441B-BC8B-162B7D7CAFF2}">
      <dgm:prSet/>
      <dgm:spPr/>
      <dgm:t>
        <a:bodyPr/>
        <a:lstStyle/>
        <a:p>
          <a:endParaRPr lang="ru-RU"/>
        </a:p>
      </dgm:t>
    </dgm:pt>
    <dgm:pt modelId="{3865F5AB-9850-4820-B727-5EAA8648A7D8}">
      <dgm:prSet phldrT="[Текст]"/>
      <dgm:spPr/>
      <dgm:t>
        <a:bodyPr/>
        <a:lstStyle/>
        <a:p>
          <a:r>
            <a:rPr lang="ru-RU" dirty="0" smtClean="0"/>
            <a:t>Естественные науки: физика, химия, биология, астрономия</a:t>
          </a:r>
          <a:endParaRPr lang="ru-RU" dirty="0"/>
        </a:p>
      </dgm:t>
    </dgm:pt>
    <dgm:pt modelId="{E0D0DDD1-E73B-4072-8289-851DD2329C14}" type="parTrans" cxnId="{FF0C2D6A-3D79-4E77-93D4-CA8E43696AD9}">
      <dgm:prSet/>
      <dgm:spPr/>
      <dgm:t>
        <a:bodyPr/>
        <a:lstStyle/>
        <a:p>
          <a:endParaRPr lang="ru-RU"/>
        </a:p>
      </dgm:t>
    </dgm:pt>
    <dgm:pt modelId="{333ED2D6-A34D-497F-866E-C742ADBBC2CB}" type="sibTrans" cxnId="{FF0C2D6A-3D79-4E77-93D4-CA8E43696AD9}">
      <dgm:prSet/>
      <dgm:spPr/>
      <dgm:t>
        <a:bodyPr/>
        <a:lstStyle/>
        <a:p>
          <a:endParaRPr lang="ru-RU"/>
        </a:p>
      </dgm:t>
    </dgm:pt>
    <dgm:pt modelId="{35BE7921-BBC3-43FD-954F-DB40194BF652}">
      <dgm:prSet phldrT="[Текст]"/>
      <dgm:spPr/>
      <dgm:t>
        <a:bodyPr/>
        <a:lstStyle/>
        <a:p>
          <a:r>
            <a:rPr lang="ru-RU" dirty="0" smtClean="0"/>
            <a:t>Технические науки: техническая механика, электротехника</a:t>
          </a:r>
          <a:endParaRPr lang="ru-RU" dirty="0"/>
        </a:p>
      </dgm:t>
    </dgm:pt>
    <dgm:pt modelId="{8C33DC45-DFE7-4208-9438-A8EF4F65F7C3}" type="parTrans" cxnId="{2A1A8959-7607-465E-99DB-A2B688D75315}">
      <dgm:prSet/>
      <dgm:spPr/>
      <dgm:t>
        <a:bodyPr/>
        <a:lstStyle/>
        <a:p>
          <a:endParaRPr lang="ru-RU"/>
        </a:p>
      </dgm:t>
    </dgm:pt>
    <dgm:pt modelId="{5990DED2-BB0C-49F9-95D4-51D402D67847}" type="sibTrans" cxnId="{2A1A8959-7607-465E-99DB-A2B688D75315}">
      <dgm:prSet/>
      <dgm:spPr/>
      <dgm:t>
        <a:bodyPr/>
        <a:lstStyle/>
        <a:p>
          <a:endParaRPr lang="ru-RU"/>
        </a:p>
      </dgm:t>
    </dgm:pt>
    <dgm:pt modelId="{0206687F-ABD9-46B9-8ECC-DE30BE1893EE}">
      <dgm:prSet phldrT="[Текст]"/>
      <dgm:spPr/>
      <dgm:t>
        <a:bodyPr/>
        <a:lstStyle/>
        <a:p>
          <a:r>
            <a:rPr lang="ru-RU" dirty="0" smtClean="0"/>
            <a:t>Социальные и гуманитарные  науки: социология, политология, история, психология</a:t>
          </a:r>
          <a:endParaRPr lang="ru-RU" dirty="0"/>
        </a:p>
      </dgm:t>
    </dgm:pt>
    <dgm:pt modelId="{223BB9E2-4CB4-463F-B5B8-078EE67AD393}" type="parTrans" cxnId="{C76A9B11-3290-4B19-B30A-FE9F023B9361}">
      <dgm:prSet/>
      <dgm:spPr/>
      <dgm:t>
        <a:bodyPr/>
        <a:lstStyle/>
        <a:p>
          <a:endParaRPr lang="ru-RU"/>
        </a:p>
      </dgm:t>
    </dgm:pt>
    <dgm:pt modelId="{5B1CD6B7-B85A-410C-936C-27FD9F2BB034}" type="sibTrans" cxnId="{C76A9B11-3290-4B19-B30A-FE9F023B9361}">
      <dgm:prSet/>
      <dgm:spPr/>
      <dgm:t>
        <a:bodyPr/>
        <a:lstStyle/>
        <a:p>
          <a:endParaRPr lang="ru-RU"/>
        </a:p>
      </dgm:t>
    </dgm:pt>
    <dgm:pt modelId="{90C5B05F-2FDF-4445-A14F-A7FF2A9549AF}" type="pres">
      <dgm:prSet presAssocID="{099CE928-41B8-4FC0-A9BB-D478A4D762D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9AA8C04-F33E-4BFF-902B-76EAE4C34ED2}" type="pres">
      <dgm:prSet presAssocID="{BC9569D1-FC60-4EAD-8D1C-D105EC45A9A5}" presName="roof" presStyleLbl="dkBgShp" presStyleIdx="0" presStyleCnt="2"/>
      <dgm:spPr/>
      <dgm:t>
        <a:bodyPr/>
        <a:lstStyle/>
        <a:p>
          <a:endParaRPr lang="ru-RU"/>
        </a:p>
      </dgm:t>
    </dgm:pt>
    <dgm:pt modelId="{DF8FB5B6-75A6-4F01-B985-8B8CF10055F0}" type="pres">
      <dgm:prSet presAssocID="{BC9569D1-FC60-4EAD-8D1C-D105EC45A9A5}" presName="pillars" presStyleCnt="0"/>
      <dgm:spPr/>
    </dgm:pt>
    <dgm:pt modelId="{C6ADC17F-5C24-4CC1-BF5F-1A86B15DFF95}" type="pres">
      <dgm:prSet presAssocID="{BC9569D1-FC60-4EAD-8D1C-D105EC45A9A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F6B6F-C375-4CAD-BE13-3CD80B79332F}" type="pres">
      <dgm:prSet presAssocID="{35BE7921-BBC3-43FD-954F-DB40194BF652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B4360B-1A59-4A7E-92C0-FBC3F8484660}" type="pres">
      <dgm:prSet presAssocID="{0206687F-ABD9-46B9-8ECC-DE30BE1893EE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90E991-B037-4F91-9158-219854167FC1}" type="pres">
      <dgm:prSet presAssocID="{BC9569D1-FC60-4EAD-8D1C-D105EC45A9A5}" presName="base" presStyleLbl="dkBgShp" presStyleIdx="1" presStyleCnt="2"/>
      <dgm:spPr/>
    </dgm:pt>
  </dgm:ptLst>
  <dgm:cxnLst>
    <dgm:cxn modelId="{2A3C50B4-8614-4DCD-AB2A-F53C77B580BA}" type="presOf" srcId="{BC9569D1-FC60-4EAD-8D1C-D105EC45A9A5}" destId="{59AA8C04-F33E-4BFF-902B-76EAE4C34ED2}" srcOrd="0" destOrd="0" presId="urn:microsoft.com/office/officeart/2005/8/layout/hList3"/>
    <dgm:cxn modelId="{C76A9B11-3290-4B19-B30A-FE9F023B9361}" srcId="{BC9569D1-FC60-4EAD-8D1C-D105EC45A9A5}" destId="{0206687F-ABD9-46B9-8ECC-DE30BE1893EE}" srcOrd="2" destOrd="0" parTransId="{223BB9E2-4CB4-463F-B5B8-078EE67AD393}" sibTransId="{5B1CD6B7-B85A-410C-936C-27FD9F2BB034}"/>
    <dgm:cxn modelId="{629400A3-20AF-4F8B-ADC5-CD733358AB31}" type="presOf" srcId="{3865F5AB-9850-4820-B727-5EAA8648A7D8}" destId="{C6ADC17F-5C24-4CC1-BF5F-1A86B15DFF95}" srcOrd="0" destOrd="0" presId="urn:microsoft.com/office/officeart/2005/8/layout/hList3"/>
    <dgm:cxn modelId="{702D5685-1818-441B-BC8B-162B7D7CAFF2}" srcId="{099CE928-41B8-4FC0-A9BB-D478A4D762DE}" destId="{BC9569D1-FC60-4EAD-8D1C-D105EC45A9A5}" srcOrd="0" destOrd="0" parTransId="{EB6CA669-3066-43B8-A8E3-6BCDBD36551E}" sibTransId="{F03CE645-9863-4ECB-9C29-E136E66B6256}"/>
    <dgm:cxn modelId="{2A1A8959-7607-465E-99DB-A2B688D75315}" srcId="{BC9569D1-FC60-4EAD-8D1C-D105EC45A9A5}" destId="{35BE7921-BBC3-43FD-954F-DB40194BF652}" srcOrd="1" destOrd="0" parTransId="{8C33DC45-DFE7-4208-9438-A8EF4F65F7C3}" sibTransId="{5990DED2-BB0C-49F9-95D4-51D402D67847}"/>
    <dgm:cxn modelId="{E1736D8D-C6D4-49CA-9BBD-BA991F58C5D3}" type="presOf" srcId="{099CE928-41B8-4FC0-A9BB-D478A4D762DE}" destId="{90C5B05F-2FDF-4445-A14F-A7FF2A9549AF}" srcOrd="0" destOrd="0" presId="urn:microsoft.com/office/officeart/2005/8/layout/hList3"/>
    <dgm:cxn modelId="{FF0C2D6A-3D79-4E77-93D4-CA8E43696AD9}" srcId="{BC9569D1-FC60-4EAD-8D1C-D105EC45A9A5}" destId="{3865F5AB-9850-4820-B727-5EAA8648A7D8}" srcOrd="0" destOrd="0" parTransId="{E0D0DDD1-E73B-4072-8289-851DD2329C14}" sibTransId="{333ED2D6-A34D-497F-866E-C742ADBBC2CB}"/>
    <dgm:cxn modelId="{2B609688-4EDC-44D8-811E-AEEB6A5FDBD5}" type="presOf" srcId="{0206687F-ABD9-46B9-8ECC-DE30BE1893EE}" destId="{A8B4360B-1A59-4A7E-92C0-FBC3F8484660}" srcOrd="0" destOrd="0" presId="urn:microsoft.com/office/officeart/2005/8/layout/hList3"/>
    <dgm:cxn modelId="{3CEE55FF-2F25-41D9-BB04-CD7D5FB5B7B3}" type="presOf" srcId="{35BE7921-BBC3-43FD-954F-DB40194BF652}" destId="{DB9F6B6F-C375-4CAD-BE13-3CD80B79332F}" srcOrd="0" destOrd="0" presId="urn:microsoft.com/office/officeart/2005/8/layout/hList3"/>
    <dgm:cxn modelId="{6085D1D3-B139-41B9-BA7B-D74ED8EE312A}" type="presParOf" srcId="{90C5B05F-2FDF-4445-A14F-A7FF2A9549AF}" destId="{59AA8C04-F33E-4BFF-902B-76EAE4C34ED2}" srcOrd="0" destOrd="0" presId="urn:microsoft.com/office/officeart/2005/8/layout/hList3"/>
    <dgm:cxn modelId="{BF1BEF82-71B6-4F76-97F1-F00A7D8D87CA}" type="presParOf" srcId="{90C5B05F-2FDF-4445-A14F-A7FF2A9549AF}" destId="{DF8FB5B6-75A6-4F01-B985-8B8CF10055F0}" srcOrd="1" destOrd="0" presId="urn:microsoft.com/office/officeart/2005/8/layout/hList3"/>
    <dgm:cxn modelId="{7B401ABD-B162-4650-B1D8-EBF578F2FFCD}" type="presParOf" srcId="{DF8FB5B6-75A6-4F01-B985-8B8CF10055F0}" destId="{C6ADC17F-5C24-4CC1-BF5F-1A86B15DFF95}" srcOrd="0" destOrd="0" presId="urn:microsoft.com/office/officeart/2005/8/layout/hList3"/>
    <dgm:cxn modelId="{E04DB3D0-F76C-4332-9F37-F281D9580F46}" type="presParOf" srcId="{DF8FB5B6-75A6-4F01-B985-8B8CF10055F0}" destId="{DB9F6B6F-C375-4CAD-BE13-3CD80B79332F}" srcOrd="1" destOrd="0" presId="urn:microsoft.com/office/officeart/2005/8/layout/hList3"/>
    <dgm:cxn modelId="{C19D4DBE-3804-4BC7-8CA6-9EEB2FB0A570}" type="presParOf" srcId="{DF8FB5B6-75A6-4F01-B985-8B8CF10055F0}" destId="{A8B4360B-1A59-4A7E-92C0-FBC3F8484660}" srcOrd="2" destOrd="0" presId="urn:microsoft.com/office/officeart/2005/8/layout/hList3"/>
    <dgm:cxn modelId="{C9F20E27-9CB6-4E8D-893E-4DDCD34D3C38}" type="presParOf" srcId="{90C5B05F-2FDF-4445-A14F-A7FF2A9549AF}" destId="{A390E991-B037-4F91-9158-219854167FC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CDB270-DBCD-41F1-A168-ADFAC85F5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84C36E-744A-469E-81C1-5416DB550E8C}">
      <dgm:prSet phldrT="[Текст]"/>
      <dgm:spPr/>
      <dgm:t>
        <a:bodyPr/>
        <a:lstStyle/>
        <a:p>
          <a:r>
            <a:rPr lang="ru-RU" dirty="0" smtClean="0"/>
            <a:t>Интегральный характер: объединяют достижения многих наук, познают бытие во всем его многообразии</a:t>
          </a:r>
          <a:endParaRPr lang="ru-RU" dirty="0"/>
        </a:p>
      </dgm:t>
    </dgm:pt>
    <dgm:pt modelId="{8CEA776C-85C8-4C3E-8937-5E79C3BA323D}" type="parTrans" cxnId="{C7987DD2-EAE6-4A48-AE5B-C432EFCE3DB1}">
      <dgm:prSet/>
      <dgm:spPr/>
      <dgm:t>
        <a:bodyPr/>
        <a:lstStyle/>
        <a:p>
          <a:endParaRPr lang="ru-RU"/>
        </a:p>
      </dgm:t>
    </dgm:pt>
    <dgm:pt modelId="{84270532-7E08-46D9-9AF5-608C78C1A596}" type="sibTrans" cxnId="{C7987DD2-EAE6-4A48-AE5B-C432EFCE3DB1}">
      <dgm:prSet/>
      <dgm:spPr/>
      <dgm:t>
        <a:bodyPr/>
        <a:lstStyle/>
        <a:p>
          <a:endParaRPr lang="ru-RU"/>
        </a:p>
      </dgm:t>
    </dgm:pt>
    <dgm:pt modelId="{EC528D76-4874-4693-94C2-BDED0D2CC0AC}">
      <dgm:prSet phldrT="[Текст]"/>
      <dgm:spPr/>
      <dgm:t>
        <a:bodyPr/>
        <a:lstStyle/>
        <a:p>
          <a:r>
            <a:rPr lang="ru-RU" dirty="0" smtClean="0"/>
            <a:t>Мировоззренческий характер: формируют мировоззрение,  мышление человека</a:t>
          </a:r>
          <a:endParaRPr lang="ru-RU" dirty="0"/>
        </a:p>
      </dgm:t>
    </dgm:pt>
    <dgm:pt modelId="{FA4F9F8E-FCB6-4924-80C4-3BC7A96B29A9}" type="parTrans" cxnId="{1BEB0497-88DA-4454-B4B6-CE685DD5D5BE}">
      <dgm:prSet/>
      <dgm:spPr/>
      <dgm:t>
        <a:bodyPr/>
        <a:lstStyle/>
        <a:p>
          <a:endParaRPr lang="ru-RU"/>
        </a:p>
      </dgm:t>
    </dgm:pt>
    <dgm:pt modelId="{877A372E-87CC-4756-9BB2-2FBFB1AED082}" type="sibTrans" cxnId="{1BEB0497-88DA-4454-B4B6-CE685DD5D5BE}">
      <dgm:prSet/>
      <dgm:spPr/>
      <dgm:t>
        <a:bodyPr/>
        <a:lstStyle/>
        <a:p>
          <a:endParaRPr lang="ru-RU"/>
        </a:p>
      </dgm:t>
    </dgm:pt>
    <dgm:pt modelId="{D672E042-C295-4A56-8922-DB56D5726350}">
      <dgm:prSet phldrT="[Текст]"/>
      <dgm:spPr/>
      <dgm:t>
        <a:bodyPr/>
        <a:lstStyle/>
        <a:p>
          <a:r>
            <a:rPr lang="ru-RU" dirty="0" smtClean="0"/>
            <a:t>Парадоксальность: нет бесполезней и прекрасней этих наук</a:t>
          </a:r>
          <a:endParaRPr lang="ru-RU" dirty="0"/>
        </a:p>
      </dgm:t>
    </dgm:pt>
    <dgm:pt modelId="{CABD3ECB-6530-4158-A05E-9CF57B17D243}" type="parTrans" cxnId="{FD8C4604-90E5-4FBA-92AC-62AFB9F70BF8}">
      <dgm:prSet/>
      <dgm:spPr/>
      <dgm:t>
        <a:bodyPr/>
        <a:lstStyle/>
        <a:p>
          <a:endParaRPr lang="ru-RU"/>
        </a:p>
      </dgm:t>
    </dgm:pt>
    <dgm:pt modelId="{71FF4534-AD08-4158-BE48-302B897559B2}" type="sibTrans" cxnId="{FD8C4604-90E5-4FBA-92AC-62AFB9F70BF8}">
      <dgm:prSet/>
      <dgm:spPr/>
      <dgm:t>
        <a:bodyPr/>
        <a:lstStyle/>
        <a:p>
          <a:endParaRPr lang="ru-RU"/>
        </a:p>
      </dgm:t>
    </dgm:pt>
    <dgm:pt modelId="{29324169-23E2-46DB-8423-99B0F33D70E2}">
      <dgm:prSet phldrT="[Текст]"/>
      <dgm:spPr/>
      <dgm:t>
        <a:bodyPr/>
        <a:lstStyle/>
        <a:p>
          <a:r>
            <a:rPr lang="ru-RU" dirty="0" err="1" smtClean="0"/>
            <a:t>Плюралистичность</a:t>
          </a:r>
          <a:r>
            <a:rPr lang="ru-RU" dirty="0" smtClean="0"/>
            <a:t> : существует множество  концепций, подходов </a:t>
          </a:r>
          <a:endParaRPr lang="ru-RU" dirty="0"/>
        </a:p>
      </dgm:t>
    </dgm:pt>
    <dgm:pt modelId="{377DC1EF-E7AF-48A7-8E2F-02B7D2717EA9}" type="parTrans" cxnId="{4A041D70-23E5-4F71-B9E2-75C0EAFC5015}">
      <dgm:prSet/>
      <dgm:spPr/>
      <dgm:t>
        <a:bodyPr/>
        <a:lstStyle/>
        <a:p>
          <a:endParaRPr lang="ru-RU"/>
        </a:p>
      </dgm:t>
    </dgm:pt>
    <dgm:pt modelId="{DB930DA4-DEED-4FA0-AC4E-FD02B5C61F38}" type="sibTrans" cxnId="{4A041D70-23E5-4F71-B9E2-75C0EAFC5015}">
      <dgm:prSet/>
      <dgm:spPr/>
      <dgm:t>
        <a:bodyPr/>
        <a:lstStyle/>
        <a:p>
          <a:endParaRPr lang="ru-RU"/>
        </a:p>
      </dgm:t>
    </dgm:pt>
    <dgm:pt modelId="{E074AD81-5346-473E-80C6-C1E406BC4074}">
      <dgm:prSet phldrT="[Текст]"/>
      <dgm:spPr/>
      <dgm:t>
        <a:bodyPr/>
        <a:lstStyle/>
        <a:p>
          <a:r>
            <a:rPr lang="ru-RU" dirty="0" smtClean="0"/>
            <a:t>Дидактический характер: направлены  не только на социализацию индивидов, но и на воспитание личностей.</a:t>
          </a:r>
          <a:endParaRPr lang="ru-RU" dirty="0"/>
        </a:p>
      </dgm:t>
    </dgm:pt>
    <dgm:pt modelId="{712064DB-B1F1-4044-B052-504C4B139550}" type="parTrans" cxnId="{1893C39D-4211-4D98-8ABC-A1CD96837214}">
      <dgm:prSet/>
      <dgm:spPr/>
      <dgm:t>
        <a:bodyPr/>
        <a:lstStyle/>
        <a:p>
          <a:endParaRPr lang="ru-RU"/>
        </a:p>
      </dgm:t>
    </dgm:pt>
    <dgm:pt modelId="{6FEA9A42-0276-483D-8657-E22431FBD6CA}" type="sibTrans" cxnId="{1893C39D-4211-4D98-8ABC-A1CD96837214}">
      <dgm:prSet/>
      <dgm:spPr/>
      <dgm:t>
        <a:bodyPr/>
        <a:lstStyle/>
        <a:p>
          <a:endParaRPr lang="ru-RU"/>
        </a:p>
      </dgm:t>
    </dgm:pt>
    <dgm:pt modelId="{AFA14C69-4D77-42A4-BD07-CCF3C7027699}" type="pres">
      <dgm:prSet presAssocID="{9ACDB270-DBCD-41F1-A168-ADFAC85F58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4883BC-4AD2-4CDA-8AF5-07CA68854869}" type="pres">
      <dgm:prSet presAssocID="{9184C36E-744A-469E-81C1-5416DB550E8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3596A7-6F8A-4CC6-9FCA-B82F140CE059}" type="pres">
      <dgm:prSet presAssocID="{84270532-7E08-46D9-9AF5-608C78C1A596}" presName="sibTrans" presStyleCnt="0"/>
      <dgm:spPr/>
    </dgm:pt>
    <dgm:pt modelId="{FA5327B4-1A50-4BC6-8F22-F46389FE289C}" type="pres">
      <dgm:prSet presAssocID="{EC528D76-4874-4693-94C2-BDED0D2CC0A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A367DF-443B-48D3-AA5B-01136443E550}" type="pres">
      <dgm:prSet presAssocID="{877A372E-87CC-4756-9BB2-2FBFB1AED082}" presName="sibTrans" presStyleCnt="0"/>
      <dgm:spPr/>
    </dgm:pt>
    <dgm:pt modelId="{69D4E0F0-59E8-478D-80AA-2EAA15F3C21B}" type="pres">
      <dgm:prSet presAssocID="{D672E042-C295-4A56-8922-DB56D57263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77F626-84E9-43F9-89E2-A6CCC1A87E53}" type="pres">
      <dgm:prSet presAssocID="{71FF4534-AD08-4158-BE48-302B897559B2}" presName="sibTrans" presStyleCnt="0"/>
      <dgm:spPr/>
    </dgm:pt>
    <dgm:pt modelId="{FD08AB5D-56E1-40F6-9F6D-99E4BBAE5C3E}" type="pres">
      <dgm:prSet presAssocID="{29324169-23E2-46DB-8423-99B0F33D70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F3946E-A87A-4394-B405-DE577F2F103A}" type="pres">
      <dgm:prSet presAssocID="{DB930DA4-DEED-4FA0-AC4E-FD02B5C61F38}" presName="sibTrans" presStyleCnt="0"/>
      <dgm:spPr/>
    </dgm:pt>
    <dgm:pt modelId="{9F4DBDE9-D54C-4B59-AD83-30353846182F}" type="pres">
      <dgm:prSet presAssocID="{E074AD81-5346-473E-80C6-C1E406BC4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EEE59B6-D4C1-40CF-94D4-A4E5BF167C2C}" type="presOf" srcId="{D672E042-C295-4A56-8922-DB56D5726350}" destId="{69D4E0F0-59E8-478D-80AA-2EAA15F3C21B}" srcOrd="0" destOrd="0" presId="urn:microsoft.com/office/officeart/2005/8/layout/default"/>
    <dgm:cxn modelId="{4A041D70-23E5-4F71-B9E2-75C0EAFC5015}" srcId="{9ACDB270-DBCD-41F1-A168-ADFAC85F58D3}" destId="{29324169-23E2-46DB-8423-99B0F33D70E2}" srcOrd="3" destOrd="0" parTransId="{377DC1EF-E7AF-48A7-8E2F-02B7D2717EA9}" sibTransId="{DB930DA4-DEED-4FA0-AC4E-FD02B5C61F38}"/>
    <dgm:cxn modelId="{FD8C4604-90E5-4FBA-92AC-62AFB9F70BF8}" srcId="{9ACDB270-DBCD-41F1-A168-ADFAC85F58D3}" destId="{D672E042-C295-4A56-8922-DB56D5726350}" srcOrd="2" destOrd="0" parTransId="{CABD3ECB-6530-4158-A05E-9CF57B17D243}" sibTransId="{71FF4534-AD08-4158-BE48-302B897559B2}"/>
    <dgm:cxn modelId="{8185A8DF-514D-4D1F-AE22-5E009CC41E72}" type="presOf" srcId="{E074AD81-5346-473E-80C6-C1E406BC4074}" destId="{9F4DBDE9-D54C-4B59-AD83-30353846182F}" srcOrd="0" destOrd="0" presId="urn:microsoft.com/office/officeart/2005/8/layout/default"/>
    <dgm:cxn modelId="{39F5F0D8-FFE8-4085-93B2-5B7F8C30AB28}" type="presOf" srcId="{9184C36E-744A-469E-81C1-5416DB550E8C}" destId="{374883BC-4AD2-4CDA-8AF5-07CA68854869}" srcOrd="0" destOrd="0" presId="urn:microsoft.com/office/officeart/2005/8/layout/default"/>
    <dgm:cxn modelId="{2CC870CF-9C6F-4977-BDF1-ED9A773EBDA0}" type="presOf" srcId="{9ACDB270-DBCD-41F1-A168-ADFAC85F58D3}" destId="{AFA14C69-4D77-42A4-BD07-CCF3C7027699}" srcOrd="0" destOrd="0" presId="urn:microsoft.com/office/officeart/2005/8/layout/default"/>
    <dgm:cxn modelId="{C7987DD2-EAE6-4A48-AE5B-C432EFCE3DB1}" srcId="{9ACDB270-DBCD-41F1-A168-ADFAC85F58D3}" destId="{9184C36E-744A-469E-81C1-5416DB550E8C}" srcOrd="0" destOrd="0" parTransId="{8CEA776C-85C8-4C3E-8937-5E79C3BA323D}" sibTransId="{84270532-7E08-46D9-9AF5-608C78C1A596}"/>
    <dgm:cxn modelId="{1BEB0497-88DA-4454-B4B6-CE685DD5D5BE}" srcId="{9ACDB270-DBCD-41F1-A168-ADFAC85F58D3}" destId="{EC528D76-4874-4693-94C2-BDED0D2CC0AC}" srcOrd="1" destOrd="0" parTransId="{FA4F9F8E-FCB6-4924-80C4-3BC7A96B29A9}" sibTransId="{877A372E-87CC-4756-9BB2-2FBFB1AED082}"/>
    <dgm:cxn modelId="{B6A336C2-91C0-4BC4-93DF-1935DEF60C01}" type="presOf" srcId="{EC528D76-4874-4693-94C2-BDED0D2CC0AC}" destId="{FA5327B4-1A50-4BC6-8F22-F46389FE289C}" srcOrd="0" destOrd="0" presId="urn:microsoft.com/office/officeart/2005/8/layout/default"/>
    <dgm:cxn modelId="{1893C39D-4211-4D98-8ABC-A1CD96837214}" srcId="{9ACDB270-DBCD-41F1-A168-ADFAC85F58D3}" destId="{E074AD81-5346-473E-80C6-C1E406BC4074}" srcOrd="4" destOrd="0" parTransId="{712064DB-B1F1-4044-B052-504C4B139550}" sibTransId="{6FEA9A42-0276-483D-8657-E22431FBD6CA}"/>
    <dgm:cxn modelId="{B0232416-67F5-4E1C-AB2B-89EF6A7F60FB}" type="presOf" srcId="{29324169-23E2-46DB-8423-99B0F33D70E2}" destId="{FD08AB5D-56E1-40F6-9F6D-99E4BBAE5C3E}" srcOrd="0" destOrd="0" presId="urn:microsoft.com/office/officeart/2005/8/layout/default"/>
    <dgm:cxn modelId="{354451FC-6F90-48BB-AE1F-DAF7BCF973F8}" type="presParOf" srcId="{AFA14C69-4D77-42A4-BD07-CCF3C7027699}" destId="{374883BC-4AD2-4CDA-8AF5-07CA68854869}" srcOrd="0" destOrd="0" presId="urn:microsoft.com/office/officeart/2005/8/layout/default"/>
    <dgm:cxn modelId="{9D463596-D6DE-4C04-8DA3-7B4020F65752}" type="presParOf" srcId="{AFA14C69-4D77-42A4-BD07-CCF3C7027699}" destId="{AE3596A7-6F8A-4CC6-9FCA-B82F140CE059}" srcOrd="1" destOrd="0" presId="urn:microsoft.com/office/officeart/2005/8/layout/default"/>
    <dgm:cxn modelId="{A6E40D37-49F3-4C00-9F4A-8CC72FD01F68}" type="presParOf" srcId="{AFA14C69-4D77-42A4-BD07-CCF3C7027699}" destId="{FA5327B4-1A50-4BC6-8F22-F46389FE289C}" srcOrd="2" destOrd="0" presId="urn:microsoft.com/office/officeart/2005/8/layout/default"/>
    <dgm:cxn modelId="{D937CFBF-FCAF-4BB6-85E3-6FCE2F9A56A0}" type="presParOf" srcId="{AFA14C69-4D77-42A4-BD07-CCF3C7027699}" destId="{C0A367DF-443B-48D3-AA5B-01136443E550}" srcOrd="3" destOrd="0" presId="urn:microsoft.com/office/officeart/2005/8/layout/default"/>
    <dgm:cxn modelId="{56318825-600A-44BD-B744-0D6DC53BA0E7}" type="presParOf" srcId="{AFA14C69-4D77-42A4-BD07-CCF3C7027699}" destId="{69D4E0F0-59E8-478D-80AA-2EAA15F3C21B}" srcOrd="4" destOrd="0" presId="urn:microsoft.com/office/officeart/2005/8/layout/default"/>
    <dgm:cxn modelId="{B11CA4D2-7894-463B-95B5-D6C92030018D}" type="presParOf" srcId="{AFA14C69-4D77-42A4-BD07-CCF3C7027699}" destId="{9777F626-84E9-43F9-89E2-A6CCC1A87E53}" srcOrd="5" destOrd="0" presId="urn:microsoft.com/office/officeart/2005/8/layout/default"/>
    <dgm:cxn modelId="{F2C3A615-696C-466E-9D7B-2B9FF88FE1AF}" type="presParOf" srcId="{AFA14C69-4D77-42A4-BD07-CCF3C7027699}" destId="{FD08AB5D-56E1-40F6-9F6D-99E4BBAE5C3E}" srcOrd="6" destOrd="0" presId="urn:microsoft.com/office/officeart/2005/8/layout/default"/>
    <dgm:cxn modelId="{6740F871-4DEE-48B9-A83E-D8B980A8A02D}" type="presParOf" srcId="{AFA14C69-4D77-42A4-BD07-CCF3C7027699}" destId="{05F3946E-A87A-4394-B405-DE577F2F103A}" srcOrd="7" destOrd="0" presId="urn:microsoft.com/office/officeart/2005/8/layout/default"/>
    <dgm:cxn modelId="{915327C8-EAE1-42D4-96C0-FF45F7D72CE3}" type="presParOf" srcId="{AFA14C69-4D77-42A4-BD07-CCF3C7027699}" destId="{9F4DBDE9-D54C-4B59-AD83-30353846182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D61D03-A4CD-4795-B688-6668971E3D3B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12228C-3761-41BF-9A02-DE826F964D8B}">
      <dgm:prSet phldrT="[Текст]"/>
      <dgm:spPr/>
      <dgm:t>
        <a:bodyPr/>
        <a:lstStyle/>
        <a:p>
          <a:r>
            <a:rPr lang="ru-RU" dirty="0" smtClean="0"/>
            <a:t>Философия</a:t>
          </a:r>
          <a:endParaRPr lang="ru-RU" dirty="0"/>
        </a:p>
      </dgm:t>
    </dgm:pt>
    <dgm:pt modelId="{A70197A6-4379-402D-9E44-1AB5433FA2F2}" type="parTrans" cxnId="{6A5609D4-C9CD-41F6-9878-4182B476F6C7}">
      <dgm:prSet/>
      <dgm:spPr/>
      <dgm:t>
        <a:bodyPr/>
        <a:lstStyle/>
        <a:p>
          <a:endParaRPr lang="ru-RU"/>
        </a:p>
      </dgm:t>
    </dgm:pt>
    <dgm:pt modelId="{D79F1C5B-8070-469A-AD8A-DFC6B8FC6D26}" type="sibTrans" cxnId="{6A5609D4-C9CD-41F6-9878-4182B476F6C7}">
      <dgm:prSet/>
      <dgm:spPr/>
      <dgm:t>
        <a:bodyPr/>
        <a:lstStyle/>
        <a:p>
          <a:endParaRPr lang="ru-RU"/>
        </a:p>
      </dgm:t>
    </dgm:pt>
    <dgm:pt modelId="{615FD447-AD51-47D6-8A11-7A781B0B4CB7}">
      <dgm:prSet phldrT="[Текст]"/>
      <dgm:spPr/>
      <dgm:t>
        <a:bodyPr/>
        <a:lstStyle/>
        <a:p>
          <a:r>
            <a:rPr lang="ru-RU" dirty="0" smtClean="0"/>
            <a:t>Объект – бытие, предмет – всеобщее в системе «мир-человек»; гуманитарная , интегральная наука</a:t>
          </a:r>
          <a:endParaRPr lang="ru-RU" dirty="0"/>
        </a:p>
      </dgm:t>
    </dgm:pt>
    <dgm:pt modelId="{60F9F7ED-641B-4FB0-8794-7A02EA7BDC28}" type="parTrans" cxnId="{91216F7C-398A-43AE-AE17-6CA45CC4D0C5}">
      <dgm:prSet/>
      <dgm:spPr/>
      <dgm:t>
        <a:bodyPr/>
        <a:lstStyle/>
        <a:p>
          <a:endParaRPr lang="ru-RU"/>
        </a:p>
      </dgm:t>
    </dgm:pt>
    <dgm:pt modelId="{9DCD376B-4EEC-4F8D-97C4-5E2BBE08D16B}" type="sibTrans" cxnId="{91216F7C-398A-43AE-AE17-6CA45CC4D0C5}">
      <dgm:prSet/>
      <dgm:spPr/>
      <dgm:t>
        <a:bodyPr/>
        <a:lstStyle/>
        <a:p>
          <a:endParaRPr lang="ru-RU"/>
        </a:p>
      </dgm:t>
    </dgm:pt>
    <dgm:pt modelId="{1F44516C-B0D3-4131-9265-375C4FC12997}">
      <dgm:prSet phldrT="[Текст]"/>
      <dgm:spPr/>
      <dgm:t>
        <a:bodyPr/>
        <a:lstStyle/>
        <a:p>
          <a:r>
            <a:rPr lang="ru-RU" dirty="0" smtClean="0"/>
            <a:t>Структура: онтология, гносеология, методология, аксиология, этика, эстетика; сложная наука</a:t>
          </a:r>
          <a:endParaRPr lang="ru-RU" dirty="0"/>
        </a:p>
      </dgm:t>
    </dgm:pt>
    <dgm:pt modelId="{6C51E831-5332-4F5F-9063-8BFE749CCAE7}" type="parTrans" cxnId="{B4F1A143-046C-4817-A756-C611807A7A96}">
      <dgm:prSet/>
      <dgm:spPr/>
      <dgm:t>
        <a:bodyPr/>
        <a:lstStyle/>
        <a:p>
          <a:endParaRPr lang="ru-RU"/>
        </a:p>
      </dgm:t>
    </dgm:pt>
    <dgm:pt modelId="{26E5A061-0AD4-47D8-BC59-A5460F43C53B}" type="sibTrans" cxnId="{B4F1A143-046C-4817-A756-C611807A7A96}">
      <dgm:prSet/>
      <dgm:spPr/>
      <dgm:t>
        <a:bodyPr/>
        <a:lstStyle/>
        <a:p>
          <a:endParaRPr lang="ru-RU"/>
        </a:p>
      </dgm:t>
    </dgm:pt>
    <dgm:pt modelId="{EB3D0E05-A988-4ED6-8204-093F3430A97C}">
      <dgm:prSet phldrT="[Текст]"/>
      <dgm:spPr/>
      <dgm:t>
        <a:bodyPr/>
        <a:lstStyle/>
        <a:p>
          <a:r>
            <a:rPr lang="ru-RU" dirty="0" smtClean="0"/>
            <a:t>Функции: мировоззренческая, гносеологическая, методологическая, </a:t>
          </a:r>
          <a:r>
            <a:rPr lang="ru-RU" dirty="0" err="1" smtClean="0"/>
            <a:t>аксиологическая</a:t>
          </a:r>
          <a:r>
            <a:rPr lang="ru-RU" dirty="0" smtClean="0"/>
            <a:t>, практическая; важная наука: играет </a:t>
          </a:r>
          <a:r>
            <a:rPr lang="ru-RU" smtClean="0"/>
            <a:t>большую роль</a:t>
          </a:r>
          <a:endParaRPr lang="ru-RU" dirty="0"/>
        </a:p>
      </dgm:t>
    </dgm:pt>
    <dgm:pt modelId="{F6432DBD-61A1-4446-8BD6-F7C22E6900F6}" type="parTrans" cxnId="{EB84DD13-C9D0-44DD-9163-B6943B0C1E27}">
      <dgm:prSet/>
      <dgm:spPr/>
      <dgm:t>
        <a:bodyPr/>
        <a:lstStyle/>
        <a:p>
          <a:endParaRPr lang="ru-RU"/>
        </a:p>
      </dgm:t>
    </dgm:pt>
    <dgm:pt modelId="{E0074DA1-0D93-4CCE-AD1F-0363720F9B77}" type="sibTrans" cxnId="{EB84DD13-C9D0-44DD-9163-B6943B0C1E27}">
      <dgm:prSet/>
      <dgm:spPr/>
      <dgm:t>
        <a:bodyPr/>
        <a:lstStyle/>
        <a:p>
          <a:endParaRPr lang="ru-RU"/>
        </a:p>
      </dgm:t>
    </dgm:pt>
    <dgm:pt modelId="{5E56B9F4-40E4-415A-9F96-E54CFA8E935F}" type="pres">
      <dgm:prSet presAssocID="{61D61D03-A4CD-4795-B688-6668971E3D3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826A6A-147A-4FE1-B20E-4CAA9BEAF605}" type="pres">
      <dgm:prSet presAssocID="{E112228C-3761-41BF-9A02-DE826F964D8B}" presName="roof" presStyleLbl="dkBgShp" presStyleIdx="0" presStyleCnt="2"/>
      <dgm:spPr/>
      <dgm:t>
        <a:bodyPr/>
        <a:lstStyle/>
        <a:p>
          <a:endParaRPr lang="ru-RU"/>
        </a:p>
      </dgm:t>
    </dgm:pt>
    <dgm:pt modelId="{7D47380F-DDC6-419E-9A5A-50DF3EEB41C0}" type="pres">
      <dgm:prSet presAssocID="{E112228C-3761-41BF-9A02-DE826F964D8B}" presName="pillars" presStyleCnt="0"/>
      <dgm:spPr/>
    </dgm:pt>
    <dgm:pt modelId="{AE8C0566-DB09-4C4B-B2DB-668597E3F782}" type="pres">
      <dgm:prSet presAssocID="{E112228C-3761-41BF-9A02-DE826F964D8B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4DB06D-F20B-466F-8438-B1D77EA64053}" type="pres">
      <dgm:prSet presAssocID="{1F44516C-B0D3-4131-9265-375C4FC1299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03B2DB-6C86-493B-9D36-3DC39E67D3F7}" type="pres">
      <dgm:prSet presAssocID="{EB3D0E05-A988-4ED6-8204-093F3430A97C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BF26B2-A865-4A21-BA25-52623FC3EDCB}" type="pres">
      <dgm:prSet presAssocID="{E112228C-3761-41BF-9A02-DE826F964D8B}" presName="base" presStyleLbl="dkBgShp" presStyleIdx="1" presStyleCnt="2"/>
      <dgm:spPr/>
    </dgm:pt>
  </dgm:ptLst>
  <dgm:cxnLst>
    <dgm:cxn modelId="{91216F7C-398A-43AE-AE17-6CA45CC4D0C5}" srcId="{E112228C-3761-41BF-9A02-DE826F964D8B}" destId="{615FD447-AD51-47D6-8A11-7A781B0B4CB7}" srcOrd="0" destOrd="0" parTransId="{60F9F7ED-641B-4FB0-8794-7A02EA7BDC28}" sibTransId="{9DCD376B-4EEC-4F8D-97C4-5E2BBE08D16B}"/>
    <dgm:cxn modelId="{1C92F182-CCCA-4509-BB91-D79B3C6EF073}" type="presOf" srcId="{E112228C-3761-41BF-9A02-DE826F964D8B}" destId="{03826A6A-147A-4FE1-B20E-4CAA9BEAF605}" srcOrd="0" destOrd="0" presId="urn:microsoft.com/office/officeart/2005/8/layout/hList3"/>
    <dgm:cxn modelId="{EB84DD13-C9D0-44DD-9163-B6943B0C1E27}" srcId="{E112228C-3761-41BF-9A02-DE826F964D8B}" destId="{EB3D0E05-A988-4ED6-8204-093F3430A97C}" srcOrd="2" destOrd="0" parTransId="{F6432DBD-61A1-4446-8BD6-F7C22E6900F6}" sibTransId="{E0074DA1-0D93-4CCE-AD1F-0363720F9B77}"/>
    <dgm:cxn modelId="{948A461E-64E1-4236-939A-D66C8D74FA0C}" type="presOf" srcId="{61D61D03-A4CD-4795-B688-6668971E3D3B}" destId="{5E56B9F4-40E4-415A-9F96-E54CFA8E935F}" srcOrd="0" destOrd="0" presId="urn:microsoft.com/office/officeart/2005/8/layout/hList3"/>
    <dgm:cxn modelId="{7A50EDE6-ADAD-43B4-A5C3-D3D93E9BC5FE}" type="presOf" srcId="{1F44516C-B0D3-4131-9265-375C4FC12997}" destId="{AC4DB06D-F20B-466F-8438-B1D77EA64053}" srcOrd="0" destOrd="0" presId="urn:microsoft.com/office/officeart/2005/8/layout/hList3"/>
    <dgm:cxn modelId="{6A5609D4-C9CD-41F6-9878-4182B476F6C7}" srcId="{61D61D03-A4CD-4795-B688-6668971E3D3B}" destId="{E112228C-3761-41BF-9A02-DE826F964D8B}" srcOrd="0" destOrd="0" parTransId="{A70197A6-4379-402D-9E44-1AB5433FA2F2}" sibTransId="{D79F1C5B-8070-469A-AD8A-DFC6B8FC6D26}"/>
    <dgm:cxn modelId="{B4F1A143-046C-4817-A756-C611807A7A96}" srcId="{E112228C-3761-41BF-9A02-DE826F964D8B}" destId="{1F44516C-B0D3-4131-9265-375C4FC12997}" srcOrd="1" destOrd="0" parTransId="{6C51E831-5332-4F5F-9063-8BFE749CCAE7}" sibTransId="{26E5A061-0AD4-47D8-BC59-A5460F43C53B}"/>
    <dgm:cxn modelId="{B73C731E-4D2C-41BC-A55E-E8E03744E6FA}" type="presOf" srcId="{EB3D0E05-A988-4ED6-8204-093F3430A97C}" destId="{F203B2DB-6C86-493B-9D36-3DC39E67D3F7}" srcOrd="0" destOrd="0" presId="urn:microsoft.com/office/officeart/2005/8/layout/hList3"/>
    <dgm:cxn modelId="{9EDD6319-A618-4DEC-9F69-802D46E296C7}" type="presOf" srcId="{615FD447-AD51-47D6-8A11-7A781B0B4CB7}" destId="{AE8C0566-DB09-4C4B-B2DB-668597E3F782}" srcOrd="0" destOrd="0" presId="urn:microsoft.com/office/officeart/2005/8/layout/hList3"/>
    <dgm:cxn modelId="{B1DA3D2B-44BB-42B8-A738-C4366B5DB264}" type="presParOf" srcId="{5E56B9F4-40E4-415A-9F96-E54CFA8E935F}" destId="{03826A6A-147A-4FE1-B20E-4CAA9BEAF605}" srcOrd="0" destOrd="0" presId="urn:microsoft.com/office/officeart/2005/8/layout/hList3"/>
    <dgm:cxn modelId="{FD7337B8-CD76-4DC0-971A-3DE5014456AC}" type="presParOf" srcId="{5E56B9F4-40E4-415A-9F96-E54CFA8E935F}" destId="{7D47380F-DDC6-419E-9A5A-50DF3EEB41C0}" srcOrd="1" destOrd="0" presId="urn:microsoft.com/office/officeart/2005/8/layout/hList3"/>
    <dgm:cxn modelId="{AA7F910A-E7DA-4569-96E6-A6E6A1687DCF}" type="presParOf" srcId="{7D47380F-DDC6-419E-9A5A-50DF3EEB41C0}" destId="{AE8C0566-DB09-4C4B-B2DB-668597E3F782}" srcOrd="0" destOrd="0" presId="urn:microsoft.com/office/officeart/2005/8/layout/hList3"/>
    <dgm:cxn modelId="{6091B5BF-E8C6-4D40-A3FF-AAA1B5EF7D9B}" type="presParOf" srcId="{7D47380F-DDC6-419E-9A5A-50DF3EEB41C0}" destId="{AC4DB06D-F20B-466F-8438-B1D77EA64053}" srcOrd="1" destOrd="0" presId="urn:microsoft.com/office/officeart/2005/8/layout/hList3"/>
    <dgm:cxn modelId="{F6473438-CE87-4E33-AB80-76121807128C}" type="presParOf" srcId="{7D47380F-DDC6-419E-9A5A-50DF3EEB41C0}" destId="{F203B2DB-6C86-493B-9D36-3DC39E67D3F7}" srcOrd="2" destOrd="0" presId="urn:microsoft.com/office/officeart/2005/8/layout/hList3"/>
    <dgm:cxn modelId="{EBA0F06D-3EAF-47E8-ABEC-4924E5F61DFA}" type="presParOf" srcId="{5E56B9F4-40E4-415A-9F96-E54CFA8E935F}" destId="{7ABF26B2-A865-4A21-BA25-52623FC3ED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AA8C04-F33E-4BFF-902B-76EAE4C34ED2}">
      <dsp:nvSpPr>
        <dsp:cNvPr id="0" name=""/>
        <dsp:cNvSpPr/>
      </dsp:nvSpPr>
      <dsp:spPr>
        <a:xfrm>
          <a:off x="0" y="0"/>
          <a:ext cx="8229600" cy="141255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Философия</a:t>
          </a:r>
          <a:endParaRPr lang="ru-RU" sz="6500" kern="1200" dirty="0"/>
        </a:p>
      </dsp:txBody>
      <dsp:txXfrm>
        <a:off x="0" y="0"/>
        <a:ext cx="8229600" cy="1412557"/>
      </dsp:txXfrm>
    </dsp:sp>
    <dsp:sp modelId="{C6ADC17F-5C24-4CC1-BF5F-1A86B15DFF95}">
      <dsp:nvSpPr>
        <dsp:cNvPr id="0" name=""/>
        <dsp:cNvSpPr/>
      </dsp:nvSpPr>
      <dsp:spPr>
        <a:xfrm>
          <a:off x="4018" y="1412557"/>
          <a:ext cx="2740521" cy="2966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Естественные науки: физика, химия, биология, астрономия</a:t>
          </a:r>
          <a:endParaRPr lang="ru-RU" sz="2900" kern="1200" dirty="0"/>
        </a:p>
      </dsp:txBody>
      <dsp:txXfrm>
        <a:off x="4018" y="1412557"/>
        <a:ext cx="2740521" cy="2966370"/>
      </dsp:txXfrm>
    </dsp:sp>
    <dsp:sp modelId="{DB9F6B6F-C375-4CAD-BE13-3CD80B79332F}">
      <dsp:nvSpPr>
        <dsp:cNvPr id="0" name=""/>
        <dsp:cNvSpPr/>
      </dsp:nvSpPr>
      <dsp:spPr>
        <a:xfrm>
          <a:off x="2744539" y="1412557"/>
          <a:ext cx="2740521" cy="2966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Технические науки: техническая механика, электротехника</a:t>
          </a:r>
          <a:endParaRPr lang="ru-RU" sz="2900" kern="1200" dirty="0"/>
        </a:p>
      </dsp:txBody>
      <dsp:txXfrm>
        <a:off x="2744539" y="1412557"/>
        <a:ext cx="2740521" cy="2966370"/>
      </dsp:txXfrm>
    </dsp:sp>
    <dsp:sp modelId="{A8B4360B-1A59-4A7E-92C0-FBC3F8484660}">
      <dsp:nvSpPr>
        <dsp:cNvPr id="0" name=""/>
        <dsp:cNvSpPr/>
      </dsp:nvSpPr>
      <dsp:spPr>
        <a:xfrm>
          <a:off x="5485060" y="1412557"/>
          <a:ext cx="2740521" cy="2966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Социальные и гуманитарные  науки: социология, политология, история, психология</a:t>
          </a:r>
          <a:endParaRPr lang="ru-RU" sz="2900" kern="1200" dirty="0"/>
        </a:p>
      </dsp:txBody>
      <dsp:txXfrm>
        <a:off x="5485060" y="1412557"/>
        <a:ext cx="2740521" cy="2966370"/>
      </dsp:txXfrm>
    </dsp:sp>
    <dsp:sp modelId="{A390E991-B037-4F91-9158-219854167FC1}">
      <dsp:nvSpPr>
        <dsp:cNvPr id="0" name=""/>
        <dsp:cNvSpPr/>
      </dsp:nvSpPr>
      <dsp:spPr>
        <a:xfrm>
          <a:off x="0" y="4378928"/>
          <a:ext cx="8229600" cy="3295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4883BC-4AD2-4CDA-8AF5-07CA68854869}">
      <dsp:nvSpPr>
        <dsp:cNvPr id="0" name=""/>
        <dsp:cNvSpPr/>
      </dsp:nvSpPr>
      <dsp:spPr>
        <a:xfrm>
          <a:off x="0" y="68262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Интегральный характер: объединяют достижения многих наук, познают бытие во всем его многообразии</a:t>
          </a:r>
          <a:endParaRPr lang="ru-RU" sz="1700" kern="1200" dirty="0"/>
        </a:p>
      </dsp:txBody>
      <dsp:txXfrm>
        <a:off x="0" y="682624"/>
        <a:ext cx="2571749" cy="1543050"/>
      </dsp:txXfrm>
    </dsp:sp>
    <dsp:sp modelId="{FA5327B4-1A50-4BC6-8F22-F46389FE289C}">
      <dsp:nvSpPr>
        <dsp:cNvPr id="0" name=""/>
        <dsp:cNvSpPr/>
      </dsp:nvSpPr>
      <dsp:spPr>
        <a:xfrm>
          <a:off x="2828925" y="68262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Мировоззренческий характер: формируют мировоззрение,  мышление человека</a:t>
          </a:r>
          <a:endParaRPr lang="ru-RU" sz="1700" kern="1200" dirty="0"/>
        </a:p>
      </dsp:txBody>
      <dsp:txXfrm>
        <a:off x="2828925" y="682624"/>
        <a:ext cx="2571749" cy="1543050"/>
      </dsp:txXfrm>
    </dsp:sp>
    <dsp:sp modelId="{69D4E0F0-59E8-478D-80AA-2EAA15F3C21B}">
      <dsp:nvSpPr>
        <dsp:cNvPr id="0" name=""/>
        <dsp:cNvSpPr/>
      </dsp:nvSpPr>
      <dsp:spPr>
        <a:xfrm>
          <a:off x="5657849" y="68262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Парадоксальность: нет бесполезней и прекрасней этих наук</a:t>
          </a:r>
          <a:endParaRPr lang="ru-RU" sz="1700" kern="1200" dirty="0"/>
        </a:p>
      </dsp:txBody>
      <dsp:txXfrm>
        <a:off x="5657849" y="682624"/>
        <a:ext cx="2571749" cy="1543050"/>
      </dsp:txXfrm>
    </dsp:sp>
    <dsp:sp modelId="{FD08AB5D-56E1-40F6-9F6D-99E4BBAE5C3E}">
      <dsp:nvSpPr>
        <dsp:cNvPr id="0" name=""/>
        <dsp:cNvSpPr/>
      </dsp:nvSpPr>
      <dsp:spPr>
        <a:xfrm>
          <a:off x="1414462" y="248285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err="1" smtClean="0"/>
            <a:t>Плюралистичность</a:t>
          </a:r>
          <a:r>
            <a:rPr lang="ru-RU" sz="1700" kern="1200" dirty="0" smtClean="0"/>
            <a:t> : существует множество  концепций, подходов </a:t>
          </a:r>
          <a:endParaRPr lang="ru-RU" sz="1700" kern="1200" dirty="0"/>
        </a:p>
      </dsp:txBody>
      <dsp:txXfrm>
        <a:off x="1414462" y="2482850"/>
        <a:ext cx="2571749" cy="1543050"/>
      </dsp:txXfrm>
    </dsp:sp>
    <dsp:sp modelId="{9F4DBDE9-D54C-4B59-AD83-30353846182F}">
      <dsp:nvSpPr>
        <dsp:cNvPr id="0" name=""/>
        <dsp:cNvSpPr/>
      </dsp:nvSpPr>
      <dsp:spPr>
        <a:xfrm>
          <a:off x="4243387" y="248285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Дидактический характер: направлены  не только на социализацию индивидов, но и на воспитание личностей.</a:t>
          </a:r>
          <a:endParaRPr lang="ru-RU" sz="1700" kern="1200" dirty="0"/>
        </a:p>
      </dsp:txBody>
      <dsp:txXfrm>
        <a:off x="4243387" y="2482850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826A6A-147A-4FE1-B20E-4CAA9BEAF605}">
      <dsp:nvSpPr>
        <dsp:cNvPr id="0" name=""/>
        <dsp:cNvSpPr/>
      </dsp:nvSpPr>
      <dsp:spPr>
        <a:xfrm>
          <a:off x="0" y="0"/>
          <a:ext cx="8229600" cy="141255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Философия</a:t>
          </a:r>
          <a:endParaRPr lang="ru-RU" sz="6500" kern="1200" dirty="0"/>
        </a:p>
      </dsp:txBody>
      <dsp:txXfrm>
        <a:off x="0" y="0"/>
        <a:ext cx="8229600" cy="1412557"/>
      </dsp:txXfrm>
    </dsp:sp>
    <dsp:sp modelId="{AE8C0566-DB09-4C4B-B2DB-668597E3F782}">
      <dsp:nvSpPr>
        <dsp:cNvPr id="0" name=""/>
        <dsp:cNvSpPr/>
      </dsp:nvSpPr>
      <dsp:spPr>
        <a:xfrm>
          <a:off x="4018" y="1412557"/>
          <a:ext cx="2740521" cy="2966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Объект – бытие, предмет – всеобщее в системе «мир-человек»; гуманитарная , интегральная наука</a:t>
          </a:r>
          <a:endParaRPr lang="ru-RU" sz="2300" kern="1200" dirty="0"/>
        </a:p>
      </dsp:txBody>
      <dsp:txXfrm>
        <a:off x="4018" y="1412557"/>
        <a:ext cx="2740521" cy="2966370"/>
      </dsp:txXfrm>
    </dsp:sp>
    <dsp:sp modelId="{AC4DB06D-F20B-466F-8438-B1D77EA64053}">
      <dsp:nvSpPr>
        <dsp:cNvPr id="0" name=""/>
        <dsp:cNvSpPr/>
      </dsp:nvSpPr>
      <dsp:spPr>
        <a:xfrm>
          <a:off x="2744539" y="1412557"/>
          <a:ext cx="2740521" cy="2966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Структура: онтология, гносеология, методология, аксиология, этика, эстетика; сложная наука</a:t>
          </a:r>
          <a:endParaRPr lang="ru-RU" sz="2300" kern="1200" dirty="0"/>
        </a:p>
      </dsp:txBody>
      <dsp:txXfrm>
        <a:off x="2744539" y="1412557"/>
        <a:ext cx="2740521" cy="2966370"/>
      </dsp:txXfrm>
    </dsp:sp>
    <dsp:sp modelId="{F203B2DB-6C86-493B-9D36-3DC39E67D3F7}">
      <dsp:nvSpPr>
        <dsp:cNvPr id="0" name=""/>
        <dsp:cNvSpPr/>
      </dsp:nvSpPr>
      <dsp:spPr>
        <a:xfrm>
          <a:off x="5485060" y="1412557"/>
          <a:ext cx="2740521" cy="2966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Функции: мировоззренческая, гносеологическая, методологическая, </a:t>
          </a:r>
          <a:r>
            <a:rPr lang="ru-RU" sz="2300" kern="1200" dirty="0" err="1" smtClean="0"/>
            <a:t>аксиологическая</a:t>
          </a:r>
          <a:r>
            <a:rPr lang="ru-RU" sz="2300" kern="1200" dirty="0" smtClean="0"/>
            <a:t>, практическая; важная наука: играет </a:t>
          </a:r>
          <a:r>
            <a:rPr lang="ru-RU" sz="2300" kern="1200" smtClean="0"/>
            <a:t>большую роль</a:t>
          </a:r>
          <a:endParaRPr lang="ru-RU" sz="2300" kern="1200" dirty="0"/>
        </a:p>
      </dsp:txBody>
      <dsp:txXfrm>
        <a:off x="5485060" y="1412557"/>
        <a:ext cx="2740521" cy="2966370"/>
      </dsp:txXfrm>
    </dsp:sp>
    <dsp:sp modelId="{7ABF26B2-A865-4A21-BA25-52623FC3EDCB}">
      <dsp:nvSpPr>
        <dsp:cNvPr id="0" name=""/>
        <dsp:cNvSpPr/>
      </dsp:nvSpPr>
      <dsp:spPr>
        <a:xfrm>
          <a:off x="0" y="4378928"/>
          <a:ext cx="8229600" cy="3295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Философия как наука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Объект и предмет философии.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Структура философии и ее проблемы.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Функции философии.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Место философии в системе наук.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 философии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 smtClean="0"/>
              <a:t>Всеобщее в системе «мир-человек», всеобщие свойства и связи бытия, отношение объективного и субъективного бытия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 smtClean="0">
                <a:solidFill>
                  <a:srgbClr val="FFC000"/>
                </a:solidFill>
              </a:rPr>
              <a:t>Философия</a:t>
            </a:r>
            <a:r>
              <a:rPr lang="ru-RU" sz="3600" dirty="0" smtClean="0"/>
              <a:t> – это наука о методах познания окружающего нас мира, о его сущности и месте человека в нем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332656"/>
            <a:ext cx="82809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Философия – любовь к мудрости</a:t>
            </a:r>
            <a:endParaRPr lang="ru-RU" sz="28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899592" y="1052736"/>
            <a:ext cx="7200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3059832" y="112474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4716016" y="1052736"/>
            <a:ext cx="4571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8532440" y="1052736"/>
            <a:ext cx="4571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6732240" y="1052736"/>
            <a:ext cx="7200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165618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/>
              <a:t>Объект -  бытие </a:t>
            </a:r>
            <a:r>
              <a:rPr lang="ru-RU" dirty="0" smtClean="0"/>
              <a:t>– все, что существует: природа, </a:t>
            </a:r>
            <a:r>
              <a:rPr lang="ru-RU" b="1" i="1" dirty="0" smtClean="0"/>
              <a:t>человек, </a:t>
            </a:r>
            <a:r>
              <a:rPr lang="ru-RU" dirty="0" smtClean="0"/>
              <a:t>общество, мышление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483768" y="1772816"/>
            <a:ext cx="1368152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/>
              <a:t>Предмет – </a:t>
            </a:r>
            <a:r>
              <a:rPr lang="ru-RU" dirty="0" smtClean="0"/>
              <a:t>всеобщее в системе мир - </a:t>
            </a:r>
            <a:r>
              <a:rPr lang="ru-RU" i="1" dirty="0" smtClean="0"/>
              <a:t>человек</a:t>
            </a:r>
            <a:endParaRPr lang="ru-RU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83968" y="1700808"/>
            <a:ext cx="136815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/>
              <a:t>Первый философ </a:t>
            </a:r>
            <a:r>
              <a:rPr lang="ru-RU" dirty="0" smtClean="0"/>
              <a:t>- Пифагор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228184" y="1772816"/>
            <a:ext cx="108012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/>
              <a:t>Выделил как науку </a:t>
            </a:r>
          </a:p>
          <a:p>
            <a:pPr algn="ctr"/>
            <a:r>
              <a:rPr lang="ru-RU" dirty="0" smtClean="0"/>
              <a:t>Платон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812360" y="1844824"/>
            <a:ext cx="115212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/>
              <a:t>Зародилась – </a:t>
            </a:r>
            <a:r>
              <a:rPr lang="ru-RU" dirty="0" smtClean="0"/>
              <a:t>«осевое время»</a:t>
            </a:r>
            <a:endParaRPr lang="ru-RU" dirty="0"/>
          </a:p>
        </p:txBody>
      </p:sp>
      <p:sp>
        <p:nvSpPr>
          <p:cNvPr id="16" name="Стрелка вниз 15"/>
          <p:cNvSpPr/>
          <p:nvPr/>
        </p:nvSpPr>
        <p:spPr>
          <a:xfrm>
            <a:off x="1043608" y="4365104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3059832" y="4365104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67544" y="5013176"/>
            <a:ext cx="331236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ФИЛОСОФИЯ – ГУМАНИТАРНАЯ НАУКА</a:t>
            </a:r>
            <a:endParaRPr lang="ru-RU" dirty="0"/>
          </a:p>
        </p:txBody>
      </p:sp>
      <p:sp>
        <p:nvSpPr>
          <p:cNvPr id="19" name="Стрелка вниз 18"/>
          <p:cNvSpPr/>
          <p:nvPr/>
        </p:nvSpPr>
        <p:spPr>
          <a:xfrm>
            <a:off x="4932040" y="4293096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067944" y="5013176"/>
            <a:ext cx="158417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наука, приближающая к тайнам бытия, богам</a:t>
            </a:r>
            <a:endParaRPr lang="ru-RU" dirty="0"/>
          </a:p>
        </p:txBody>
      </p:sp>
      <p:sp>
        <p:nvSpPr>
          <p:cNvPr id="21" name="Стрелка вниз 20"/>
          <p:cNvSpPr/>
          <p:nvPr/>
        </p:nvSpPr>
        <p:spPr>
          <a:xfrm>
            <a:off x="6660232" y="4365104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156176" y="5013176"/>
            <a:ext cx="136815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Наука о вечном мире идей</a:t>
            </a:r>
            <a:endParaRPr lang="ru-RU" dirty="0"/>
          </a:p>
        </p:txBody>
      </p:sp>
      <p:sp>
        <p:nvSpPr>
          <p:cNvPr id="23" name="Стрелка вниз 22"/>
          <p:cNvSpPr/>
          <p:nvPr/>
        </p:nvSpPr>
        <p:spPr>
          <a:xfrm>
            <a:off x="8460432" y="4437112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028384" y="4941168"/>
            <a:ext cx="111561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 попытка духовного поиска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Карл Ясперс об «осевом времени»</a:t>
            </a:r>
            <a:endParaRPr lang="ru-RU" dirty="0"/>
          </a:p>
        </p:txBody>
      </p:sp>
      <p:pic>
        <p:nvPicPr>
          <p:cNvPr id="5" name="Содержимое 4" descr="Карл_Ясперс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913307" y="273050"/>
            <a:ext cx="4435235" cy="5853113"/>
          </a:xfrm>
        </p:spPr>
      </p:pic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«Новое возникшее в эту эпоху сводится к тому, что человек осознает бытие в целом, самого себя и свои границы. Перед ним открывается ужас мира и собственная беспомощность. Стоя над пропастью, он ставит радикальные вопросы, требует освобождения и спасения. Осознавая свои границы, он ставит перед собой высшие цели»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философии</a:t>
            </a: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Разделы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философии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Проблемы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Онтология – учение о бытии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лежит в основе бытия, что является его субстанцией?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Гносеология – учение  о познании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Познаваем ли мир? Что выступает в качестве основы его познания?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Методология – учение о способах познания?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Какой метод может выступить в качестве универсального?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Логика – учение о мышлении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</a:t>
                      </a:r>
                      <a:r>
                        <a:rPr lang="ru-RU" baseline="0" dirty="0" smtClean="0"/>
                        <a:t> избежать логических ошибок?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Этика – учение о морали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является добром и злом?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Эстетика – учение о прекрасном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есть прекрасное?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Антропологическая</a:t>
                      </a:r>
                      <a:r>
                        <a:rPr lang="ru-RU" baseline="0" dirty="0" smtClean="0"/>
                        <a:t> философия – </a:t>
                      </a:r>
                      <a:r>
                        <a:rPr lang="ru-RU" baseline="0" dirty="0" err="1" smtClean="0"/>
                        <a:t>философия</a:t>
                      </a:r>
                      <a:r>
                        <a:rPr lang="ru-RU" baseline="0" dirty="0" smtClean="0"/>
                        <a:t> человека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возник человек, какова его сущность?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Социальная философия – </a:t>
                      </a:r>
                      <a:r>
                        <a:rPr lang="ru-RU" dirty="0" err="1" smtClean="0"/>
                        <a:t>философия</a:t>
                      </a:r>
                      <a:r>
                        <a:rPr lang="ru-RU" dirty="0" smtClean="0"/>
                        <a:t> общества – взаимодействие чел – </a:t>
                      </a:r>
                      <a:r>
                        <a:rPr lang="ru-RU" dirty="0" err="1" smtClean="0"/>
                        <a:t>об-ва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Куда движется общество, каковы</a:t>
                      </a:r>
                      <a:r>
                        <a:rPr lang="ru-RU" baseline="0" dirty="0" smtClean="0"/>
                        <a:t> его движущие силы, </a:t>
                      </a:r>
                      <a:r>
                        <a:rPr lang="ru-RU" baseline="0" dirty="0" err="1" smtClean="0"/>
                        <a:t>закон-ти</a:t>
                      </a:r>
                      <a:r>
                        <a:rPr lang="ru-RU" baseline="0" dirty="0" smtClean="0"/>
                        <a:t> развития?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философии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60590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Функции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Мировоззренческая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Формирует и расширяет взгляды человека на мир, на его место</a:t>
                      </a:r>
                      <a:r>
                        <a:rPr lang="ru-RU" baseline="0" dirty="0" smtClean="0"/>
                        <a:t> в этом мире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Гносеологическая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Человек познает окружающий мир, себя самого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Методологическая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оптимальных способов познания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Общекультурная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Развивает</a:t>
                      </a:r>
                      <a:r>
                        <a:rPr lang="ru-RU" baseline="0" dirty="0" smtClean="0"/>
                        <a:t> культуру мышления человека, его общий культурный уровень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Гуманистическая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Способствует формированию</a:t>
                      </a:r>
                      <a:r>
                        <a:rPr lang="ru-RU" baseline="0" dirty="0" smtClean="0"/>
                        <a:t> человеческих качеств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Аксиологическая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Помогает человеку найти смысл жизни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Развивающая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Духовно, нравственно развивает человека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Критическая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Развивает критическое мышление человека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Прогностическая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Составление  сценарий  </a:t>
                      </a:r>
                      <a:r>
                        <a:rPr lang="ru-RU" baseline="0" dirty="0" smtClean="0"/>
                        <a:t>развития общества.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Практическая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Применение философских знаний на практике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 smtClean="0">
                <a:solidFill>
                  <a:srgbClr val="FFC000"/>
                </a:solidFill>
              </a:rPr>
              <a:t>Вывод</a:t>
            </a:r>
            <a:r>
              <a:rPr lang="ru-RU" sz="3600" dirty="0" smtClean="0"/>
              <a:t>: философия – полифункциональная наука, следовательно, она играет большую роль в жизни человека и общества.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 smtClean="0">
                <a:solidFill>
                  <a:srgbClr val="FFC000"/>
                </a:solidFill>
              </a:rPr>
              <a:t>Философия – это одновременно сложная и интересная наука</a:t>
            </a:r>
            <a:endParaRPr lang="ru-RU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Парадоксальность философии - в ее особенностях: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AutoNum type="arabicParenR"/>
            </a:pPr>
            <a:r>
              <a:rPr lang="ru-RU" dirty="0" smtClean="0"/>
              <a:t>Синтетический характер;</a:t>
            </a:r>
          </a:p>
          <a:p>
            <a:pPr marL="651510" indent="-514350">
              <a:buAutoNum type="arabicParenR"/>
            </a:pPr>
            <a:r>
              <a:rPr lang="ru-RU" dirty="0" smtClean="0"/>
              <a:t>Гуманистическая ориентация;</a:t>
            </a:r>
          </a:p>
          <a:p>
            <a:pPr marL="651510" indent="-514350">
              <a:buAutoNum type="arabicParenR"/>
            </a:pPr>
            <a:r>
              <a:rPr lang="ru-RU" dirty="0" smtClean="0"/>
              <a:t>Личностно-субъективный характер;</a:t>
            </a:r>
          </a:p>
          <a:p>
            <a:pPr marL="651510" indent="-514350">
              <a:buAutoNum type="arabicParenR"/>
            </a:pPr>
            <a:r>
              <a:rPr lang="ru-RU" dirty="0" smtClean="0"/>
              <a:t>Максимальная форма обобщенности, абстрактность;</a:t>
            </a:r>
          </a:p>
          <a:p>
            <a:pPr marL="651510" indent="-514350">
              <a:buAutoNum type="arabicParenR"/>
            </a:pPr>
            <a:r>
              <a:rPr lang="ru-RU" dirty="0" smtClean="0"/>
              <a:t>Социально-практический характер;</a:t>
            </a:r>
          </a:p>
          <a:p>
            <a:pPr marL="651510" indent="-514350">
              <a:buAutoNum type="arabicParenR"/>
            </a:pPr>
            <a:r>
              <a:rPr lang="ru-RU" dirty="0" smtClean="0"/>
              <a:t>Является и наукой и </a:t>
            </a:r>
            <a:r>
              <a:rPr lang="ru-RU" smtClean="0"/>
              <a:t>мировоззрением одновременно.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Место философии в системе наук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Зарождение философии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2500 лет назад зародилась философия на древнем Востоке. Карл Ясперс назвал это время «осевым</a:t>
            </a:r>
            <a:r>
              <a:rPr lang="ru-RU" sz="3600" dirty="0" smtClean="0"/>
              <a:t>» - 800 – 200 гг. до н.э. </a:t>
            </a:r>
            <a:r>
              <a:rPr lang="ru-RU" sz="3600" dirty="0" smtClean="0"/>
              <a:t>(Зороастр, Конфуций, Будда).</a:t>
            </a:r>
          </a:p>
          <a:p>
            <a:pPr>
              <a:buNone/>
            </a:pPr>
            <a:r>
              <a:rPr lang="ru-RU" sz="3600" dirty="0" smtClean="0"/>
              <a:t>Своей классической формы философия достигла в древней Греции.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Сходства между историей и философией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401080" cy="989034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Первым человеком, который  назвал себя философом, был Пифагор (570-490 г.г.до н.э.)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4" name="Содержимое 3" descr="pifag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43174" y="1428736"/>
            <a:ext cx="4191021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 качестве особой науки выделил Платон (428-348 г.г.до н.э.)</a:t>
            </a:r>
            <a:endParaRPr lang="ru-RU" sz="3600" dirty="0"/>
          </a:p>
        </p:txBody>
      </p:sp>
      <p:pic>
        <p:nvPicPr>
          <p:cNvPr id="4" name="Содержимое 3" descr="220px-Head_Platon_Glyptothek_Munich_54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14612" y="1571612"/>
            <a:ext cx="3540140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философии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 smtClean="0">
                <a:solidFill>
                  <a:srgbClr val="FFC000"/>
                </a:solidFill>
              </a:rPr>
              <a:t>Философия в переводе с древнегреческого означает «любовь к мудрости»</a:t>
            </a:r>
          </a:p>
          <a:p>
            <a:pPr algn="ctr">
              <a:buNone/>
            </a:pPr>
            <a:endParaRPr lang="ru-RU" sz="3600" dirty="0" smtClean="0">
              <a:solidFill>
                <a:srgbClr val="FFC000"/>
              </a:solidFill>
            </a:endParaRPr>
          </a:p>
          <a:p>
            <a:pPr algn="ctr">
              <a:buNone/>
            </a:pPr>
            <a:r>
              <a:rPr lang="ru-R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Мудрость = знание  </a:t>
            </a:r>
            <a:r>
              <a:rPr lang="ru-RU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х</a:t>
            </a:r>
            <a:r>
              <a:rPr lang="ru-RU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жизненный опыт</a:t>
            </a:r>
            <a:endParaRPr lang="ru-RU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Соломонова мудрость. Соломон (965-928 г.г.до н.э.)</a:t>
            </a:r>
            <a:endParaRPr lang="ru-RU" dirty="0"/>
          </a:p>
        </p:txBody>
      </p:sp>
      <p:pic>
        <p:nvPicPr>
          <p:cNvPr id="4" name="Содержимое 3" descr="280px-Solom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71736" y="1500174"/>
            <a:ext cx="4119582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 smtClean="0"/>
              <a:t>Объект философии – бытие – все, что существует: природа, человек, общество и мышление, т.е. субъективная и объективная реальность в своей совокупности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Объективное бытие (природа, общество, человек как тело)</a:t>
            </a:r>
            <a:endParaRPr lang="ru-RU" dirty="0"/>
          </a:p>
        </p:txBody>
      </p:sp>
      <p:pic>
        <p:nvPicPr>
          <p:cNvPr id="4" name="Содержимое 3" descr="imgprevie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714488"/>
            <a:ext cx="3286148" cy="2857520"/>
          </a:xfrm>
        </p:spPr>
      </p:pic>
      <p:pic>
        <p:nvPicPr>
          <p:cNvPr id="5" name="Рисунок 4" descr="imgpreview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16" y="1928802"/>
            <a:ext cx="2071702" cy="2143140"/>
          </a:xfrm>
          <a:prstGeom prst="rect">
            <a:avLst/>
          </a:prstGeom>
        </p:spPr>
      </p:pic>
      <p:pic>
        <p:nvPicPr>
          <p:cNvPr id="6" name="Рисунок 5" descr="imgpreview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1714488"/>
            <a:ext cx="3000396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Субъективное бытие (мышление человека, его сознание, человек как духовное существо)</a:t>
            </a:r>
            <a:endParaRPr lang="ru-RU" dirty="0"/>
          </a:p>
        </p:txBody>
      </p:sp>
      <p:pic>
        <p:nvPicPr>
          <p:cNvPr id="4" name="Содержимое 3" descr="imgpreview (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6314" y="1785926"/>
            <a:ext cx="3409963" cy="4643470"/>
          </a:xfrm>
        </p:spPr>
      </p:pic>
      <p:pic>
        <p:nvPicPr>
          <p:cNvPr id="5" name="Рисунок 4" descr="imgpreview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928802"/>
            <a:ext cx="3643338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</TotalTime>
  <Words>738</Words>
  <Application>Microsoft Office PowerPoint</Application>
  <PresentationFormat>Экран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Апекс</vt:lpstr>
      <vt:lpstr>Философия как наука</vt:lpstr>
      <vt:lpstr>Зарождение философии</vt:lpstr>
      <vt:lpstr>Первым человеком, который  назвал себя философом, был Пифагор (570-490 г.г.до н.э.) </vt:lpstr>
      <vt:lpstr>В качестве особой науки выделил Платон (428-348 г.г.до н.э.)</vt:lpstr>
      <vt:lpstr>Сущность философии</vt:lpstr>
      <vt:lpstr>Соломонова мудрость. Соломон (965-928 г.г.до н.э.)</vt:lpstr>
      <vt:lpstr>Слайд 7</vt:lpstr>
      <vt:lpstr>Объективное бытие (природа, общество, человек как тело)</vt:lpstr>
      <vt:lpstr>Субъективное бытие (мышление человека, его сознание, человек как духовное существо)</vt:lpstr>
      <vt:lpstr>Предмет философии</vt:lpstr>
      <vt:lpstr>Слайд 11</vt:lpstr>
      <vt:lpstr>Слайд 12</vt:lpstr>
      <vt:lpstr>Карл Ясперс об «осевом времени»</vt:lpstr>
      <vt:lpstr>Структура философии</vt:lpstr>
      <vt:lpstr>Функции философии</vt:lpstr>
      <vt:lpstr>Слайд 16</vt:lpstr>
      <vt:lpstr>Вывод</vt:lpstr>
      <vt:lpstr>Парадоксальность философии - в ее особенностях:</vt:lpstr>
      <vt:lpstr>Место философии в системе наук</vt:lpstr>
      <vt:lpstr>Сходства между историей и философией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Философия как наука</dc:title>
  <cp:lastModifiedBy>МАГ</cp:lastModifiedBy>
  <cp:revision>28</cp:revision>
  <dcterms:modified xsi:type="dcterms:W3CDTF">2015-03-01T14:24:21Z</dcterms:modified>
</cp:coreProperties>
</file>