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E3C2"/>
    <a:srgbClr val="E5E9C1"/>
    <a:srgbClr val="FFFDF0"/>
    <a:srgbClr val="F4F4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24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09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CD702-4517-4CED-A29C-936FEA0F47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C2EF31-D3CD-4853-A261-D5A51B3B79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B234ED-CF49-4616-BB87-009C91D6D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0FB15-6E7B-4E10-9F9B-FFD97C0BA93D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5C3684-14FC-48CA-821E-46151222F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238C61-A765-42C9-BB7C-96C72EB8F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3CC2B-C95D-44D3-AE1B-F0F935677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261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6B91D-4D5C-40C1-846A-340081A89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CAA5C5-1051-436F-807E-F333F1291C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6A8D5C-0609-42E8-88D8-521B2F230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0FB15-6E7B-4E10-9F9B-FFD97C0BA93D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C81AF9-B08F-4041-B59F-0DD93F64E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8AB90A-9BDE-47ED-83FF-8D645FC43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3CC2B-C95D-44D3-AE1B-F0F935677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858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8B1CFA-62A3-42D6-A323-46F0CA73EA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211F94-FC52-4E2C-A071-808AC9E642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6A65F4-5C8E-48A0-B892-EC90AA6DD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0FB15-6E7B-4E10-9F9B-FFD97C0BA93D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85CCCC-A429-4BE7-A512-881EA64F4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D8F64D-7C0A-4601-BF87-6764BF89C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3CC2B-C95D-44D3-AE1B-F0F935677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833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7D5B9-6E52-4205-83C0-1FF77DE10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413726-C3B7-4D23-8C7D-3E926B51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663E6D-B509-4D2C-8A95-24E420B26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0FB15-6E7B-4E10-9F9B-FFD97C0BA93D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58CE1D-C6FF-4BB7-ADAC-EB08581E4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6BD97A-14CC-4E94-8AFA-F72472126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3CC2B-C95D-44D3-AE1B-F0F935677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202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CD704-2A58-4A53-A6AB-B494D2656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9AB919-0575-4642-A555-ECCEDE99D4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6305AA-089A-4BEB-AD35-45497B57A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0FB15-6E7B-4E10-9F9B-FFD97C0BA93D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2FBF4F-1B99-4130-8719-5F87C82EB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539361-AC5C-4DC5-9868-743780FBE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3CC2B-C95D-44D3-AE1B-F0F935677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014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A22BD-E659-446B-BD67-D4AAF2AE6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603474-27F8-4286-BFC3-8D7ECB2FBF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DD9CE8-706E-41D3-8176-325AB17099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5FF0BC-6228-4D6F-B704-BEBC78BCF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0FB15-6E7B-4E10-9F9B-FFD97C0BA93D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049BC7-A26D-4647-B67D-1986BF967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871912-7D78-40F4-8387-12D2A7322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3CC2B-C95D-44D3-AE1B-F0F935677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424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F744F-8866-4182-886B-9D79AA9A5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863371-7475-4252-9CBD-DD0A343EE1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AEE93E-EAD3-48A9-9AAA-6FFBCD3445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5F0794-4E49-404E-BF90-F843F6BA9C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232BBC-99C8-4FC3-B974-974A2D97E6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87EB9F-AE7D-4921-A6C7-2E2FF1BC7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0FB15-6E7B-4E10-9F9B-FFD97C0BA93D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41B7EB-5F2C-4662-AB93-B1B1F1909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368DD9-854E-46A0-A34F-E48733486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3CC2B-C95D-44D3-AE1B-F0F935677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142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9BE43-E708-403A-8B6A-4EA096478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965A37-0566-4B16-9C7F-F742B547F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0FB15-6E7B-4E10-9F9B-FFD97C0BA93D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9F9BD8-A275-4CD7-B221-CE76B38E5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EB9B1C-9C3F-48F7-B88B-A497E5D7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3CC2B-C95D-44D3-AE1B-F0F935677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035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C00DFB-4A16-44AE-851A-399951A14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0FB15-6E7B-4E10-9F9B-FFD97C0BA93D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F761F2-5719-4EA1-BC1D-CC3B9B098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66D4E4-5E19-4BCF-901C-738AB9AAC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3CC2B-C95D-44D3-AE1B-F0F935677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07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0F71E-70EF-4544-ACAD-2882F05B0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B17E9A-B2E6-41E4-BF26-D3A4FF7A78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36F4C8-DFE4-472F-BC1B-4A2441BACB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842ADF-9186-405D-9484-18B4AB4D2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0FB15-6E7B-4E10-9F9B-FFD97C0BA93D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B8D5E1-E76D-485E-A73A-2462ACBFB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62CBE6-103D-4BC3-BD37-8EBFEEEC5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3CC2B-C95D-44D3-AE1B-F0F935677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664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65543-0A14-4EF5-84DD-993532DCD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B18C51-A3A1-4932-A127-F48070F738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55A2A2-EAFA-4433-B487-0E91D73D14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878ACE-92E7-476A-9E4E-D4B0C196F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0FB15-6E7B-4E10-9F9B-FFD97C0BA93D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4803BE-64EF-4BDD-AEDE-479D4BD3F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D72702-E586-4B62-A1A8-5B1990A75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3CC2B-C95D-44D3-AE1B-F0F935677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153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09BD9F-1983-422D-BFAD-BB4628681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0B6BED-0719-4952-AE4C-052E5BB77F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EE0BD5-838F-4726-AB57-C52920299E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70FB15-6E7B-4E10-9F9B-FFD97C0BA93D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0C95FD-3197-4308-88C9-2972F3EBE8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5F4F6C-7293-40A0-8B25-86D649FDA8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C3CC2B-C95D-44D3-AE1B-F0F935677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849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005B015-2B25-4349-AFE0-C571E4C66063}"/>
              </a:ext>
            </a:extLst>
          </p:cNvPr>
          <p:cNvSpPr/>
          <p:nvPr/>
        </p:nvSpPr>
        <p:spPr>
          <a:xfrm>
            <a:off x="1" y="1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E8E3C2"/>
              </a:gs>
              <a:gs pos="100000">
                <a:schemeClr val="bg1">
                  <a:lumMod val="95000"/>
                </a:schemeClr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BCEE232-B1E5-4391-B57A-9CD9FC4102B2}"/>
              </a:ext>
            </a:extLst>
          </p:cNvPr>
          <p:cNvSpPr/>
          <p:nvPr/>
        </p:nvSpPr>
        <p:spPr>
          <a:xfrm>
            <a:off x="134471" y="291353"/>
            <a:ext cx="1568823" cy="6288741"/>
          </a:xfrm>
          <a:prstGeom prst="roundRect">
            <a:avLst>
              <a:gd name="adj" fmla="val 6658"/>
            </a:avLst>
          </a:prstGeom>
          <a:solidFill>
            <a:srgbClr val="FFFDF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A35E8B4-D829-4BF2-B50C-42F4FAB7F3A6}"/>
              </a:ext>
            </a:extLst>
          </p:cNvPr>
          <p:cNvSpPr/>
          <p:nvPr/>
        </p:nvSpPr>
        <p:spPr>
          <a:xfrm>
            <a:off x="1820879" y="291353"/>
            <a:ext cx="2448000" cy="1501588"/>
          </a:xfrm>
          <a:prstGeom prst="roundRect">
            <a:avLst>
              <a:gd name="adj" fmla="val 6210"/>
            </a:avLst>
          </a:prstGeom>
          <a:solidFill>
            <a:srgbClr val="FFFDF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9A5BD03-F4CD-4CED-B35F-DB8309AA05D1}"/>
              </a:ext>
            </a:extLst>
          </p:cNvPr>
          <p:cNvSpPr/>
          <p:nvPr/>
        </p:nvSpPr>
        <p:spPr>
          <a:xfrm>
            <a:off x="1820879" y="1934135"/>
            <a:ext cx="6444580" cy="2471610"/>
          </a:xfrm>
          <a:prstGeom prst="roundRect">
            <a:avLst>
              <a:gd name="adj" fmla="val 6210"/>
            </a:avLst>
          </a:prstGeom>
          <a:solidFill>
            <a:srgbClr val="FFFDF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244D6D4D-E23A-476F-A08E-F267CEB41843}"/>
              </a:ext>
            </a:extLst>
          </p:cNvPr>
          <p:cNvSpPr/>
          <p:nvPr/>
        </p:nvSpPr>
        <p:spPr>
          <a:xfrm>
            <a:off x="8377264" y="1934134"/>
            <a:ext cx="3588370" cy="2471609"/>
          </a:xfrm>
          <a:prstGeom prst="roundRect">
            <a:avLst>
              <a:gd name="adj" fmla="val 6210"/>
            </a:avLst>
          </a:prstGeom>
          <a:solidFill>
            <a:srgbClr val="FFFDF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C00C40DF-AFE1-4291-A29C-736BC6EB0557}"/>
              </a:ext>
            </a:extLst>
          </p:cNvPr>
          <p:cNvSpPr/>
          <p:nvPr/>
        </p:nvSpPr>
        <p:spPr>
          <a:xfrm>
            <a:off x="1820878" y="4546938"/>
            <a:ext cx="10144756" cy="2033156"/>
          </a:xfrm>
          <a:prstGeom prst="roundRect">
            <a:avLst>
              <a:gd name="adj" fmla="val 6210"/>
            </a:avLst>
          </a:prstGeom>
          <a:solidFill>
            <a:srgbClr val="FFFDF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9BF6E1A-20BF-4E53-925C-42BD6C6132F8}"/>
              </a:ext>
            </a:extLst>
          </p:cNvPr>
          <p:cNvSpPr/>
          <p:nvPr/>
        </p:nvSpPr>
        <p:spPr>
          <a:xfrm>
            <a:off x="4386464" y="291353"/>
            <a:ext cx="2448000" cy="1501588"/>
          </a:xfrm>
          <a:prstGeom prst="roundRect">
            <a:avLst>
              <a:gd name="adj" fmla="val 6210"/>
            </a:avLst>
          </a:prstGeom>
          <a:solidFill>
            <a:srgbClr val="FFFDF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BA51C61-8260-40F3-97B6-FE82466ADB3E}"/>
              </a:ext>
            </a:extLst>
          </p:cNvPr>
          <p:cNvSpPr/>
          <p:nvPr/>
        </p:nvSpPr>
        <p:spPr>
          <a:xfrm>
            <a:off x="6952049" y="291353"/>
            <a:ext cx="2448000" cy="1501588"/>
          </a:xfrm>
          <a:prstGeom prst="roundRect">
            <a:avLst>
              <a:gd name="adj" fmla="val 6210"/>
            </a:avLst>
          </a:prstGeom>
          <a:solidFill>
            <a:srgbClr val="FFFDF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B0FB4432-1C89-4928-9ED5-832B0E601F09}"/>
              </a:ext>
            </a:extLst>
          </p:cNvPr>
          <p:cNvSpPr/>
          <p:nvPr/>
        </p:nvSpPr>
        <p:spPr>
          <a:xfrm>
            <a:off x="9517634" y="291353"/>
            <a:ext cx="2448000" cy="1501588"/>
          </a:xfrm>
          <a:prstGeom prst="roundRect">
            <a:avLst>
              <a:gd name="adj" fmla="val 6210"/>
            </a:avLst>
          </a:prstGeom>
          <a:solidFill>
            <a:srgbClr val="FFFDF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857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631C24AC-057B-4905-8C5D-CB5DA032C2AC}"/>
              </a:ext>
            </a:extLst>
          </p:cNvPr>
          <p:cNvSpPr/>
          <p:nvPr/>
        </p:nvSpPr>
        <p:spPr>
          <a:xfrm>
            <a:off x="1" y="1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E8E3C2"/>
              </a:gs>
              <a:gs pos="100000">
                <a:schemeClr val="bg1">
                  <a:lumMod val="95000"/>
                </a:schemeClr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BCEE232-B1E5-4391-B57A-9CD9FC4102B2}"/>
              </a:ext>
            </a:extLst>
          </p:cNvPr>
          <p:cNvSpPr/>
          <p:nvPr/>
        </p:nvSpPr>
        <p:spPr>
          <a:xfrm>
            <a:off x="134471" y="291353"/>
            <a:ext cx="1568823" cy="6288741"/>
          </a:xfrm>
          <a:prstGeom prst="roundRect">
            <a:avLst>
              <a:gd name="adj" fmla="val 6658"/>
            </a:avLst>
          </a:prstGeom>
          <a:solidFill>
            <a:srgbClr val="FFFDF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A35E8B4-D829-4BF2-B50C-42F4FAB7F3A6}"/>
              </a:ext>
            </a:extLst>
          </p:cNvPr>
          <p:cNvSpPr/>
          <p:nvPr/>
        </p:nvSpPr>
        <p:spPr>
          <a:xfrm>
            <a:off x="1793555" y="291353"/>
            <a:ext cx="2484000" cy="1662954"/>
          </a:xfrm>
          <a:prstGeom prst="roundRect">
            <a:avLst>
              <a:gd name="adj" fmla="val 6210"/>
            </a:avLst>
          </a:prstGeom>
          <a:solidFill>
            <a:srgbClr val="FFFDF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9A5BD03-F4CD-4CED-B35F-DB8309AA05D1}"/>
              </a:ext>
            </a:extLst>
          </p:cNvPr>
          <p:cNvSpPr/>
          <p:nvPr/>
        </p:nvSpPr>
        <p:spPr>
          <a:xfrm>
            <a:off x="1793555" y="2879502"/>
            <a:ext cx="7189080" cy="3700591"/>
          </a:xfrm>
          <a:prstGeom prst="roundRect">
            <a:avLst>
              <a:gd name="adj" fmla="val 3110"/>
            </a:avLst>
          </a:prstGeom>
          <a:solidFill>
            <a:srgbClr val="FFFDF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244D6D4D-E23A-476F-A08E-F267CEB41843}"/>
              </a:ext>
            </a:extLst>
          </p:cNvPr>
          <p:cNvSpPr/>
          <p:nvPr/>
        </p:nvSpPr>
        <p:spPr>
          <a:xfrm>
            <a:off x="9072896" y="2879501"/>
            <a:ext cx="2928707" cy="939464"/>
          </a:xfrm>
          <a:prstGeom prst="roundRect">
            <a:avLst>
              <a:gd name="adj" fmla="val 9162"/>
            </a:avLst>
          </a:prstGeom>
          <a:solidFill>
            <a:srgbClr val="FFFDF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D4B0A7CD-B0C6-41D3-A845-FA5BD49A776D}"/>
              </a:ext>
            </a:extLst>
          </p:cNvPr>
          <p:cNvSpPr/>
          <p:nvPr/>
        </p:nvSpPr>
        <p:spPr>
          <a:xfrm>
            <a:off x="1793555" y="2076451"/>
            <a:ext cx="2484000" cy="662522"/>
          </a:xfrm>
          <a:prstGeom prst="roundRect">
            <a:avLst>
              <a:gd name="adj" fmla="val 6210"/>
            </a:avLst>
          </a:prstGeom>
          <a:solidFill>
            <a:srgbClr val="FFFDF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7E49E02-355E-46F2-BFD9-39D752EA0EB3}"/>
              </a:ext>
            </a:extLst>
          </p:cNvPr>
          <p:cNvSpPr/>
          <p:nvPr/>
        </p:nvSpPr>
        <p:spPr>
          <a:xfrm>
            <a:off x="4368448" y="2076451"/>
            <a:ext cx="2484000" cy="662522"/>
          </a:xfrm>
          <a:prstGeom prst="roundRect">
            <a:avLst>
              <a:gd name="adj" fmla="val 6210"/>
            </a:avLst>
          </a:prstGeom>
          <a:solidFill>
            <a:srgbClr val="FFFDF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450F4923-CC06-4158-B5E3-A3F82D7B1D5F}"/>
              </a:ext>
            </a:extLst>
          </p:cNvPr>
          <p:cNvSpPr/>
          <p:nvPr/>
        </p:nvSpPr>
        <p:spPr>
          <a:xfrm>
            <a:off x="6943341" y="2067487"/>
            <a:ext cx="2484000" cy="662522"/>
          </a:xfrm>
          <a:prstGeom prst="roundRect">
            <a:avLst>
              <a:gd name="adj" fmla="val 6210"/>
            </a:avLst>
          </a:prstGeom>
          <a:solidFill>
            <a:srgbClr val="FFFDF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FFF51071-685C-46C1-B951-07B692276603}"/>
              </a:ext>
            </a:extLst>
          </p:cNvPr>
          <p:cNvSpPr/>
          <p:nvPr/>
        </p:nvSpPr>
        <p:spPr>
          <a:xfrm>
            <a:off x="9517603" y="2076451"/>
            <a:ext cx="2484000" cy="662522"/>
          </a:xfrm>
          <a:prstGeom prst="roundRect">
            <a:avLst>
              <a:gd name="adj" fmla="val 6210"/>
            </a:avLst>
          </a:prstGeom>
          <a:solidFill>
            <a:srgbClr val="FFFDF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A00E075C-BA62-471A-AB61-AD89921864C2}"/>
              </a:ext>
            </a:extLst>
          </p:cNvPr>
          <p:cNvSpPr/>
          <p:nvPr/>
        </p:nvSpPr>
        <p:spPr>
          <a:xfrm>
            <a:off x="4368448" y="291352"/>
            <a:ext cx="2484000" cy="1654309"/>
          </a:xfrm>
          <a:prstGeom prst="roundRect">
            <a:avLst>
              <a:gd name="adj" fmla="val 6210"/>
            </a:avLst>
          </a:prstGeom>
          <a:solidFill>
            <a:srgbClr val="FFFDF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9812B311-472A-403D-BD7F-265284617663}"/>
              </a:ext>
            </a:extLst>
          </p:cNvPr>
          <p:cNvSpPr/>
          <p:nvPr/>
        </p:nvSpPr>
        <p:spPr>
          <a:xfrm>
            <a:off x="6943341" y="291352"/>
            <a:ext cx="2484000" cy="1654310"/>
          </a:xfrm>
          <a:prstGeom prst="roundRect">
            <a:avLst>
              <a:gd name="adj" fmla="val 6210"/>
            </a:avLst>
          </a:prstGeom>
          <a:solidFill>
            <a:srgbClr val="FFFDF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F04D7050-764B-4280-8C02-49A360D9E8F2}"/>
              </a:ext>
            </a:extLst>
          </p:cNvPr>
          <p:cNvSpPr/>
          <p:nvPr/>
        </p:nvSpPr>
        <p:spPr>
          <a:xfrm>
            <a:off x="9517602" y="282708"/>
            <a:ext cx="2484000" cy="1662954"/>
          </a:xfrm>
          <a:prstGeom prst="roundRect">
            <a:avLst>
              <a:gd name="adj" fmla="val 6210"/>
            </a:avLst>
          </a:prstGeom>
          <a:solidFill>
            <a:srgbClr val="FFFDF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CC7E41D-ADE5-48D0-926E-F0C594E20433}"/>
              </a:ext>
            </a:extLst>
          </p:cNvPr>
          <p:cNvSpPr/>
          <p:nvPr/>
        </p:nvSpPr>
        <p:spPr>
          <a:xfrm>
            <a:off x="9072895" y="3959493"/>
            <a:ext cx="2928707" cy="2615799"/>
          </a:xfrm>
          <a:prstGeom prst="roundRect">
            <a:avLst>
              <a:gd name="adj" fmla="val 3679"/>
            </a:avLst>
          </a:prstGeom>
          <a:solidFill>
            <a:srgbClr val="FFFDF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352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2082D467-7DD5-4F4C-8EA4-D0FAAE4AB36E}"/>
              </a:ext>
            </a:extLst>
          </p:cNvPr>
          <p:cNvSpPr/>
          <p:nvPr/>
        </p:nvSpPr>
        <p:spPr>
          <a:xfrm>
            <a:off x="1" y="1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E8E3C2"/>
              </a:gs>
              <a:gs pos="100000">
                <a:schemeClr val="bg1">
                  <a:lumMod val="95000"/>
                </a:schemeClr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BCEE232-B1E5-4391-B57A-9CD9FC4102B2}"/>
              </a:ext>
            </a:extLst>
          </p:cNvPr>
          <p:cNvSpPr/>
          <p:nvPr/>
        </p:nvSpPr>
        <p:spPr>
          <a:xfrm>
            <a:off x="134471" y="291353"/>
            <a:ext cx="1568823" cy="6288741"/>
          </a:xfrm>
          <a:prstGeom prst="roundRect">
            <a:avLst>
              <a:gd name="adj" fmla="val 6658"/>
            </a:avLst>
          </a:prstGeom>
          <a:solidFill>
            <a:srgbClr val="FFFDF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A35E8B4-D829-4BF2-B50C-42F4FAB7F3A6}"/>
              </a:ext>
            </a:extLst>
          </p:cNvPr>
          <p:cNvSpPr/>
          <p:nvPr/>
        </p:nvSpPr>
        <p:spPr>
          <a:xfrm>
            <a:off x="1823030" y="291353"/>
            <a:ext cx="4954288" cy="1551633"/>
          </a:xfrm>
          <a:prstGeom prst="roundRect">
            <a:avLst>
              <a:gd name="adj" fmla="val 6210"/>
            </a:avLst>
          </a:prstGeom>
          <a:solidFill>
            <a:srgbClr val="FFFDF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9A5BD03-F4CD-4CED-B35F-DB8309AA05D1}"/>
              </a:ext>
            </a:extLst>
          </p:cNvPr>
          <p:cNvSpPr/>
          <p:nvPr/>
        </p:nvSpPr>
        <p:spPr>
          <a:xfrm>
            <a:off x="1823029" y="2786565"/>
            <a:ext cx="7623189" cy="3793527"/>
          </a:xfrm>
          <a:prstGeom prst="roundRect">
            <a:avLst>
              <a:gd name="adj" fmla="val 3110"/>
            </a:avLst>
          </a:prstGeom>
          <a:solidFill>
            <a:srgbClr val="FFFDF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244D6D4D-E23A-476F-A08E-F267CEB41843}"/>
              </a:ext>
            </a:extLst>
          </p:cNvPr>
          <p:cNvSpPr/>
          <p:nvPr/>
        </p:nvSpPr>
        <p:spPr>
          <a:xfrm>
            <a:off x="9565953" y="2800012"/>
            <a:ext cx="2478123" cy="1792025"/>
          </a:xfrm>
          <a:prstGeom prst="roundRect">
            <a:avLst>
              <a:gd name="adj" fmla="val 5867"/>
            </a:avLst>
          </a:prstGeom>
          <a:solidFill>
            <a:srgbClr val="FFFDF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C00C40DF-AFE1-4291-A29C-736BC6EB0557}"/>
              </a:ext>
            </a:extLst>
          </p:cNvPr>
          <p:cNvSpPr/>
          <p:nvPr/>
        </p:nvSpPr>
        <p:spPr>
          <a:xfrm>
            <a:off x="9565953" y="4746012"/>
            <a:ext cx="2478124" cy="1834081"/>
          </a:xfrm>
          <a:prstGeom prst="roundRect">
            <a:avLst>
              <a:gd name="adj" fmla="val 4885"/>
            </a:avLst>
          </a:prstGeom>
          <a:solidFill>
            <a:srgbClr val="FFFDF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3EDE7FA-9E97-4584-B6ED-B1D6E8FFC7F5}"/>
              </a:ext>
            </a:extLst>
          </p:cNvPr>
          <p:cNvSpPr/>
          <p:nvPr/>
        </p:nvSpPr>
        <p:spPr>
          <a:xfrm>
            <a:off x="6897054" y="291353"/>
            <a:ext cx="5147024" cy="1551633"/>
          </a:xfrm>
          <a:prstGeom prst="roundRect">
            <a:avLst>
              <a:gd name="adj" fmla="val 6210"/>
            </a:avLst>
          </a:prstGeom>
          <a:solidFill>
            <a:srgbClr val="FFFDF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D4B0A7CD-B0C6-41D3-A845-FA5BD49A776D}"/>
              </a:ext>
            </a:extLst>
          </p:cNvPr>
          <p:cNvSpPr/>
          <p:nvPr/>
        </p:nvSpPr>
        <p:spPr>
          <a:xfrm>
            <a:off x="1838685" y="1983514"/>
            <a:ext cx="2389460" cy="662523"/>
          </a:xfrm>
          <a:prstGeom prst="roundRect">
            <a:avLst>
              <a:gd name="adj" fmla="val 12976"/>
            </a:avLst>
          </a:prstGeom>
          <a:solidFill>
            <a:srgbClr val="FFFDF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79AD3519-356F-4351-8784-42011722AEA9}"/>
              </a:ext>
            </a:extLst>
          </p:cNvPr>
          <p:cNvSpPr/>
          <p:nvPr/>
        </p:nvSpPr>
        <p:spPr>
          <a:xfrm>
            <a:off x="4363536" y="1983515"/>
            <a:ext cx="2413782" cy="662522"/>
          </a:xfrm>
          <a:prstGeom prst="roundRect">
            <a:avLst>
              <a:gd name="adj" fmla="val 11623"/>
            </a:avLst>
          </a:prstGeom>
          <a:solidFill>
            <a:srgbClr val="FFFDF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4DF44FFB-F728-45E1-9EA7-0D2232E18F9E}"/>
              </a:ext>
            </a:extLst>
          </p:cNvPr>
          <p:cNvSpPr/>
          <p:nvPr/>
        </p:nvSpPr>
        <p:spPr>
          <a:xfrm>
            <a:off x="6912708" y="1983515"/>
            <a:ext cx="2533509" cy="662522"/>
          </a:xfrm>
          <a:prstGeom prst="roundRect">
            <a:avLst>
              <a:gd name="adj" fmla="val 15682"/>
            </a:avLst>
          </a:prstGeom>
          <a:solidFill>
            <a:srgbClr val="FFFDF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D2ADE594-FBD6-4FAE-842C-AB3D18728E31}"/>
              </a:ext>
            </a:extLst>
          </p:cNvPr>
          <p:cNvSpPr/>
          <p:nvPr/>
        </p:nvSpPr>
        <p:spPr>
          <a:xfrm>
            <a:off x="9581607" y="1996961"/>
            <a:ext cx="2462471" cy="649076"/>
          </a:xfrm>
          <a:prstGeom prst="roundRect">
            <a:avLst>
              <a:gd name="adj" fmla="val 12976"/>
            </a:avLst>
          </a:prstGeom>
          <a:solidFill>
            <a:srgbClr val="FFFDF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554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D2A11B2-06CF-4799-9A3D-456C75D35093}"/>
              </a:ext>
            </a:extLst>
          </p:cNvPr>
          <p:cNvSpPr/>
          <p:nvPr/>
        </p:nvSpPr>
        <p:spPr>
          <a:xfrm>
            <a:off x="1" y="1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E8E3C2"/>
              </a:gs>
              <a:gs pos="100000">
                <a:schemeClr val="bg1">
                  <a:lumMod val="95000"/>
                </a:schemeClr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BCEE232-B1E5-4391-B57A-9CD9FC4102B2}"/>
              </a:ext>
            </a:extLst>
          </p:cNvPr>
          <p:cNvSpPr/>
          <p:nvPr/>
        </p:nvSpPr>
        <p:spPr>
          <a:xfrm>
            <a:off x="134471" y="291600"/>
            <a:ext cx="1568823" cy="6302186"/>
          </a:xfrm>
          <a:prstGeom prst="roundRect">
            <a:avLst>
              <a:gd name="adj" fmla="val 6658"/>
            </a:avLst>
          </a:prstGeom>
          <a:solidFill>
            <a:srgbClr val="FFFDF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A35E8B4-D829-4BF2-B50C-42F4FAB7F3A6}"/>
              </a:ext>
            </a:extLst>
          </p:cNvPr>
          <p:cNvSpPr/>
          <p:nvPr/>
        </p:nvSpPr>
        <p:spPr>
          <a:xfrm>
            <a:off x="1823029" y="291352"/>
            <a:ext cx="3240000" cy="1956544"/>
          </a:xfrm>
          <a:prstGeom prst="roundRect">
            <a:avLst>
              <a:gd name="adj" fmla="val 6210"/>
            </a:avLst>
          </a:prstGeom>
          <a:solidFill>
            <a:srgbClr val="FFFDF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9A5BD03-F4CD-4CED-B35F-DB8309AA05D1}"/>
              </a:ext>
            </a:extLst>
          </p:cNvPr>
          <p:cNvSpPr/>
          <p:nvPr/>
        </p:nvSpPr>
        <p:spPr>
          <a:xfrm>
            <a:off x="1823029" y="3177658"/>
            <a:ext cx="7195465" cy="3416128"/>
          </a:xfrm>
          <a:prstGeom prst="roundRect">
            <a:avLst>
              <a:gd name="adj" fmla="val 3110"/>
            </a:avLst>
          </a:prstGeom>
          <a:solidFill>
            <a:srgbClr val="FFFDF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244D6D4D-E23A-476F-A08E-F267CEB41843}"/>
              </a:ext>
            </a:extLst>
          </p:cNvPr>
          <p:cNvSpPr/>
          <p:nvPr/>
        </p:nvSpPr>
        <p:spPr>
          <a:xfrm>
            <a:off x="9143999" y="3177658"/>
            <a:ext cx="2638499" cy="1656000"/>
          </a:xfrm>
          <a:prstGeom prst="roundRect">
            <a:avLst>
              <a:gd name="adj" fmla="val 5867"/>
            </a:avLst>
          </a:prstGeom>
          <a:solidFill>
            <a:srgbClr val="FFFDF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2BE656FD-0EF5-4FAD-A56C-FAE988360EE4}"/>
              </a:ext>
            </a:extLst>
          </p:cNvPr>
          <p:cNvSpPr/>
          <p:nvPr/>
        </p:nvSpPr>
        <p:spPr>
          <a:xfrm>
            <a:off x="1823029" y="2395649"/>
            <a:ext cx="3240000" cy="634256"/>
          </a:xfrm>
          <a:prstGeom prst="roundRect">
            <a:avLst>
              <a:gd name="adj" fmla="val 13463"/>
            </a:avLst>
          </a:prstGeom>
          <a:solidFill>
            <a:srgbClr val="FFFDF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8490D89F-2A28-4056-9D1F-966CF18E8A4F}"/>
              </a:ext>
            </a:extLst>
          </p:cNvPr>
          <p:cNvSpPr/>
          <p:nvPr/>
        </p:nvSpPr>
        <p:spPr>
          <a:xfrm>
            <a:off x="5182764" y="291600"/>
            <a:ext cx="3240000" cy="1956296"/>
          </a:xfrm>
          <a:prstGeom prst="roundRect">
            <a:avLst>
              <a:gd name="adj" fmla="val 6210"/>
            </a:avLst>
          </a:prstGeom>
          <a:solidFill>
            <a:srgbClr val="FFFDF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2E8A809A-975E-41AD-9738-195C015BA10F}"/>
              </a:ext>
            </a:extLst>
          </p:cNvPr>
          <p:cNvSpPr/>
          <p:nvPr/>
        </p:nvSpPr>
        <p:spPr>
          <a:xfrm>
            <a:off x="8542499" y="291352"/>
            <a:ext cx="3240000" cy="1958400"/>
          </a:xfrm>
          <a:prstGeom prst="roundRect">
            <a:avLst>
              <a:gd name="adj" fmla="val 6210"/>
            </a:avLst>
          </a:prstGeom>
          <a:solidFill>
            <a:srgbClr val="FFFDF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CB717F9F-E59F-4183-AA9F-E8E233DD7D00}"/>
              </a:ext>
            </a:extLst>
          </p:cNvPr>
          <p:cNvSpPr/>
          <p:nvPr/>
        </p:nvSpPr>
        <p:spPr>
          <a:xfrm>
            <a:off x="5182764" y="2395649"/>
            <a:ext cx="3240000" cy="634256"/>
          </a:xfrm>
          <a:prstGeom prst="roundRect">
            <a:avLst>
              <a:gd name="adj" fmla="val 12226"/>
            </a:avLst>
          </a:prstGeom>
          <a:solidFill>
            <a:srgbClr val="FFFDF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0576AF71-584E-42BF-B6C6-AFF10A3097AD}"/>
              </a:ext>
            </a:extLst>
          </p:cNvPr>
          <p:cNvSpPr/>
          <p:nvPr/>
        </p:nvSpPr>
        <p:spPr>
          <a:xfrm>
            <a:off x="9143999" y="4975413"/>
            <a:ext cx="2638500" cy="1618373"/>
          </a:xfrm>
          <a:prstGeom prst="roundRect">
            <a:avLst>
              <a:gd name="adj" fmla="val 5867"/>
            </a:avLst>
          </a:prstGeom>
          <a:solidFill>
            <a:srgbClr val="FFFDF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78AB395-FBB2-42DA-A54E-DC0CF3044C19}"/>
              </a:ext>
            </a:extLst>
          </p:cNvPr>
          <p:cNvSpPr/>
          <p:nvPr/>
        </p:nvSpPr>
        <p:spPr>
          <a:xfrm>
            <a:off x="8542499" y="2391507"/>
            <a:ext cx="3240000" cy="634256"/>
          </a:xfrm>
          <a:prstGeom prst="roundRect">
            <a:avLst>
              <a:gd name="adj" fmla="val 12226"/>
            </a:avLst>
          </a:prstGeom>
          <a:solidFill>
            <a:srgbClr val="FFFDF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9662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Mikhail Mikushin</dc:creator>
  <cp:lastModifiedBy>Mikhail Mikushin</cp:lastModifiedBy>
  <cp:revision>43</cp:revision>
  <dcterms:created xsi:type="dcterms:W3CDTF">2025-05-15T05:03:05Z</dcterms:created>
  <dcterms:modified xsi:type="dcterms:W3CDTF">2025-06-05T03:48:32Z</dcterms:modified>
</cp:coreProperties>
</file>