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5F7"/>
    <a:srgbClr val="FFFFF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9E75-CEF4-4F49-A6D3-9C8E0DD5A04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43E93-C2B1-478C-BC17-DAAD446C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43E93-C2B1-478C-BC17-DAAD446CCD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43E93-C2B1-478C-BC17-DAAD446CC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D702-4517-4CED-A29C-936FEA0F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2EF31-D3CD-4853-A261-D5A51B3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34ED-CF49-4616-BB87-009C91D6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C3684-14FC-48CA-821E-46151222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8C61-A765-42C9-BB7C-96C72EB8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91D-4D5C-40C1-846A-340081A8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AA5C5-1051-436F-807E-F333F129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8D5C-0609-42E8-88D8-521B2F23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81AF9-B08F-4041-B59F-0DD93F64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B90A-9BDE-47ED-83FF-8D645FC4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B1CFA-62A3-42D6-A323-46F0CA73E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11F94-FC52-4E2C-A071-808AC9E64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65F4-5C8E-48A0-B892-EC90AA6D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CCCC-A429-4BE7-A512-881EA64F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F64D-7C0A-4601-BF87-6764BF8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D5B9-6E52-4205-83C0-1FF77DE1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3726-C3B7-4D23-8C7D-3E926B51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3E6D-B509-4D2C-8A95-24E420B2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CE1D-C6FF-4BB7-ADAC-EB08581E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D97A-14CC-4E94-8AFA-F7247212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D704-2A58-4A53-A6AB-B494D26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B919-0575-4642-A555-ECCEDE99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305AA-089A-4BEB-AD35-45497B57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BF4F-1B99-4130-8719-5F87C82E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9361-AC5C-4DC5-9868-743780FB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1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22BD-E659-446B-BD67-D4AAF2AE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3474-27F8-4286-BFC3-8D7ECB2FB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9CE8-706E-41D3-8176-325AB170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FF0BC-6228-4D6F-B704-BEBC78BC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49BC7-A26D-4647-B67D-1986BF96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912-7D78-40F4-8387-12D2A732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44F-8866-4182-886B-9D79AA9A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63371-7475-4252-9CBD-DD0A343E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E93E-EAD3-48A9-9AAA-6FFBCD344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F0794-4E49-404E-BF90-F843F6BA9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32BBC-99C8-4FC3-B974-974A2D97E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7EB9F-AE7D-4921-A6C7-2E2FF1BC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1B7EB-5F2C-4662-AB93-B1B1F190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68DD9-854E-46A0-A34F-E4873348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BE43-E708-403A-8B6A-4EA09647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65A37-0566-4B16-9C7F-F742B547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F9BD8-A275-4CD7-B221-CE76B38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B9B1C-9C3F-48F7-B88B-A497E5D7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00DFB-4A16-44AE-851A-399951A1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761F2-5719-4EA1-BC1D-CC3B9B09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D4E4-5E19-4BCF-901C-738AB9AA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71E-70EF-4544-ACAD-2882F05B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17E9A-B2E6-41E4-BF26-D3A4FF7A7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6F4C8-DFE4-472F-BC1B-4A2441BAC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2ADF-9186-405D-9484-18B4AB4D2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D5E1-E76D-485E-A73A-2462ACBF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2CBE6-103D-4BC3-BD37-8EBFEEEC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5543-0A14-4EF5-84DD-993532DC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18C51-A3A1-4932-A127-F48070F73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A2A2-EAFA-4433-B487-0E91D73D1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8ACE-92E7-476A-9E4E-D4B0C196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803BE-64EF-4BDD-AEDE-479D4BD3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72702-E586-4B62-A1A8-5B1990A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9BD9F-1983-422D-BFAD-BB462868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B6BED-0719-4952-AE4C-052E5BB7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0BD5-838F-4726-AB57-C52920299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95FD-3197-4308-88C9-2972F3EB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4F6C-7293-40A0-8B25-86D649FDA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4614678" y="266070"/>
            <a:ext cx="2394000" cy="1616518"/>
          </a:xfrm>
          <a:prstGeom prst="roundRect">
            <a:avLst>
              <a:gd name="adj" fmla="val 4399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90D89F-2A28-4056-9D1F-966CF18E8A4F}"/>
              </a:ext>
            </a:extLst>
          </p:cNvPr>
          <p:cNvSpPr/>
          <p:nvPr/>
        </p:nvSpPr>
        <p:spPr>
          <a:xfrm>
            <a:off x="7128414" y="266070"/>
            <a:ext cx="2394000" cy="1616518"/>
          </a:xfrm>
          <a:prstGeom prst="roundRect">
            <a:avLst>
              <a:gd name="adj" fmla="val 349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E8A809A-975E-41AD-9738-195C015BA10F}"/>
              </a:ext>
            </a:extLst>
          </p:cNvPr>
          <p:cNvSpPr/>
          <p:nvPr/>
        </p:nvSpPr>
        <p:spPr>
          <a:xfrm>
            <a:off x="9642150" y="266070"/>
            <a:ext cx="2394000" cy="1616518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00D126-B9CD-4723-B249-C03738CA9609}"/>
              </a:ext>
            </a:extLst>
          </p:cNvPr>
          <p:cNvSpPr/>
          <p:nvPr/>
        </p:nvSpPr>
        <p:spPr>
          <a:xfrm>
            <a:off x="2100942" y="266070"/>
            <a:ext cx="2394000" cy="1616518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0D3140-F80E-4B50-84DF-D04560594577}"/>
              </a:ext>
            </a:extLst>
          </p:cNvPr>
          <p:cNvSpPr/>
          <p:nvPr/>
        </p:nvSpPr>
        <p:spPr>
          <a:xfrm>
            <a:off x="-1" y="0"/>
            <a:ext cx="1981207" cy="68580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AA7D-9B06-4F5F-8D09-04536AF00B8F}"/>
              </a:ext>
            </a:extLst>
          </p:cNvPr>
          <p:cNvSpPr/>
          <p:nvPr/>
        </p:nvSpPr>
        <p:spPr>
          <a:xfrm>
            <a:off x="2100942" y="2027633"/>
            <a:ext cx="2394000" cy="2268000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FD9FE-25D2-47E4-A396-6A3A491C9419}"/>
              </a:ext>
            </a:extLst>
          </p:cNvPr>
          <p:cNvSpPr/>
          <p:nvPr/>
        </p:nvSpPr>
        <p:spPr>
          <a:xfrm>
            <a:off x="2100942" y="4440678"/>
            <a:ext cx="4907736" cy="2268000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96DDE-12D2-4443-AD6B-3744399C5254}"/>
              </a:ext>
            </a:extLst>
          </p:cNvPr>
          <p:cNvSpPr/>
          <p:nvPr/>
        </p:nvSpPr>
        <p:spPr>
          <a:xfrm>
            <a:off x="7128414" y="4440678"/>
            <a:ext cx="4907736" cy="2268000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5CA2D3-61F2-4348-8B9A-66F74714DC04}"/>
              </a:ext>
            </a:extLst>
          </p:cNvPr>
          <p:cNvSpPr/>
          <p:nvPr/>
        </p:nvSpPr>
        <p:spPr>
          <a:xfrm>
            <a:off x="7128414" y="2027633"/>
            <a:ext cx="4907736" cy="2268000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FA68AD-9F66-4A9F-A317-D9F259578329}"/>
              </a:ext>
            </a:extLst>
          </p:cNvPr>
          <p:cNvSpPr/>
          <p:nvPr/>
        </p:nvSpPr>
        <p:spPr>
          <a:xfrm>
            <a:off x="4614678" y="2027633"/>
            <a:ext cx="2394000" cy="2268000"/>
          </a:xfrm>
          <a:prstGeom prst="roundRect">
            <a:avLst>
              <a:gd name="adj" fmla="val 3946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0D3140-F80E-4B50-84DF-D04560594577}"/>
              </a:ext>
            </a:extLst>
          </p:cNvPr>
          <p:cNvSpPr/>
          <p:nvPr/>
        </p:nvSpPr>
        <p:spPr>
          <a:xfrm>
            <a:off x="-1" y="0"/>
            <a:ext cx="1981207" cy="68580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CD32C4-2891-4703-A5EE-3ADCE7B9DD78}"/>
              </a:ext>
            </a:extLst>
          </p:cNvPr>
          <p:cNvSpPr/>
          <p:nvPr/>
        </p:nvSpPr>
        <p:spPr>
          <a:xfrm>
            <a:off x="-1" y="0"/>
            <a:ext cx="1981207" cy="6858000"/>
          </a:xfrm>
          <a:prstGeom prst="rect">
            <a:avLst/>
          </a:prstGeom>
          <a:solidFill>
            <a:srgbClr val="F4F5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9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5C10B32-D03B-4F11-AC93-949A157ED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735" y="3429000"/>
            <a:ext cx="228600" cy="228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B14BDE9-C065-4A53-BBE6-247AE40E6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0369" y="2554195"/>
            <a:ext cx="166593" cy="1665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FCC1BE2-96E7-4BE4-A2B6-7D60ED9A8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7312" y="3538818"/>
            <a:ext cx="228600" cy="2286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2C1DFD7-E708-4699-89B5-96F1FBDB7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0036" y="3372971"/>
            <a:ext cx="228600" cy="2286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C1E7418-B9B2-4973-9A7A-864644341A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68695" y="2523192"/>
            <a:ext cx="228600" cy="228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450C020-2323-411F-B3F3-D1C47E857E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7021" y="2523192"/>
            <a:ext cx="228600" cy="228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BBE6104-4CE9-4C26-9093-8A74B76F19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85347" y="25347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</Words>
  <Application>Microsoft Office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37</cp:revision>
  <dcterms:created xsi:type="dcterms:W3CDTF">2025-05-15T05:03:05Z</dcterms:created>
  <dcterms:modified xsi:type="dcterms:W3CDTF">2025-06-19T05:02:07Z</dcterms:modified>
</cp:coreProperties>
</file>