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1" r:id="rId4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FB"/>
    <a:srgbClr val="333A44"/>
    <a:srgbClr val="DAEAEA"/>
    <a:srgbClr val="F9E1E1"/>
    <a:srgbClr val="D9E1FD"/>
    <a:srgbClr val="2E2659"/>
    <a:srgbClr val="192030"/>
    <a:srgbClr val="F7FAFC"/>
    <a:srgbClr val="202434"/>
    <a:srgbClr val="1A2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8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4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2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FB15-6E7B-4E10-9F9B-FFD97C0BA93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5E8B4-D829-4BF2-B50C-42F4FAB7F3A6}"/>
              </a:ext>
            </a:extLst>
          </p:cNvPr>
          <p:cNvSpPr/>
          <p:nvPr/>
        </p:nvSpPr>
        <p:spPr>
          <a:xfrm>
            <a:off x="982043" y="795130"/>
            <a:ext cx="4080285" cy="1979841"/>
          </a:xfrm>
          <a:prstGeom prst="roundRect">
            <a:avLst>
              <a:gd name="adj" fmla="val 2112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A2F33F-78DA-4E84-A9F2-3252BE9EF24D}"/>
              </a:ext>
            </a:extLst>
          </p:cNvPr>
          <p:cNvSpPr/>
          <p:nvPr/>
        </p:nvSpPr>
        <p:spPr>
          <a:xfrm>
            <a:off x="1" y="0"/>
            <a:ext cx="609600" cy="10287000"/>
          </a:xfrm>
          <a:prstGeom prst="roundRect">
            <a:avLst>
              <a:gd name="adj" fmla="val 0"/>
            </a:avLst>
          </a:prstGeom>
          <a:solidFill>
            <a:srgbClr val="33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BA69A74-4C92-4C53-A6DD-BA727C34EBC4}"/>
              </a:ext>
            </a:extLst>
          </p:cNvPr>
          <p:cNvSpPr/>
          <p:nvPr/>
        </p:nvSpPr>
        <p:spPr>
          <a:xfrm>
            <a:off x="996677" y="2940518"/>
            <a:ext cx="8306346" cy="34521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3E7F1B1-77E1-4BCB-A748-295187842CEB}"/>
              </a:ext>
            </a:extLst>
          </p:cNvPr>
          <p:cNvSpPr/>
          <p:nvPr/>
        </p:nvSpPr>
        <p:spPr>
          <a:xfrm>
            <a:off x="9478067" y="2940517"/>
            <a:ext cx="8306346" cy="34521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938011-B482-490F-9916-B2DD10B82F6F}"/>
              </a:ext>
            </a:extLst>
          </p:cNvPr>
          <p:cNvSpPr/>
          <p:nvPr/>
        </p:nvSpPr>
        <p:spPr>
          <a:xfrm>
            <a:off x="996677" y="6543050"/>
            <a:ext cx="16787736" cy="3452189"/>
          </a:xfrm>
          <a:prstGeom prst="roundRect">
            <a:avLst>
              <a:gd name="adj" fmla="val 192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63A8EC-BEB7-458D-8D16-E393DFAB3888}"/>
              </a:ext>
            </a:extLst>
          </p:cNvPr>
          <p:cNvSpPr/>
          <p:nvPr/>
        </p:nvSpPr>
        <p:spPr>
          <a:xfrm>
            <a:off x="5222738" y="795129"/>
            <a:ext cx="4080285" cy="1979841"/>
          </a:xfrm>
          <a:prstGeom prst="roundRect">
            <a:avLst>
              <a:gd name="adj" fmla="val 2112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6BC15D-CF94-4324-A976-6CF1757499C9}"/>
              </a:ext>
            </a:extLst>
          </p:cNvPr>
          <p:cNvSpPr/>
          <p:nvPr/>
        </p:nvSpPr>
        <p:spPr>
          <a:xfrm>
            <a:off x="9463433" y="795129"/>
            <a:ext cx="4080285" cy="1979841"/>
          </a:xfrm>
          <a:prstGeom prst="roundRect">
            <a:avLst>
              <a:gd name="adj" fmla="val 2112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0BF58B-D823-4660-9225-297E648BB1CF}"/>
              </a:ext>
            </a:extLst>
          </p:cNvPr>
          <p:cNvSpPr/>
          <p:nvPr/>
        </p:nvSpPr>
        <p:spPr>
          <a:xfrm>
            <a:off x="13704128" y="795129"/>
            <a:ext cx="4080285" cy="1979841"/>
          </a:xfrm>
          <a:prstGeom prst="roundRect">
            <a:avLst>
              <a:gd name="adj" fmla="val 2112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</p:spTree>
    <p:extLst>
      <p:ext uri="{BB962C8B-B14F-4D97-AF65-F5344CB8AC3E}">
        <p14:creationId xmlns:p14="http://schemas.microsoft.com/office/powerpoint/2010/main" val="338183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5E8B4-D829-4BF2-B50C-42F4FAB7F3A6}"/>
              </a:ext>
            </a:extLst>
          </p:cNvPr>
          <p:cNvSpPr/>
          <p:nvPr/>
        </p:nvSpPr>
        <p:spPr>
          <a:xfrm>
            <a:off x="982043" y="795130"/>
            <a:ext cx="4080285" cy="1979841"/>
          </a:xfrm>
          <a:prstGeom prst="roundRect">
            <a:avLst>
              <a:gd name="adj" fmla="val 2112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A2F33F-78DA-4E84-A9F2-3252BE9EF24D}"/>
              </a:ext>
            </a:extLst>
          </p:cNvPr>
          <p:cNvSpPr/>
          <p:nvPr/>
        </p:nvSpPr>
        <p:spPr>
          <a:xfrm>
            <a:off x="1" y="0"/>
            <a:ext cx="609600" cy="10287000"/>
          </a:xfrm>
          <a:prstGeom prst="roundRect">
            <a:avLst>
              <a:gd name="adj" fmla="val 0"/>
            </a:avLst>
          </a:prstGeom>
          <a:solidFill>
            <a:srgbClr val="33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BA69A74-4C92-4C53-A6DD-BA727C34EBC4}"/>
              </a:ext>
            </a:extLst>
          </p:cNvPr>
          <p:cNvSpPr/>
          <p:nvPr/>
        </p:nvSpPr>
        <p:spPr>
          <a:xfrm>
            <a:off x="996677" y="2940518"/>
            <a:ext cx="6146245" cy="34521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938011-B482-490F-9916-B2DD10B82F6F}"/>
              </a:ext>
            </a:extLst>
          </p:cNvPr>
          <p:cNvSpPr/>
          <p:nvPr/>
        </p:nvSpPr>
        <p:spPr>
          <a:xfrm>
            <a:off x="996677" y="6543050"/>
            <a:ext cx="16787736" cy="3452189"/>
          </a:xfrm>
          <a:prstGeom prst="roundRect">
            <a:avLst>
              <a:gd name="adj" fmla="val 192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63A8EC-BEB7-458D-8D16-E393DFAB3888}"/>
              </a:ext>
            </a:extLst>
          </p:cNvPr>
          <p:cNvSpPr/>
          <p:nvPr/>
        </p:nvSpPr>
        <p:spPr>
          <a:xfrm>
            <a:off x="5222738" y="795129"/>
            <a:ext cx="4080285" cy="1979841"/>
          </a:xfrm>
          <a:prstGeom prst="roundRect">
            <a:avLst>
              <a:gd name="adj" fmla="val 2112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6BC15D-CF94-4324-A976-6CF1757499C9}"/>
              </a:ext>
            </a:extLst>
          </p:cNvPr>
          <p:cNvSpPr/>
          <p:nvPr/>
        </p:nvSpPr>
        <p:spPr>
          <a:xfrm>
            <a:off x="9463433" y="795129"/>
            <a:ext cx="4080285" cy="1979841"/>
          </a:xfrm>
          <a:prstGeom prst="roundRect">
            <a:avLst>
              <a:gd name="adj" fmla="val 2112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0BF58B-D823-4660-9225-297E648BB1CF}"/>
              </a:ext>
            </a:extLst>
          </p:cNvPr>
          <p:cNvSpPr/>
          <p:nvPr/>
        </p:nvSpPr>
        <p:spPr>
          <a:xfrm>
            <a:off x="13704128" y="795129"/>
            <a:ext cx="4080285" cy="1979841"/>
          </a:xfrm>
          <a:prstGeom prst="roundRect">
            <a:avLst>
              <a:gd name="adj" fmla="val 2112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F568D-8CA4-40B3-B597-35AF4A6A978D}"/>
              </a:ext>
            </a:extLst>
          </p:cNvPr>
          <p:cNvSpPr/>
          <p:nvPr/>
        </p:nvSpPr>
        <p:spPr>
          <a:xfrm>
            <a:off x="13704128" y="2940517"/>
            <a:ext cx="4065651" cy="3452190"/>
          </a:xfrm>
          <a:prstGeom prst="roundRect">
            <a:avLst>
              <a:gd name="adj" fmla="val 576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01BF8-AB56-4426-942C-1818ACE30C30}"/>
              </a:ext>
            </a:extLst>
          </p:cNvPr>
          <p:cNvSpPr/>
          <p:nvPr/>
        </p:nvSpPr>
        <p:spPr>
          <a:xfrm>
            <a:off x="7301949" y="2940518"/>
            <a:ext cx="6241770" cy="34521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</p:spTree>
    <p:extLst>
      <p:ext uri="{BB962C8B-B14F-4D97-AF65-F5344CB8AC3E}">
        <p14:creationId xmlns:p14="http://schemas.microsoft.com/office/powerpoint/2010/main" val="21437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496F2D-F931-416F-8DCC-7E6398D34F50}"/>
              </a:ext>
            </a:extLst>
          </p:cNvPr>
          <p:cNvSpPr txBox="1">
            <a:spLocks/>
          </p:cNvSpPr>
          <p:nvPr/>
        </p:nvSpPr>
        <p:spPr>
          <a:xfrm>
            <a:off x="1885950" y="821533"/>
            <a:ext cx="14192250" cy="1693067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0" b="1" dirty="0"/>
              <a:t>Good Fonts with this theme: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7601B6-2F02-4852-96B0-1C422D0CE3FA}"/>
              </a:ext>
            </a:extLst>
          </p:cNvPr>
          <p:cNvSpPr txBox="1">
            <a:spLocks/>
          </p:cNvSpPr>
          <p:nvPr/>
        </p:nvSpPr>
        <p:spPr>
          <a:xfrm>
            <a:off x="2266950" y="3336133"/>
            <a:ext cx="16402050" cy="6179342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Montserrat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Inter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Open Sans</a:t>
            </a:r>
          </a:p>
        </p:txBody>
      </p:sp>
    </p:spTree>
    <p:extLst>
      <p:ext uri="{BB962C8B-B14F-4D97-AF65-F5344CB8AC3E}">
        <p14:creationId xmlns:p14="http://schemas.microsoft.com/office/powerpoint/2010/main" val="160831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10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Mikushin</dc:creator>
  <cp:lastModifiedBy>Mikhail Mikushin</cp:lastModifiedBy>
  <cp:revision>55</cp:revision>
  <dcterms:created xsi:type="dcterms:W3CDTF">2025-05-15T05:03:05Z</dcterms:created>
  <dcterms:modified xsi:type="dcterms:W3CDTF">2025-08-12T15:46:22Z</dcterms:modified>
</cp:coreProperties>
</file>