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1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4D7284"/>
    <a:srgbClr val="F4F4F6"/>
    <a:srgbClr val="1B233A"/>
    <a:srgbClr val="F8FAFC"/>
    <a:srgbClr val="E0ECFC"/>
    <a:srgbClr val="1E293B"/>
    <a:srgbClr val="4F46E5"/>
    <a:srgbClr val="2C4E8C"/>
    <a:srgbClr val="F8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B15-6E7B-4E10-9F9B-FFD97C0BA93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EE232-B1E5-4391-B57A-9CD9FC4102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D7284"/>
              </a:gs>
              <a:gs pos="100000">
                <a:srgbClr val="4D7284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AF080F-A063-40AB-8C81-38D3157106C5}"/>
              </a:ext>
            </a:extLst>
          </p:cNvPr>
          <p:cNvSpPr/>
          <p:nvPr/>
        </p:nvSpPr>
        <p:spPr>
          <a:xfrm>
            <a:off x="728871" y="-1"/>
            <a:ext cx="17559129" cy="10286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7B0AEB-D202-4EBE-9850-6C0DF180E6B8}"/>
              </a:ext>
            </a:extLst>
          </p:cNvPr>
          <p:cNvSpPr/>
          <p:nvPr/>
        </p:nvSpPr>
        <p:spPr>
          <a:xfrm>
            <a:off x="976763" y="3008243"/>
            <a:ext cx="8435011" cy="3498574"/>
          </a:xfrm>
          <a:prstGeom prst="roundRect">
            <a:avLst>
              <a:gd name="adj" fmla="val 2623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2F7D71-0AD8-4757-94DC-441039A6B04C}"/>
              </a:ext>
            </a:extLst>
          </p:cNvPr>
          <p:cNvSpPr/>
          <p:nvPr/>
        </p:nvSpPr>
        <p:spPr>
          <a:xfrm>
            <a:off x="976763" y="701094"/>
            <a:ext cx="4108177" cy="2129417"/>
          </a:xfrm>
          <a:prstGeom prst="roundRect">
            <a:avLst>
              <a:gd name="adj" fmla="val 5085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35E76C-A9CB-4068-9952-A1D1EEE00B6A}"/>
              </a:ext>
            </a:extLst>
          </p:cNvPr>
          <p:cNvSpPr/>
          <p:nvPr/>
        </p:nvSpPr>
        <p:spPr>
          <a:xfrm>
            <a:off x="5303597" y="701093"/>
            <a:ext cx="4108177" cy="2129417"/>
          </a:xfrm>
          <a:prstGeom prst="roundRect">
            <a:avLst>
              <a:gd name="adj" fmla="val 5085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5255CF-2C42-482E-B9E3-33ADC5671FF7}"/>
              </a:ext>
            </a:extLst>
          </p:cNvPr>
          <p:cNvSpPr/>
          <p:nvPr/>
        </p:nvSpPr>
        <p:spPr>
          <a:xfrm>
            <a:off x="9630431" y="701093"/>
            <a:ext cx="4108177" cy="2129417"/>
          </a:xfrm>
          <a:prstGeom prst="roundRect">
            <a:avLst>
              <a:gd name="adj" fmla="val 5085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269374-FF07-4D3B-802D-FBF223E182BB}"/>
              </a:ext>
            </a:extLst>
          </p:cNvPr>
          <p:cNvSpPr/>
          <p:nvPr/>
        </p:nvSpPr>
        <p:spPr>
          <a:xfrm>
            <a:off x="13957265" y="695072"/>
            <a:ext cx="4108177" cy="2129417"/>
          </a:xfrm>
          <a:prstGeom prst="roundRect">
            <a:avLst>
              <a:gd name="adj" fmla="val 5085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ED6182-8DB1-4209-B2CA-114735C07B91}"/>
              </a:ext>
            </a:extLst>
          </p:cNvPr>
          <p:cNvSpPr/>
          <p:nvPr/>
        </p:nvSpPr>
        <p:spPr>
          <a:xfrm>
            <a:off x="9630431" y="3008243"/>
            <a:ext cx="8435011" cy="3498574"/>
          </a:xfrm>
          <a:prstGeom prst="roundRect">
            <a:avLst>
              <a:gd name="adj" fmla="val 2623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3F47B5-1DE8-408A-8E68-A68418B779D7}"/>
              </a:ext>
            </a:extLst>
          </p:cNvPr>
          <p:cNvSpPr/>
          <p:nvPr/>
        </p:nvSpPr>
        <p:spPr>
          <a:xfrm>
            <a:off x="976763" y="6695358"/>
            <a:ext cx="10899914" cy="3349790"/>
          </a:xfrm>
          <a:prstGeom prst="roundRect">
            <a:avLst>
              <a:gd name="adj" fmla="val 2623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1D97F3-F200-430D-A0EB-29593587C0CF}"/>
              </a:ext>
            </a:extLst>
          </p:cNvPr>
          <p:cNvSpPr/>
          <p:nvPr/>
        </p:nvSpPr>
        <p:spPr>
          <a:xfrm>
            <a:off x="12099235" y="6695358"/>
            <a:ext cx="5966207" cy="3349790"/>
          </a:xfrm>
          <a:prstGeom prst="roundRect">
            <a:avLst>
              <a:gd name="adj" fmla="val 2623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218266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496F2D-F931-416F-8DCC-7E6398D34F50}"/>
              </a:ext>
            </a:extLst>
          </p:cNvPr>
          <p:cNvSpPr txBox="1">
            <a:spLocks/>
          </p:cNvSpPr>
          <p:nvPr/>
        </p:nvSpPr>
        <p:spPr>
          <a:xfrm>
            <a:off x="1885950" y="821533"/>
            <a:ext cx="14192250" cy="1693067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b="1" dirty="0"/>
              <a:t>Good Fonts with this theme: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7601B6-2F02-4852-96B0-1C422D0CE3FA}"/>
              </a:ext>
            </a:extLst>
          </p:cNvPr>
          <p:cNvSpPr txBox="1">
            <a:spLocks/>
          </p:cNvSpPr>
          <p:nvPr/>
        </p:nvSpPr>
        <p:spPr>
          <a:xfrm>
            <a:off x="2266950" y="3336133"/>
            <a:ext cx="16402050" cy="6179342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inter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Poppins</a:t>
            </a:r>
          </a:p>
          <a:p>
            <a:pPr algn="l"/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83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8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Mikushin</dc:creator>
  <cp:lastModifiedBy>Mikhail Mikushin</cp:lastModifiedBy>
  <cp:revision>92</cp:revision>
  <dcterms:created xsi:type="dcterms:W3CDTF">2025-05-15T05:03:05Z</dcterms:created>
  <dcterms:modified xsi:type="dcterms:W3CDTF">2025-08-01T15:24:38Z</dcterms:modified>
</cp:coreProperties>
</file>